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notesSlides/notesSlide4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41.xml" ContentType="application/vnd.openxmlformats-officedocument.presentationml.notesSlide+xml"/>
  <Override PartName="/ppt/notesSlides/notesSlide27.xml" ContentType="application/vnd.openxmlformats-officedocument.presentationml.notesSlide+xml"/>
  <Override PartName="/ppt/notesSlides/notesSlide11.xml" ContentType="application/vnd.openxmlformats-officedocument.presentationml.notesSlide+xml"/>
  <Override PartName="/ppt/notesSlides/notesSlide42.xml" ContentType="application/vnd.openxmlformats-officedocument.presentationml.notesSlide+xml"/>
  <Override PartName="/ppt/notesSlides/notesSlide1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13.xml" ContentType="application/vnd.openxmlformats-officedocument.presentationml.notesSlide+xml"/>
  <Override PartName="/ppt/notesSlides/notesSlide45.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46.xml" ContentType="application/vnd.openxmlformats-officedocument.presentationml.notesSlide+xml"/>
  <Override PartName="/ppt/notesSlides/notesSlide16.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17.xml" ContentType="application/vnd.openxmlformats-officedocument.presentationml.notesSlide+xml"/>
  <Override PartName="/ppt/notesSlides/notesSlide53.xml" ContentType="application/vnd.openxmlformats-officedocument.presentationml.notesSlide+xml"/>
  <Override PartName="/ppt/notesSlides/notesSlide18.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61.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61" r:id="rId2"/>
    <p:sldMasterId id="2147483657" r:id="rId3"/>
  </p:sldMasterIdLst>
  <p:notesMasterIdLst>
    <p:notesMasterId r:id="rId132"/>
  </p:notesMasterIdLst>
  <p:handoutMasterIdLst>
    <p:handoutMasterId r:id="rId133"/>
  </p:handoutMasterIdLst>
  <p:sldIdLst>
    <p:sldId id="271" r:id="rId4"/>
    <p:sldId id="500" r:id="rId5"/>
    <p:sldId id="468" r:id="rId6"/>
    <p:sldId id="571" r:id="rId7"/>
    <p:sldId id="607" r:id="rId8"/>
    <p:sldId id="608" r:id="rId9"/>
    <p:sldId id="505" r:id="rId10"/>
    <p:sldId id="318" r:id="rId11"/>
    <p:sldId id="650" r:id="rId12"/>
    <p:sldId id="651" r:id="rId13"/>
    <p:sldId id="320" r:id="rId14"/>
    <p:sldId id="621" r:id="rId15"/>
    <p:sldId id="506" r:id="rId16"/>
    <p:sldId id="544" r:id="rId17"/>
    <p:sldId id="545" r:id="rId18"/>
    <p:sldId id="546" r:id="rId19"/>
    <p:sldId id="549" r:id="rId20"/>
    <p:sldId id="551" r:id="rId21"/>
    <p:sldId id="547" r:id="rId22"/>
    <p:sldId id="548" r:id="rId23"/>
    <p:sldId id="552" r:id="rId24"/>
    <p:sldId id="596" r:id="rId25"/>
    <p:sldId id="541" r:id="rId26"/>
    <p:sldId id="597" r:id="rId27"/>
    <p:sldId id="543" r:id="rId28"/>
    <p:sldId id="553" r:id="rId29"/>
    <p:sldId id="508" r:id="rId30"/>
    <p:sldId id="510" r:id="rId31"/>
    <p:sldId id="511" r:id="rId32"/>
    <p:sldId id="555" r:id="rId33"/>
    <p:sldId id="554" r:id="rId34"/>
    <p:sldId id="482" r:id="rId35"/>
    <p:sldId id="617" r:id="rId36"/>
    <p:sldId id="486" r:id="rId37"/>
    <p:sldId id="485" r:id="rId38"/>
    <p:sldId id="609" r:id="rId39"/>
    <p:sldId id="637" r:id="rId40"/>
    <p:sldId id="642" r:id="rId41"/>
    <p:sldId id="536" r:id="rId42"/>
    <p:sldId id="599" r:id="rId43"/>
    <p:sldId id="495" r:id="rId44"/>
    <p:sldId id="488" r:id="rId45"/>
    <p:sldId id="489" r:id="rId46"/>
    <p:sldId id="513" r:id="rId47"/>
    <p:sldId id="516" r:id="rId48"/>
    <p:sldId id="517" r:id="rId49"/>
    <p:sldId id="515" r:id="rId50"/>
    <p:sldId id="341" r:id="rId51"/>
    <p:sldId id="342" r:id="rId52"/>
    <p:sldId id="653" r:id="rId53"/>
    <p:sldId id="661" r:id="rId54"/>
    <p:sldId id="662" r:id="rId55"/>
    <p:sldId id="663" r:id="rId56"/>
    <p:sldId id="664" r:id="rId57"/>
    <p:sldId id="665" r:id="rId58"/>
    <p:sldId id="666" r:id="rId59"/>
    <p:sldId id="619" r:id="rId60"/>
    <p:sldId id="620" r:id="rId61"/>
    <p:sldId id="643" r:id="rId62"/>
    <p:sldId id="644" r:id="rId63"/>
    <p:sldId id="645" r:id="rId64"/>
    <p:sldId id="646" r:id="rId65"/>
    <p:sldId id="647" r:id="rId66"/>
    <p:sldId id="648" r:id="rId67"/>
    <p:sldId id="490" r:id="rId68"/>
    <p:sldId id="518" r:id="rId69"/>
    <p:sldId id="491" r:id="rId70"/>
    <p:sldId id="388" r:id="rId71"/>
    <p:sldId id="492" r:id="rId72"/>
    <p:sldId id="652" r:id="rId73"/>
    <p:sldId id="606" r:id="rId74"/>
    <p:sldId id="519" r:id="rId75"/>
    <p:sldId id="520" r:id="rId76"/>
    <p:sldId id="521" r:id="rId77"/>
    <p:sldId id="576" r:id="rId78"/>
    <p:sldId id="522" r:id="rId79"/>
    <p:sldId id="523" r:id="rId80"/>
    <p:sldId id="526" r:id="rId81"/>
    <p:sldId id="636" r:id="rId82"/>
    <p:sldId id="658" r:id="rId83"/>
    <p:sldId id="659" r:id="rId84"/>
    <p:sldId id="660" r:id="rId85"/>
    <p:sldId id="638" r:id="rId86"/>
    <p:sldId id="639" r:id="rId87"/>
    <p:sldId id="527" r:id="rId88"/>
    <p:sldId id="634" r:id="rId89"/>
    <p:sldId id="635" r:id="rId90"/>
    <p:sldId id="558" r:id="rId91"/>
    <p:sldId id="529" r:id="rId92"/>
    <p:sldId id="565" r:id="rId93"/>
    <p:sldId id="530" r:id="rId94"/>
    <p:sldId id="534" r:id="rId95"/>
    <p:sldId id="535" r:id="rId96"/>
    <p:sldId id="577" r:id="rId97"/>
    <p:sldId id="579" r:id="rId98"/>
    <p:sldId id="580" r:id="rId99"/>
    <p:sldId id="581" r:id="rId100"/>
    <p:sldId id="582" r:id="rId101"/>
    <p:sldId id="583" r:id="rId102"/>
    <p:sldId id="584" r:id="rId103"/>
    <p:sldId id="585" r:id="rId104"/>
    <p:sldId id="586" r:id="rId105"/>
    <p:sldId id="587" r:id="rId106"/>
    <p:sldId id="588" r:id="rId107"/>
    <p:sldId id="600" r:id="rId108"/>
    <p:sldId id="601" r:id="rId109"/>
    <p:sldId id="589" r:id="rId110"/>
    <p:sldId id="590" r:id="rId111"/>
    <p:sldId id="591" r:id="rId112"/>
    <p:sldId id="602" r:id="rId113"/>
    <p:sldId id="603" r:id="rId114"/>
    <p:sldId id="604" r:id="rId115"/>
    <p:sldId id="668" r:id="rId116"/>
    <p:sldId id="669" r:id="rId117"/>
    <p:sldId id="531" r:id="rId118"/>
    <p:sldId id="496" r:id="rId119"/>
    <p:sldId id="497" r:id="rId120"/>
    <p:sldId id="498" r:id="rId121"/>
    <p:sldId id="532" r:id="rId122"/>
    <p:sldId id="567" r:id="rId123"/>
    <p:sldId id="501" r:id="rId124"/>
    <p:sldId id="592" r:id="rId125"/>
    <p:sldId id="610" r:id="rId126"/>
    <p:sldId id="622" r:id="rId127"/>
    <p:sldId id="667" r:id="rId128"/>
    <p:sldId id="670" r:id="rId129"/>
    <p:sldId id="671" r:id="rId130"/>
    <p:sldId id="503" r:id="rId131"/>
  </p:sldIdLst>
  <p:sldSz cx="6858000" cy="9906000" type="A4"/>
  <p:notesSz cx="6797675" cy="9926638"/>
  <p:defaultTextStyle>
    <a:defPPr>
      <a:defRPr lang="it-IT"/>
    </a:defPPr>
    <a:lvl1pPr algn="r" rtl="0" fontAlgn="base">
      <a:spcBef>
        <a:spcPct val="0"/>
      </a:spcBef>
      <a:spcAft>
        <a:spcPct val="0"/>
      </a:spcAft>
      <a:defRPr sz="4000" b="1" kern="1200">
        <a:solidFill>
          <a:srgbClr val="006699"/>
        </a:solidFill>
        <a:latin typeface="Arial" charset="0"/>
        <a:ea typeface="+mn-ea"/>
        <a:cs typeface="+mn-cs"/>
      </a:defRPr>
    </a:lvl1pPr>
    <a:lvl2pPr marL="457200" algn="r" rtl="0" fontAlgn="base">
      <a:spcBef>
        <a:spcPct val="0"/>
      </a:spcBef>
      <a:spcAft>
        <a:spcPct val="0"/>
      </a:spcAft>
      <a:defRPr sz="4000" b="1" kern="1200">
        <a:solidFill>
          <a:srgbClr val="006699"/>
        </a:solidFill>
        <a:latin typeface="Arial" charset="0"/>
        <a:ea typeface="+mn-ea"/>
        <a:cs typeface="+mn-cs"/>
      </a:defRPr>
    </a:lvl2pPr>
    <a:lvl3pPr marL="914400" algn="r" rtl="0" fontAlgn="base">
      <a:spcBef>
        <a:spcPct val="0"/>
      </a:spcBef>
      <a:spcAft>
        <a:spcPct val="0"/>
      </a:spcAft>
      <a:defRPr sz="4000" b="1" kern="1200">
        <a:solidFill>
          <a:srgbClr val="006699"/>
        </a:solidFill>
        <a:latin typeface="Arial" charset="0"/>
        <a:ea typeface="+mn-ea"/>
        <a:cs typeface="+mn-cs"/>
      </a:defRPr>
    </a:lvl3pPr>
    <a:lvl4pPr marL="1371600" algn="r" rtl="0" fontAlgn="base">
      <a:spcBef>
        <a:spcPct val="0"/>
      </a:spcBef>
      <a:spcAft>
        <a:spcPct val="0"/>
      </a:spcAft>
      <a:defRPr sz="4000" b="1" kern="1200">
        <a:solidFill>
          <a:srgbClr val="006699"/>
        </a:solidFill>
        <a:latin typeface="Arial" charset="0"/>
        <a:ea typeface="+mn-ea"/>
        <a:cs typeface="+mn-cs"/>
      </a:defRPr>
    </a:lvl4pPr>
    <a:lvl5pPr marL="1828800" algn="r" rtl="0" fontAlgn="base">
      <a:spcBef>
        <a:spcPct val="0"/>
      </a:spcBef>
      <a:spcAft>
        <a:spcPct val="0"/>
      </a:spcAft>
      <a:defRPr sz="4000" b="1" kern="1200">
        <a:solidFill>
          <a:srgbClr val="006699"/>
        </a:solidFill>
        <a:latin typeface="Arial" charset="0"/>
        <a:ea typeface="+mn-ea"/>
        <a:cs typeface="+mn-cs"/>
      </a:defRPr>
    </a:lvl5pPr>
    <a:lvl6pPr marL="2286000" algn="l" defTabSz="914400" rtl="0" eaLnBrk="1" latinLnBrk="0" hangingPunct="1">
      <a:defRPr sz="4000" b="1" kern="1200">
        <a:solidFill>
          <a:srgbClr val="006699"/>
        </a:solidFill>
        <a:latin typeface="Arial" charset="0"/>
        <a:ea typeface="+mn-ea"/>
        <a:cs typeface="+mn-cs"/>
      </a:defRPr>
    </a:lvl6pPr>
    <a:lvl7pPr marL="2743200" algn="l" defTabSz="914400" rtl="0" eaLnBrk="1" latinLnBrk="0" hangingPunct="1">
      <a:defRPr sz="4000" b="1" kern="1200">
        <a:solidFill>
          <a:srgbClr val="006699"/>
        </a:solidFill>
        <a:latin typeface="Arial" charset="0"/>
        <a:ea typeface="+mn-ea"/>
        <a:cs typeface="+mn-cs"/>
      </a:defRPr>
    </a:lvl7pPr>
    <a:lvl8pPr marL="3200400" algn="l" defTabSz="914400" rtl="0" eaLnBrk="1" latinLnBrk="0" hangingPunct="1">
      <a:defRPr sz="4000" b="1" kern="1200">
        <a:solidFill>
          <a:srgbClr val="006699"/>
        </a:solidFill>
        <a:latin typeface="Arial" charset="0"/>
        <a:ea typeface="+mn-ea"/>
        <a:cs typeface="+mn-cs"/>
      </a:defRPr>
    </a:lvl8pPr>
    <a:lvl9pPr marL="3657600" algn="l" defTabSz="914400" rtl="0" eaLnBrk="1" latinLnBrk="0" hangingPunct="1">
      <a:defRPr sz="4000" b="1" kern="1200">
        <a:solidFill>
          <a:srgbClr val="006699"/>
        </a:solidFill>
        <a:latin typeface="Arial" charset="0"/>
        <a:ea typeface="+mn-ea"/>
        <a:cs typeface="+mn-cs"/>
      </a:defRPr>
    </a:lvl9pPr>
  </p:defaultTextStyle>
  <p:extLst>
    <p:ext uri="{EFAFB233-063F-42B5-8137-9DF3F51BA10A}">
      <p15:sldGuideLst xmlns:p15="http://schemas.microsoft.com/office/powerpoint/2012/main">
        <p15:guide id="1" orient="horz" pos="3120">
          <p15:clr>
            <a:srgbClr val="A4A3A4"/>
          </p15:clr>
        </p15:guide>
        <p15:guide id="2" pos="2160">
          <p15:clr>
            <a:srgbClr val="A4A3A4"/>
          </p15:clr>
        </p15:guide>
      </p15:sldGuideLst>
    </p:ext>
    <p:ext uri="{2D200454-40CA-4A62-9FC3-DE9A4176ACB9}">
      <p15:notesGuideLst xmlns:p15="http://schemas.microsoft.com/office/powerpoint/2012/main">
        <p15:guide id="1" orient="horz" pos="3126">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46BBA"/>
    <a:srgbClr val="ED1C24"/>
    <a:srgbClr val="ED1D24"/>
    <a:srgbClr val="996633"/>
    <a:srgbClr val="ED1C27"/>
    <a:srgbClr val="F8A6AA"/>
    <a:srgbClr val="F36970"/>
    <a:srgbClr val="E60000"/>
    <a:srgbClr val="D20000"/>
    <a:srgbClr val="D0CF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D1D782-A24E-4239-BAAA-23B48C59DAEC}" v="58" dt="2020-10-30T15:18:04.404"/>
  </p1510:revLst>
</p1510:revInfo>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118" autoAdjust="0"/>
    <p:restoredTop sz="94353" autoAdjust="0"/>
  </p:normalViewPr>
  <p:slideViewPr>
    <p:cSldViewPr snapToGrid="0">
      <p:cViewPr>
        <p:scale>
          <a:sx n="120" d="100"/>
          <a:sy n="120" d="100"/>
        </p:scale>
        <p:origin x="786" y="-384"/>
      </p:cViewPr>
      <p:guideLst>
        <p:guide orient="horz" pos="3120"/>
        <p:guide pos="2160"/>
      </p:guideLst>
    </p:cSldViewPr>
  </p:slideViewPr>
  <p:outlineViewPr>
    <p:cViewPr>
      <p:scale>
        <a:sx n="33" d="100"/>
        <a:sy n="33" d="100"/>
      </p:scale>
      <p:origin x="0" y="-10128"/>
    </p:cViewPr>
  </p:outlineViewPr>
  <p:notesTextViewPr>
    <p:cViewPr>
      <p:scale>
        <a:sx n="100" d="100"/>
        <a:sy n="100" d="100"/>
      </p:scale>
      <p:origin x="0" y="0"/>
    </p:cViewPr>
  </p:notesTextViewPr>
  <p:sorterViewPr>
    <p:cViewPr>
      <p:scale>
        <a:sx n="66" d="100"/>
        <a:sy n="66" d="100"/>
      </p:scale>
      <p:origin x="0" y="-12450"/>
    </p:cViewPr>
  </p:sorterViewPr>
  <p:notesViewPr>
    <p:cSldViewPr snapToGrid="0">
      <p:cViewPr varScale="1">
        <p:scale>
          <a:sx n="53" d="100"/>
          <a:sy n="53" d="100"/>
        </p:scale>
        <p:origin x="-2604" y="-90"/>
      </p:cViewPr>
      <p:guideLst>
        <p:guide orient="horz" pos="3126"/>
        <p:guide pos="2141"/>
      </p:guideLst>
    </p:cSldViewPr>
  </p:notesViewPr>
  <p:gridSpacing cx="36004" cy="36004"/>
</p:viewPr>
</file>

<file path=ppt/_rels/presentation.xml.rels><?xml version="1.0" encoding="UTF-8" standalone="yes"?>
<Relationships xmlns="http://schemas.openxmlformats.org/package/2006/relationships"><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63" Type="http://schemas.openxmlformats.org/officeDocument/2006/relationships/slide" Target="slides/slide60.xml"/><Relationship Id="rId84" Type="http://schemas.openxmlformats.org/officeDocument/2006/relationships/slide" Target="slides/slide81.xml"/><Relationship Id="rId138" Type="http://schemas.microsoft.com/office/2016/11/relationships/changesInfo" Target="changesInfos/changesInfo1.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slide" Target="slides/slide120.xml"/><Relationship Id="rId128" Type="http://schemas.openxmlformats.org/officeDocument/2006/relationships/slide" Target="slides/slide125.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slide" Target="slides/slide92.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113" Type="http://schemas.openxmlformats.org/officeDocument/2006/relationships/slide" Target="slides/slide110.xml"/><Relationship Id="rId118" Type="http://schemas.openxmlformats.org/officeDocument/2006/relationships/slide" Target="slides/slide115.xml"/><Relationship Id="rId134" Type="http://schemas.openxmlformats.org/officeDocument/2006/relationships/presProps" Target="presProps.xml"/><Relationship Id="rId139" Type="http://schemas.microsoft.com/office/2015/10/relationships/revisionInfo" Target="revisionInfo.xml"/><Relationship Id="rId80" Type="http://schemas.openxmlformats.org/officeDocument/2006/relationships/slide" Target="slides/slide77.xml"/><Relationship Id="rId85" Type="http://schemas.openxmlformats.org/officeDocument/2006/relationships/slide" Target="slides/slide82.xml"/><Relationship Id="rId12" Type="http://schemas.openxmlformats.org/officeDocument/2006/relationships/slide" Target="slides/slide9.xml"/><Relationship Id="rId17" Type="http://schemas.openxmlformats.org/officeDocument/2006/relationships/slide" Target="slides/slide14.xml"/><Relationship Id="rId33" Type="http://schemas.openxmlformats.org/officeDocument/2006/relationships/slide" Target="slides/slide30.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08" Type="http://schemas.openxmlformats.org/officeDocument/2006/relationships/slide" Target="slides/slide105.xml"/><Relationship Id="rId124" Type="http://schemas.openxmlformats.org/officeDocument/2006/relationships/slide" Target="slides/slide121.xml"/><Relationship Id="rId129" Type="http://schemas.openxmlformats.org/officeDocument/2006/relationships/slide" Target="slides/slide126.xml"/><Relationship Id="rId54" Type="http://schemas.openxmlformats.org/officeDocument/2006/relationships/slide" Target="slides/slide51.xml"/><Relationship Id="rId70" Type="http://schemas.openxmlformats.org/officeDocument/2006/relationships/slide" Target="slides/slide67.xml"/><Relationship Id="rId75" Type="http://schemas.openxmlformats.org/officeDocument/2006/relationships/slide" Target="slides/slide72.xml"/><Relationship Id="rId91" Type="http://schemas.openxmlformats.org/officeDocument/2006/relationships/slide" Target="slides/slide88.xml"/><Relationship Id="rId96" Type="http://schemas.openxmlformats.org/officeDocument/2006/relationships/slide" Target="slides/slide93.xml"/><Relationship Id="rId140"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slide" Target="slides/slide20.xml"/><Relationship Id="rId28" Type="http://schemas.openxmlformats.org/officeDocument/2006/relationships/slide" Target="slides/slide25.xml"/><Relationship Id="rId49" Type="http://schemas.openxmlformats.org/officeDocument/2006/relationships/slide" Target="slides/slide46.xml"/><Relationship Id="rId114" Type="http://schemas.openxmlformats.org/officeDocument/2006/relationships/slide" Target="slides/slide111.xml"/><Relationship Id="rId119" Type="http://schemas.openxmlformats.org/officeDocument/2006/relationships/slide" Target="slides/slide116.xml"/><Relationship Id="rId44" Type="http://schemas.openxmlformats.org/officeDocument/2006/relationships/slide" Target="slides/slide41.xml"/><Relationship Id="rId60" Type="http://schemas.openxmlformats.org/officeDocument/2006/relationships/slide" Target="slides/slide57.xml"/><Relationship Id="rId65" Type="http://schemas.openxmlformats.org/officeDocument/2006/relationships/slide" Target="slides/slide62.xml"/><Relationship Id="rId81" Type="http://schemas.openxmlformats.org/officeDocument/2006/relationships/slide" Target="slides/slide78.xml"/><Relationship Id="rId86" Type="http://schemas.openxmlformats.org/officeDocument/2006/relationships/slide" Target="slides/slide83.xml"/><Relationship Id="rId130" Type="http://schemas.openxmlformats.org/officeDocument/2006/relationships/slide" Target="slides/slide127.xml"/><Relationship Id="rId135" Type="http://schemas.openxmlformats.org/officeDocument/2006/relationships/viewProps" Target="viewProps.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slide" Target="slides/slide117.xml"/><Relationship Id="rId125" Type="http://schemas.openxmlformats.org/officeDocument/2006/relationships/slide" Target="slides/slide122.xml"/><Relationship Id="rId141" Type="http://schemas.openxmlformats.org/officeDocument/2006/relationships/customXml" Target="../customXml/item2.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131" Type="http://schemas.openxmlformats.org/officeDocument/2006/relationships/slide" Target="slides/slide128.xml"/><Relationship Id="rId136" Type="http://schemas.openxmlformats.org/officeDocument/2006/relationships/theme" Target="theme/theme1.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26" Type="http://schemas.openxmlformats.org/officeDocument/2006/relationships/slide" Target="slides/slide123.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slide" Target="slides/slide118.xml"/><Relationship Id="rId142" Type="http://schemas.openxmlformats.org/officeDocument/2006/relationships/customXml" Target="../customXml/item3.xml"/><Relationship Id="rId3" Type="http://schemas.openxmlformats.org/officeDocument/2006/relationships/slideMaster" Target="slideMasters/slideMaster3.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116" Type="http://schemas.openxmlformats.org/officeDocument/2006/relationships/slide" Target="slides/slide113.xml"/><Relationship Id="rId137" Type="http://schemas.openxmlformats.org/officeDocument/2006/relationships/tableStyles" Target="tableStyles.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88" Type="http://schemas.openxmlformats.org/officeDocument/2006/relationships/slide" Target="slides/slide85.xml"/><Relationship Id="rId111" Type="http://schemas.openxmlformats.org/officeDocument/2006/relationships/slide" Target="slides/slide108.xml"/><Relationship Id="rId132" Type="http://schemas.openxmlformats.org/officeDocument/2006/relationships/notesMaster" Target="notesMasters/notesMaster1.xml"/><Relationship Id="rId15" Type="http://schemas.openxmlformats.org/officeDocument/2006/relationships/slide" Target="slides/slide12.xml"/><Relationship Id="rId36" Type="http://schemas.openxmlformats.org/officeDocument/2006/relationships/slide" Target="slides/slide33.xml"/><Relationship Id="rId57" Type="http://schemas.openxmlformats.org/officeDocument/2006/relationships/slide" Target="slides/slide54.xml"/><Relationship Id="rId106" Type="http://schemas.openxmlformats.org/officeDocument/2006/relationships/slide" Target="slides/slide103.xml"/><Relationship Id="rId127" Type="http://schemas.openxmlformats.org/officeDocument/2006/relationships/slide" Target="slides/slide124.xml"/><Relationship Id="rId10" Type="http://schemas.openxmlformats.org/officeDocument/2006/relationships/slide" Target="slides/slide7.xml"/><Relationship Id="rId31" Type="http://schemas.openxmlformats.org/officeDocument/2006/relationships/slide" Target="slides/slide28.xml"/><Relationship Id="rId52" Type="http://schemas.openxmlformats.org/officeDocument/2006/relationships/slide" Target="slides/slide49.xml"/><Relationship Id="rId73" Type="http://schemas.openxmlformats.org/officeDocument/2006/relationships/slide" Target="slides/slide70.xml"/><Relationship Id="rId78" Type="http://schemas.openxmlformats.org/officeDocument/2006/relationships/slide" Target="slides/slide75.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slide" Target="slides/slide119.xml"/><Relationship Id="rId4" Type="http://schemas.openxmlformats.org/officeDocument/2006/relationships/slide" Target="slides/slide1.xml"/><Relationship Id="rId9" Type="http://schemas.openxmlformats.org/officeDocument/2006/relationships/slide" Target="slides/slide6.xml"/><Relationship Id="rId26" Type="http://schemas.openxmlformats.org/officeDocument/2006/relationships/slide" Target="slides/slide23.xml"/><Relationship Id="rId47" Type="http://schemas.openxmlformats.org/officeDocument/2006/relationships/slide" Target="slides/slide44.xml"/><Relationship Id="rId68" Type="http://schemas.openxmlformats.org/officeDocument/2006/relationships/slide" Target="slides/slide65.xml"/><Relationship Id="rId89" Type="http://schemas.openxmlformats.org/officeDocument/2006/relationships/slide" Target="slides/slide86.xml"/><Relationship Id="rId112" Type="http://schemas.openxmlformats.org/officeDocument/2006/relationships/slide" Target="slides/slide109.xml"/><Relationship Id="rId133" Type="http://schemas.openxmlformats.org/officeDocument/2006/relationships/handoutMaster" Target="handoutMasters/handoutMaster1.xml"/><Relationship Id="rId16"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nrico DIANI" userId="2f6fb86d-c6ff-4704-8e50-a2585592f75c" providerId="ADAL" clId="{06425161-9064-4BCE-8C91-DABE4F48F4E4}"/>
    <pc:docChg chg="undo custSel modSld">
      <pc:chgData name="Enrico DIANI" userId="2f6fb86d-c6ff-4704-8e50-a2585592f75c" providerId="ADAL" clId="{06425161-9064-4BCE-8C91-DABE4F48F4E4}" dt="2019-07-18T07:35:20.032" v="32"/>
      <pc:docMkLst>
        <pc:docMk/>
      </pc:docMkLst>
      <pc:sldChg chg="modSp">
        <pc:chgData name="Enrico DIANI" userId="2f6fb86d-c6ff-4704-8e50-a2585592f75c" providerId="ADAL" clId="{06425161-9064-4BCE-8C91-DABE4F48F4E4}" dt="2019-07-18T04:55:50.499" v="30" actId="20577"/>
        <pc:sldMkLst>
          <pc:docMk/>
          <pc:sldMk cId="0" sldId="271"/>
        </pc:sldMkLst>
        <pc:spChg chg="mod">
          <ac:chgData name="Enrico DIANI" userId="2f6fb86d-c6ff-4704-8e50-a2585592f75c" providerId="ADAL" clId="{06425161-9064-4BCE-8C91-DABE4F48F4E4}" dt="2019-07-18T04:55:50.499" v="30" actId="20577"/>
          <ac:spMkLst>
            <pc:docMk/>
            <pc:sldMk cId="0" sldId="271"/>
            <ac:spMk id="8" creationId="{00000000-0000-0000-0000-000000000000}"/>
          </ac:spMkLst>
        </pc:spChg>
      </pc:sldChg>
      <pc:sldChg chg="addSp delSp">
        <pc:chgData name="Enrico DIANI" userId="2f6fb86d-c6ff-4704-8e50-a2585592f75c" providerId="ADAL" clId="{06425161-9064-4BCE-8C91-DABE4F48F4E4}" dt="2019-07-18T07:35:20.032" v="32"/>
        <pc:sldMkLst>
          <pc:docMk/>
          <pc:sldMk cId="0" sldId="534"/>
        </pc:sldMkLst>
        <pc:spChg chg="del">
          <ac:chgData name="Enrico DIANI" userId="2f6fb86d-c6ff-4704-8e50-a2585592f75c" providerId="ADAL" clId="{06425161-9064-4BCE-8C91-DABE4F48F4E4}" dt="2019-07-18T07:35:19.393" v="31" actId="478"/>
          <ac:spMkLst>
            <pc:docMk/>
            <pc:sldMk cId="0" sldId="534"/>
            <ac:spMk id="16" creationId="{68A47310-1160-4856-BA97-282E3E9B37C4}"/>
          </ac:spMkLst>
        </pc:spChg>
        <pc:grpChg chg="add">
          <ac:chgData name="Enrico DIANI" userId="2f6fb86d-c6ff-4704-8e50-a2585592f75c" providerId="ADAL" clId="{06425161-9064-4BCE-8C91-DABE4F48F4E4}" dt="2019-07-18T07:35:20.032" v="32"/>
          <ac:grpSpMkLst>
            <pc:docMk/>
            <pc:sldMk cId="0" sldId="534"/>
            <ac:grpSpMk id="7" creationId="{CE664E7F-30C3-4A3C-B7D4-00FEFFDE9B4F}"/>
          </ac:grpSpMkLst>
        </pc:grpChg>
        <pc:picChg chg="del">
          <ac:chgData name="Enrico DIANI" userId="2f6fb86d-c6ff-4704-8e50-a2585592f75c" providerId="ADAL" clId="{06425161-9064-4BCE-8C91-DABE4F48F4E4}" dt="2019-07-18T07:35:19.393" v="31" actId="478"/>
          <ac:picMkLst>
            <pc:docMk/>
            <pc:sldMk cId="0" sldId="534"/>
            <ac:picMk id="15" creationId="{DF151496-3CB6-4429-BAC1-5ADCB180B4F8}"/>
          </ac:picMkLst>
        </pc:picChg>
      </pc:sldChg>
      <pc:sldChg chg="modSp">
        <pc:chgData name="Enrico DIANI" userId="2f6fb86d-c6ff-4704-8e50-a2585592f75c" providerId="ADAL" clId="{06425161-9064-4BCE-8C91-DABE4F48F4E4}" dt="2019-07-17T15:28:00.404" v="6" actId="6549"/>
        <pc:sldMkLst>
          <pc:docMk/>
          <pc:sldMk cId="3356925690" sldId="643"/>
        </pc:sldMkLst>
        <pc:spChg chg="mod">
          <ac:chgData name="Enrico DIANI" userId="2f6fb86d-c6ff-4704-8e50-a2585592f75c" providerId="ADAL" clId="{06425161-9064-4BCE-8C91-DABE4F48F4E4}" dt="2019-07-17T15:28:00.404" v="6" actId="6549"/>
          <ac:spMkLst>
            <pc:docMk/>
            <pc:sldMk cId="3356925690" sldId="643"/>
            <ac:spMk id="36" creationId="{F5A1FEDA-F748-4C38-9F53-9982AE3E2FF9}"/>
          </ac:spMkLst>
        </pc:spChg>
      </pc:sldChg>
      <pc:sldChg chg="modSp">
        <pc:chgData name="Enrico DIANI" userId="2f6fb86d-c6ff-4704-8e50-a2585592f75c" providerId="ADAL" clId="{06425161-9064-4BCE-8C91-DABE4F48F4E4}" dt="2019-07-17T15:29:31.017" v="10" actId="113"/>
        <pc:sldMkLst>
          <pc:docMk/>
          <pc:sldMk cId="1366324101" sldId="645"/>
        </pc:sldMkLst>
        <pc:spChg chg="mod">
          <ac:chgData name="Enrico DIANI" userId="2f6fb86d-c6ff-4704-8e50-a2585592f75c" providerId="ADAL" clId="{06425161-9064-4BCE-8C91-DABE4F48F4E4}" dt="2019-07-17T15:29:31.017" v="10" actId="113"/>
          <ac:spMkLst>
            <pc:docMk/>
            <pc:sldMk cId="1366324101" sldId="645"/>
            <ac:spMk id="21" creationId="{21435F86-BC83-4588-8FA6-FF65EFDF8588}"/>
          </ac:spMkLst>
        </pc:spChg>
      </pc:sldChg>
      <pc:sldChg chg="addSp delSp modSp">
        <pc:chgData name="Enrico DIANI" userId="2f6fb86d-c6ff-4704-8e50-a2585592f75c" providerId="ADAL" clId="{06425161-9064-4BCE-8C91-DABE4F48F4E4}" dt="2019-07-17T15:30:37.229" v="22" actId="20577"/>
        <pc:sldMkLst>
          <pc:docMk/>
          <pc:sldMk cId="2388752490" sldId="646"/>
        </pc:sldMkLst>
        <pc:spChg chg="mod">
          <ac:chgData name="Enrico DIANI" userId="2f6fb86d-c6ff-4704-8e50-a2585592f75c" providerId="ADAL" clId="{06425161-9064-4BCE-8C91-DABE4F48F4E4}" dt="2019-07-17T15:30:37.229" v="22" actId="20577"/>
          <ac:spMkLst>
            <pc:docMk/>
            <pc:sldMk cId="2388752490" sldId="646"/>
            <ac:spMk id="95" creationId="{95D65170-B402-450C-9B89-16C125F73C6D}"/>
          </ac:spMkLst>
        </pc:spChg>
        <pc:grpChg chg="del">
          <ac:chgData name="Enrico DIANI" userId="2f6fb86d-c6ff-4704-8e50-a2585592f75c" providerId="ADAL" clId="{06425161-9064-4BCE-8C91-DABE4F48F4E4}" dt="2019-07-17T15:30:29.675" v="19"/>
          <ac:grpSpMkLst>
            <pc:docMk/>
            <pc:sldMk cId="2388752490" sldId="646"/>
            <ac:grpSpMk id="6" creationId="{0222DFF3-6B71-44D4-B504-F1541790AAA5}"/>
          </ac:grpSpMkLst>
        </pc:grpChg>
        <pc:grpChg chg="add">
          <ac:chgData name="Enrico DIANI" userId="2f6fb86d-c6ff-4704-8e50-a2585592f75c" providerId="ADAL" clId="{06425161-9064-4BCE-8C91-DABE4F48F4E4}" dt="2019-07-17T15:30:29.693" v="20"/>
          <ac:grpSpMkLst>
            <pc:docMk/>
            <pc:sldMk cId="2388752490" sldId="646"/>
            <ac:grpSpMk id="48" creationId="{29A6E1EA-5026-4769-A4E8-B9901A2DDAA8}"/>
          </ac:grpSpMkLst>
        </pc:grpChg>
        <pc:picChg chg="add del mod">
          <ac:chgData name="Enrico DIANI" userId="2f6fb86d-c6ff-4704-8e50-a2585592f75c" providerId="ADAL" clId="{06425161-9064-4BCE-8C91-DABE4F48F4E4}" dt="2019-07-17T15:30:22.586" v="16"/>
          <ac:picMkLst>
            <pc:docMk/>
            <pc:sldMk cId="2388752490" sldId="646"/>
            <ac:picMk id="46" creationId="{DF7373BE-8A22-4882-85D8-878B12D630D0}"/>
          </ac:picMkLst>
        </pc:picChg>
        <pc:picChg chg="add">
          <ac:chgData name="Enrico DIANI" userId="2f6fb86d-c6ff-4704-8e50-a2585592f75c" providerId="ADAL" clId="{06425161-9064-4BCE-8C91-DABE4F48F4E4}" dt="2019-07-17T15:30:26.384" v="18"/>
          <ac:picMkLst>
            <pc:docMk/>
            <pc:sldMk cId="2388752490" sldId="646"/>
            <ac:picMk id="47" creationId="{87B502BA-6065-4594-8109-67AC100992E7}"/>
          </ac:picMkLst>
        </pc:picChg>
        <pc:picChg chg="del">
          <ac:chgData name="Enrico DIANI" userId="2f6fb86d-c6ff-4704-8e50-a2585592f75c" providerId="ADAL" clId="{06425161-9064-4BCE-8C91-DABE4F48F4E4}" dt="2019-07-17T15:30:24.972" v="17" actId="478"/>
          <ac:picMkLst>
            <pc:docMk/>
            <pc:sldMk cId="2388752490" sldId="646"/>
            <ac:picMk id="108" creationId="{34171465-721E-424A-911A-CC3804F14823}"/>
          </ac:picMkLst>
        </pc:picChg>
      </pc:sldChg>
      <pc:sldChg chg="addSp delSp modSp">
        <pc:chgData name="Enrico DIANI" userId="2f6fb86d-c6ff-4704-8e50-a2585592f75c" providerId="ADAL" clId="{06425161-9064-4BCE-8C91-DABE4F48F4E4}" dt="2019-07-17T15:32:35.416" v="26" actId="6549"/>
        <pc:sldMkLst>
          <pc:docMk/>
          <pc:sldMk cId="273893665" sldId="647"/>
        </pc:sldMkLst>
        <pc:spChg chg="mod">
          <ac:chgData name="Enrico DIANI" userId="2f6fb86d-c6ff-4704-8e50-a2585592f75c" providerId="ADAL" clId="{06425161-9064-4BCE-8C91-DABE4F48F4E4}" dt="2019-07-17T15:32:35.416" v="26" actId="6549"/>
          <ac:spMkLst>
            <pc:docMk/>
            <pc:sldMk cId="273893665" sldId="647"/>
            <ac:spMk id="5" creationId="{FC8D93AE-3F9B-4799-863E-79954B0D2908}"/>
          </ac:spMkLst>
        </pc:spChg>
        <pc:grpChg chg="add">
          <ac:chgData name="Enrico DIANI" userId="2f6fb86d-c6ff-4704-8e50-a2585592f75c" providerId="ADAL" clId="{06425161-9064-4BCE-8C91-DABE4F48F4E4}" dt="2019-07-17T15:32:18.585" v="24"/>
          <ac:grpSpMkLst>
            <pc:docMk/>
            <pc:sldMk cId="273893665" sldId="647"/>
            <ac:grpSpMk id="10" creationId="{BC6A3FBD-5CF7-425C-95AD-E998A7C8E4DF}"/>
          </ac:grpSpMkLst>
        </pc:grpChg>
        <pc:grpChg chg="del">
          <ac:chgData name="Enrico DIANI" userId="2f6fb86d-c6ff-4704-8e50-a2585592f75c" providerId="ADAL" clId="{06425161-9064-4BCE-8C91-DABE4F48F4E4}" dt="2019-07-17T15:32:17.875" v="23" actId="478"/>
          <ac:grpSpMkLst>
            <pc:docMk/>
            <pc:sldMk cId="273893665" sldId="647"/>
            <ac:grpSpMk id="14" creationId="{E18C4FB6-0294-40CE-B921-20B2FCD901A1}"/>
          </ac:grpSpMkLst>
        </pc:grpChg>
      </pc:sldChg>
      <pc:sldChg chg="addSp delSp">
        <pc:chgData name="Enrico DIANI" userId="2f6fb86d-c6ff-4704-8e50-a2585592f75c" providerId="ADAL" clId="{06425161-9064-4BCE-8C91-DABE4F48F4E4}" dt="2019-07-17T15:32:50.973" v="28"/>
        <pc:sldMkLst>
          <pc:docMk/>
          <pc:sldMk cId="324736572" sldId="648"/>
        </pc:sldMkLst>
        <pc:spChg chg="add">
          <ac:chgData name="Enrico DIANI" userId="2f6fb86d-c6ff-4704-8e50-a2585592f75c" providerId="ADAL" clId="{06425161-9064-4BCE-8C91-DABE4F48F4E4}" dt="2019-07-17T15:32:50.973" v="28"/>
          <ac:spMkLst>
            <pc:docMk/>
            <pc:sldMk cId="324736572" sldId="648"/>
            <ac:spMk id="16" creationId="{5C99A4C6-BCD2-4BA7-A9CA-C0BD1729469B}"/>
          </ac:spMkLst>
        </pc:spChg>
        <pc:spChg chg="del">
          <ac:chgData name="Enrico DIANI" userId="2f6fb86d-c6ff-4704-8e50-a2585592f75c" providerId="ADAL" clId="{06425161-9064-4BCE-8C91-DABE4F48F4E4}" dt="2019-07-17T15:32:50.857" v="27" actId="478"/>
          <ac:spMkLst>
            <pc:docMk/>
            <pc:sldMk cId="324736572" sldId="648"/>
            <ac:spMk id="75" creationId="{FCCD9FF3-E9CB-47A5-864B-A5EB26B368CE}"/>
          </ac:spMkLst>
        </pc:spChg>
        <pc:grpChg chg="del">
          <ac:chgData name="Enrico DIANI" userId="2f6fb86d-c6ff-4704-8e50-a2585592f75c" providerId="ADAL" clId="{06425161-9064-4BCE-8C91-DABE4F48F4E4}" dt="2019-07-17T15:32:50.857" v="27" actId="478"/>
          <ac:grpSpMkLst>
            <pc:docMk/>
            <pc:sldMk cId="324736572" sldId="648"/>
            <ac:grpSpMk id="7" creationId="{708655F0-7179-4562-BA91-A295FEDD6B0A}"/>
          </ac:grpSpMkLst>
        </pc:grpChg>
        <pc:grpChg chg="add">
          <ac:chgData name="Enrico DIANI" userId="2f6fb86d-c6ff-4704-8e50-a2585592f75c" providerId="ADAL" clId="{06425161-9064-4BCE-8C91-DABE4F48F4E4}" dt="2019-07-17T15:32:50.973" v="28"/>
          <ac:grpSpMkLst>
            <pc:docMk/>
            <pc:sldMk cId="324736572" sldId="648"/>
            <ac:grpSpMk id="17" creationId="{8C54F2A6-25D8-4E1F-81A4-3E145CF735DC}"/>
          </ac:grpSpMkLst>
        </pc:grpChg>
        <pc:grpChg chg="add">
          <ac:chgData name="Enrico DIANI" userId="2f6fb86d-c6ff-4704-8e50-a2585592f75c" providerId="ADAL" clId="{06425161-9064-4BCE-8C91-DABE4F48F4E4}" dt="2019-07-17T15:32:50.973" v="28"/>
          <ac:grpSpMkLst>
            <pc:docMk/>
            <pc:sldMk cId="324736572" sldId="648"/>
            <ac:grpSpMk id="22" creationId="{B172D01B-836A-4450-8B24-400B17F032BD}"/>
          </ac:grpSpMkLst>
        </pc:grpChg>
        <pc:grpChg chg="add">
          <ac:chgData name="Enrico DIANI" userId="2f6fb86d-c6ff-4704-8e50-a2585592f75c" providerId="ADAL" clId="{06425161-9064-4BCE-8C91-DABE4F48F4E4}" dt="2019-07-17T15:32:50.973" v="28"/>
          <ac:grpSpMkLst>
            <pc:docMk/>
            <pc:sldMk cId="324736572" sldId="648"/>
            <ac:grpSpMk id="28" creationId="{E5777470-60D1-4F5C-8A20-9A565F3B75F6}"/>
          </ac:grpSpMkLst>
        </pc:grpChg>
        <pc:grpChg chg="del">
          <ac:chgData name="Enrico DIANI" userId="2f6fb86d-c6ff-4704-8e50-a2585592f75c" providerId="ADAL" clId="{06425161-9064-4BCE-8C91-DABE4F48F4E4}" dt="2019-07-17T15:32:50.857" v="27" actId="478"/>
          <ac:grpSpMkLst>
            <pc:docMk/>
            <pc:sldMk cId="324736572" sldId="648"/>
            <ac:grpSpMk id="32" creationId="{2CF1B72E-CD86-44CC-89DA-4A4DAA0A3F20}"/>
          </ac:grpSpMkLst>
        </pc:grpChg>
        <pc:grpChg chg="del">
          <ac:chgData name="Enrico DIANI" userId="2f6fb86d-c6ff-4704-8e50-a2585592f75c" providerId="ADAL" clId="{06425161-9064-4BCE-8C91-DABE4F48F4E4}" dt="2019-07-17T15:32:50.857" v="27" actId="478"/>
          <ac:grpSpMkLst>
            <pc:docMk/>
            <pc:sldMk cId="324736572" sldId="648"/>
            <ac:grpSpMk id="37" creationId="{733296BA-066C-438F-B3DE-1D651CA5E4B1}"/>
          </ac:grpSpMkLst>
        </pc:grpChg>
        <pc:picChg chg="add">
          <ac:chgData name="Enrico DIANI" userId="2f6fb86d-c6ff-4704-8e50-a2585592f75c" providerId="ADAL" clId="{06425161-9064-4BCE-8C91-DABE4F48F4E4}" dt="2019-07-17T15:32:50.973" v="28"/>
          <ac:picMkLst>
            <pc:docMk/>
            <pc:sldMk cId="324736572" sldId="648"/>
            <ac:picMk id="21" creationId="{EA727F44-3240-4FF4-BD76-727345C11186}"/>
          </ac:picMkLst>
        </pc:picChg>
        <pc:picChg chg="del">
          <ac:chgData name="Enrico DIANI" userId="2f6fb86d-c6ff-4704-8e50-a2585592f75c" providerId="ADAL" clId="{06425161-9064-4BCE-8C91-DABE4F48F4E4}" dt="2019-07-17T15:32:50.857" v="27" actId="478"/>
          <ac:picMkLst>
            <pc:docMk/>
            <pc:sldMk cId="324736572" sldId="648"/>
            <ac:picMk id="31" creationId="{ED13CED5-F032-45C2-AFCC-407034BE04BE}"/>
          </ac:picMkLst>
        </pc:picChg>
      </pc:sldChg>
    </pc:docChg>
  </pc:docChgLst>
  <pc:docChgLst>
    <pc:chgData name="Enrico DIANI" userId="2f6fb86d-c6ff-4704-8e50-a2585592f75c" providerId="ADAL" clId="{20E565EF-7CFD-430B-9CC0-89F5BD50AFB8}"/>
    <pc:docChg chg="custSel modSld">
      <pc:chgData name="Enrico DIANI" userId="2f6fb86d-c6ff-4704-8e50-a2585592f75c" providerId="ADAL" clId="{20E565EF-7CFD-430B-9CC0-89F5BD50AFB8}" dt="2019-08-28T12:17:49.352" v="113"/>
      <pc:docMkLst>
        <pc:docMk/>
      </pc:docMkLst>
      <pc:sldChg chg="modSp">
        <pc:chgData name="Enrico DIANI" userId="2f6fb86d-c6ff-4704-8e50-a2585592f75c" providerId="ADAL" clId="{20E565EF-7CFD-430B-9CC0-89F5BD50AFB8}" dt="2019-08-20T13:58:05.973" v="2" actId="20577"/>
        <pc:sldMkLst>
          <pc:docMk/>
          <pc:sldMk cId="0" sldId="271"/>
        </pc:sldMkLst>
        <pc:spChg chg="mod">
          <ac:chgData name="Enrico DIANI" userId="2f6fb86d-c6ff-4704-8e50-a2585592f75c" providerId="ADAL" clId="{20E565EF-7CFD-430B-9CC0-89F5BD50AFB8}" dt="2019-08-20T13:58:05.973" v="2" actId="20577"/>
          <ac:spMkLst>
            <pc:docMk/>
            <pc:sldMk cId="0" sldId="271"/>
            <ac:spMk id="11" creationId="{00000000-0000-0000-0000-000000000000}"/>
          </ac:spMkLst>
        </pc:spChg>
      </pc:sldChg>
      <pc:sldChg chg="modSp">
        <pc:chgData name="Enrico DIANI" userId="2f6fb86d-c6ff-4704-8e50-a2585592f75c" providerId="ADAL" clId="{20E565EF-7CFD-430B-9CC0-89F5BD50AFB8}" dt="2019-08-28T12:10:27.353" v="11" actId="13926"/>
        <pc:sldMkLst>
          <pc:docMk/>
          <pc:sldMk cId="0" sldId="318"/>
        </pc:sldMkLst>
        <pc:spChg chg="mod">
          <ac:chgData name="Enrico DIANI" userId="2f6fb86d-c6ff-4704-8e50-a2585592f75c" providerId="ADAL" clId="{20E565EF-7CFD-430B-9CC0-89F5BD50AFB8}" dt="2019-08-28T12:10:27.353" v="11" actId="13926"/>
          <ac:spMkLst>
            <pc:docMk/>
            <pc:sldMk cId="0" sldId="318"/>
            <ac:spMk id="4" creationId="{EEFB6A18-A8A3-481A-B2EF-88100AF5058C}"/>
          </ac:spMkLst>
        </pc:spChg>
      </pc:sldChg>
      <pc:sldChg chg="modSp">
        <pc:chgData name="Enrico DIANI" userId="2f6fb86d-c6ff-4704-8e50-a2585592f75c" providerId="ADAL" clId="{20E565EF-7CFD-430B-9CC0-89F5BD50AFB8}" dt="2019-08-28T12:10:31.277" v="12" actId="13926"/>
        <pc:sldMkLst>
          <pc:docMk/>
          <pc:sldMk cId="0" sldId="320"/>
        </pc:sldMkLst>
        <pc:spChg chg="mod">
          <ac:chgData name="Enrico DIANI" userId="2f6fb86d-c6ff-4704-8e50-a2585592f75c" providerId="ADAL" clId="{20E565EF-7CFD-430B-9CC0-89F5BD50AFB8}" dt="2019-08-28T12:10:31.277" v="12" actId="13926"/>
          <ac:spMkLst>
            <pc:docMk/>
            <pc:sldMk cId="0" sldId="320"/>
            <ac:spMk id="3" creationId="{0FF07B39-285B-4951-96BE-5A24B5C413D1}"/>
          </ac:spMkLst>
        </pc:spChg>
      </pc:sldChg>
      <pc:sldChg chg="modSp">
        <pc:chgData name="Enrico DIANI" userId="2f6fb86d-c6ff-4704-8e50-a2585592f75c" providerId="ADAL" clId="{20E565EF-7CFD-430B-9CC0-89F5BD50AFB8}" dt="2019-08-28T12:10:18.632" v="9" actId="13926"/>
        <pc:sldMkLst>
          <pc:docMk/>
          <pc:sldMk cId="0" sldId="468"/>
        </pc:sldMkLst>
        <pc:spChg chg="mod">
          <ac:chgData name="Enrico DIANI" userId="2f6fb86d-c6ff-4704-8e50-a2585592f75c" providerId="ADAL" clId="{20E565EF-7CFD-430B-9CC0-89F5BD50AFB8}" dt="2019-08-28T12:10:18.632" v="9" actId="13926"/>
          <ac:spMkLst>
            <pc:docMk/>
            <pc:sldMk cId="0" sldId="468"/>
            <ac:spMk id="6" creationId="{00000000-0000-0000-0000-000000000000}"/>
          </ac:spMkLst>
        </pc:spChg>
      </pc:sldChg>
      <pc:sldChg chg="modSp">
        <pc:chgData name="Enrico DIANI" userId="2f6fb86d-c6ff-4704-8e50-a2585592f75c" providerId="ADAL" clId="{20E565EF-7CFD-430B-9CC0-89F5BD50AFB8}" dt="2019-08-28T12:13:03.609" v="62" actId="13926"/>
        <pc:sldMkLst>
          <pc:docMk/>
          <pc:sldMk cId="0" sldId="486"/>
        </pc:sldMkLst>
        <pc:spChg chg="mod">
          <ac:chgData name="Enrico DIANI" userId="2f6fb86d-c6ff-4704-8e50-a2585592f75c" providerId="ADAL" clId="{20E565EF-7CFD-430B-9CC0-89F5BD50AFB8}" dt="2019-08-28T12:13:03.609" v="62" actId="13926"/>
          <ac:spMkLst>
            <pc:docMk/>
            <pc:sldMk cId="0" sldId="486"/>
            <ac:spMk id="38" creationId="{04DB3048-9E8A-4A07-994E-DC9DDB8C15A5}"/>
          </ac:spMkLst>
        </pc:spChg>
      </pc:sldChg>
      <pc:sldChg chg="modSp">
        <pc:chgData name="Enrico DIANI" userId="2f6fb86d-c6ff-4704-8e50-a2585592f75c" providerId="ADAL" clId="{20E565EF-7CFD-430B-9CC0-89F5BD50AFB8}" dt="2019-08-28T12:15:40.543" v="87" actId="13926"/>
        <pc:sldMkLst>
          <pc:docMk/>
          <pc:sldMk cId="0" sldId="492"/>
        </pc:sldMkLst>
        <pc:spChg chg="mod">
          <ac:chgData name="Enrico DIANI" userId="2f6fb86d-c6ff-4704-8e50-a2585592f75c" providerId="ADAL" clId="{20E565EF-7CFD-430B-9CC0-89F5BD50AFB8}" dt="2019-08-28T12:15:40.543" v="87" actId="13926"/>
          <ac:spMkLst>
            <pc:docMk/>
            <pc:sldMk cId="0" sldId="492"/>
            <ac:spMk id="15" creationId="{3D25DAF3-20C6-4F21-80FA-650B01AA1F84}"/>
          </ac:spMkLst>
        </pc:spChg>
      </pc:sldChg>
      <pc:sldChg chg="modSp">
        <pc:chgData name="Enrico DIANI" userId="2f6fb86d-c6ff-4704-8e50-a2585592f75c" providerId="ADAL" clId="{20E565EF-7CFD-430B-9CC0-89F5BD50AFB8}" dt="2019-08-28T12:10:23.740" v="10" actId="13926"/>
        <pc:sldMkLst>
          <pc:docMk/>
          <pc:sldMk cId="0" sldId="505"/>
        </pc:sldMkLst>
        <pc:spChg chg="mod">
          <ac:chgData name="Enrico DIANI" userId="2f6fb86d-c6ff-4704-8e50-a2585592f75c" providerId="ADAL" clId="{20E565EF-7CFD-430B-9CC0-89F5BD50AFB8}" dt="2019-08-28T12:10:23.740" v="10" actId="13926"/>
          <ac:spMkLst>
            <pc:docMk/>
            <pc:sldMk cId="0" sldId="505"/>
            <ac:spMk id="10" creationId="{00000000-0000-0000-0000-000000000000}"/>
          </ac:spMkLst>
        </pc:spChg>
      </pc:sldChg>
      <pc:sldChg chg="modSp">
        <pc:chgData name="Enrico DIANI" userId="2f6fb86d-c6ff-4704-8e50-a2585592f75c" providerId="ADAL" clId="{20E565EF-7CFD-430B-9CC0-89F5BD50AFB8}" dt="2019-08-28T12:13:25.844" v="66" actId="13926"/>
        <pc:sldMkLst>
          <pc:docMk/>
          <pc:sldMk cId="0" sldId="515"/>
        </pc:sldMkLst>
        <pc:spChg chg="mod">
          <ac:chgData name="Enrico DIANI" userId="2f6fb86d-c6ff-4704-8e50-a2585592f75c" providerId="ADAL" clId="{20E565EF-7CFD-430B-9CC0-89F5BD50AFB8}" dt="2019-08-28T12:13:25.844" v="66" actId="13926"/>
          <ac:spMkLst>
            <pc:docMk/>
            <pc:sldMk cId="0" sldId="515"/>
            <ac:spMk id="38" creationId="{0AB24EDC-E780-48EE-8597-3BF3F3B67E8B}"/>
          </ac:spMkLst>
        </pc:spChg>
      </pc:sldChg>
      <pc:sldChg chg="modSp">
        <pc:chgData name="Enrico DIANI" userId="2f6fb86d-c6ff-4704-8e50-a2585592f75c" providerId="ADAL" clId="{20E565EF-7CFD-430B-9CC0-89F5BD50AFB8}" dt="2019-08-28T12:13:22.669" v="65" actId="13926"/>
        <pc:sldMkLst>
          <pc:docMk/>
          <pc:sldMk cId="0" sldId="517"/>
        </pc:sldMkLst>
        <pc:spChg chg="mod">
          <ac:chgData name="Enrico DIANI" userId="2f6fb86d-c6ff-4704-8e50-a2585592f75c" providerId="ADAL" clId="{20E565EF-7CFD-430B-9CC0-89F5BD50AFB8}" dt="2019-08-28T12:13:22.669" v="65" actId="13926"/>
          <ac:spMkLst>
            <pc:docMk/>
            <pc:sldMk cId="0" sldId="517"/>
            <ac:spMk id="31" creationId="{B105E01A-69CA-40BF-AF51-457FCC4D7259}"/>
          </ac:spMkLst>
        </pc:spChg>
      </pc:sldChg>
      <pc:sldChg chg="modSp">
        <pc:chgData name="Enrico DIANI" userId="2f6fb86d-c6ff-4704-8e50-a2585592f75c" providerId="ADAL" clId="{20E565EF-7CFD-430B-9CC0-89F5BD50AFB8}" dt="2019-08-28T12:15:51.517" v="90" actId="13926"/>
        <pc:sldMkLst>
          <pc:docMk/>
          <pc:sldMk cId="0" sldId="521"/>
        </pc:sldMkLst>
        <pc:spChg chg="mod">
          <ac:chgData name="Enrico DIANI" userId="2f6fb86d-c6ff-4704-8e50-a2585592f75c" providerId="ADAL" clId="{20E565EF-7CFD-430B-9CC0-89F5BD50AFB8}" dt="2019-08-28T12:15:51.517" v="90" actId="13926"/>
          <ac:spMkLst>
            <pc:docMk/>
            <pc:sldMk cId="0" sldId="521"/>
            <ac:spMk id="21" creationId="{A0778E4F-04C1-4557-BF93-B2FE54584A77}"/>
          </ac:spMkLst>
        </pc:spChg>
      </pc:sldChg>
      <pc:sldChg chg="modSp">
        <pc:chgData name="Enrico DIANI" userId="2f6fb86d-c6ff-4704-8e50-a2585592f75c" providerId="ADAL" clId="{20E565EF-7CFD-430B-9CC0-89F5BD50AFB8}" dt="2019-08-28T12:15:56.434" v="92" actId="13926"/>
        <pc:sldMkLst>
          <pc:docMk/>
          <pc:sldMk cId="0" sldId="522"/>
        </pc:sldMkLst>
        <pc:spChg chg="mod">
          <ac:chgData name="Enrico DIANI" userId="2f6fb86d-c6ff-4704-8e50-a2585592f75c" providerId="ADAL" clId="{20E565EF-7CFD-430B-9CC0-89F5BD50AFB8}" dt="2019-08-28T12:15:56.434" v="92" actId="13926"/>
          <ac:spMkLst>
            <pc:docMk/>
            <pc:sldMk cId="0" sldId="522"/>
            <ac:spMk id="38" creationId="{2C6B9F71-48DD-482B-B723-B13EEA06347E}"/>
          </ac:spMkLst>
        </pc:spChg>
      </pc:sldChg>
      <pc:sldChg chg="modSp">
        <pc:chgData name="Enrico DIANI" userId="2f6fb86d-c6ff-4704-8e50-a2585592f75c" providerId="ADAL" clId="{20E565EF-7CFD-430B-9CC0-89F5BD50AFB8}" dt="2019-08-28T12:15:59.110" v="93" actId="13926"/>
        <pc:sldMkLst>
          <pc:docMk/>
          <pc:sldMk cId="0" sldId="523"/>
        </pc:sldMkLst>
        <pc:spChg chg="mod">
          <ac:chgData name="Enrico DIANI" userId="2f6fb86d-c6ff-4704-8e50-a2585592f75c" providerId="ADAL" clId="{20E565EF-7CFD-430B-9CC0-89F5BD50AFB8}" dt="2019-08-28T12:15:59.110" v="93" actId="13926"/>
          <ac:spMkLst>
            <pc:docMk/>
            <pc:sldMk cId="0" sldId="523"/>
            <ac:spMk id="29" creationId="{715FA1D9-03E4-4046-B612-94D54543995C}"/>
          </ac:spMkLst>
        </pc:spChg>
      </pc:sldChg>
      <pc:sldChg chg="modSp">
        <pc:chgData name="Enrico DIANI" userId="2f6fb86d-c6ff-4704-8e50-a2585592f75c" providerId="ADAL" clId="{20E565EF-7CFD-430B-9CC0-89F5BD50AFB8}" dt="2019-08-28T12:16:01.594" v="94" actId="13926"/>
        <pc:sldMkLst>
          <pc:docMk/>
          <pc:sldMk cId="0" sldId="526"/>
        </pc:sldMkLst>
        <pc:spChg chg="mod">
          <ac:chgData name="Enrico DIANI" userId="2f6fb86d-c6ff-4704-8e50-a2585592f75c" providerId="ADAL" clId="{20E565EF-7CFD-430B-9CC0-89F5BD50AFB8}" dt="2019-08-28T12:16:01.594" v="94" actId="13926"/>
          <ac:spMkLst>
            <pc:docMk/>
            <pc:sldMk cId="0" sldId="526"/>
            <ac:spMk id="21" creationId="{41938885-B44B-4A88-997A-25A4709CEBE8}"/>
          </ac:spMkLst>
        </pc:spChg>
      </pc:sldChg>
      <pc:sldChg chg="modSp">
        <pc:chgData name="Enrico DIANI" userId="2f6fb86d-c6ff-4704-8e50-a2585592f75c" providerId="ADAL" clId="{20E565EF-7CFD-430B-9CC0-89F5BD50AFB8}" dt="2019-08-28T12:16:11.763" v="96" actId="13926"/>
        <pc:sldMkLst>
          <pc:docMk/>
          <pc:sldMk cId="0" sldId="527"/>
        </pc:sldMkLst>
        <pc:spChg chg="mod">
          <ac:chgData name="Enrico DIANI" userId="2f6fb86d-c6ff-4704-8e50-a2585592f75c" providerId="ADAL" clId="{20E565EF-7CFD-430B-9CC0-89F5BD50AFB8}" dt="2019-08-28T12:16:11.763" v="96" actId="13926"/>
          <ac:spMkLst>
            <pc:docMk/>
            <pc:sldMk cId="0" sldId="527"/>
            <ac:spMk id="43" creationId="{590D1B5A-60B3-4763-A0FC-F76DAD807455}"/>
          </ac:spMkLst>
        </pc:spChg>
      </pc:sldChg>
      <pc:sldChg chg="modSp">
        <pc:chgData name="Enrico DIANI" userId="2f6fb86d-c6ff-4704-8e50-a2585592f75c" providerId="ADAL" clId="{20E565EF-7CFD-430B-9CC0-89F5BD50AFB8}" dt="2019-08-28T12:16:46.371" v="101" actId="13926"/>
        <pc:sldMkLst>
          <pc:docMk/>
          <pc:sldMk cId="0" sldId="532"/>
        </pc:sldMkLst>
        <pc:spChg chg="mod">
          <ac:chgData name="Enrico DIANI" userId="2f6fb86d-c6ff-4704-8e50-a2585592f75c" providerId="ADAL" clId="{20E565EF-7CFD-430B-9CC0-89F5BD50AFB8}" dt="2019-08-28T12:16:46.371" v="101" actId="13926"/>
          <ac:spMkLst>
            <pc:docMk/>
            <pc:sldMk cId="0" sldId="532"/>
            <ac:spMk id="32" creationId="{24BBE6C1-6A3D-4861-AAEF-DA1B3A57AEB6}"/>
          </ac:spMkLst>
        </pc:spChg>
      </pc:sldChg>
      <pc:sldChg chg="modSp">
        <pc:chgData name="Enrico DIANI" userId="2f6fb86d-c6ff-4704-8e50-a2585592f75c" providerId="ADAL" clId="{20E565EF-7CFD-430B-9CC0-89F5BD50AFB8}" dt="2019-08-28T12:16:21.429" v="97" actId="13926"/>
        <pc:sldMkLst>
          <pc:docMk/>
          <pc:sldMk cId="0" sldId="534"/>
        </pc:sldMkLst>
        <pc:spChg chg="mod">
          <ac:chgData name="Enrico DIANI" userId="2f6fb86d-c6ff-4704-8e50-a2585592f75c" providerId="ADAL" clId="{20E565EF-7CFD-430B-9CC0-89F5BD50AFB8}" dt="2019-08-28T12:16:21.429" v="97" actId="13926"/>
          <ac:spMkLst>
            <pc:docMk/>
            <pc:sldMk cId="0" sldId="534"/>
            <ac:spMk id="8" creationId="{FF90AAB4-FE06-4163-9F18-607289149F52}"/>
          </ac:spMkLst>
        </pc:spChg>
      </pc:sldChg>
      <pc:sldChg chg="addSp delSp modSp">
        <pc:chgData name="Enrico DIANI" userId="2f6fb86d-c6ff-4704-8e50-a2585592f75c" providerId="ADAL" clId="{20E565EF-7CFD-430B-9CC0-89F5BD50AFB8}" dt="2019-08-28T12:13:13.299" v="64" actId="13926"/>
        <pc:sldMkLst>
          <pc:docMk/>
          <pc:sldMk cId="0" sldId="536"/>
        </pc:sldMkLst>
        <pc:spChg chg="del">
          <ac:chgData name="Enrico DIANI" userId="2f6fb86d-c6ff-4704-8e50-a2585592f75c" providerId="ADAL" clId="{20E565EF-7CFD-430B-9CC0-89F5BD50AFB8}" dt="2019-08-27T13:58:29.592" v="3" actId="478"/>
          <ac:spMkLst>
            <pc:docMk/>
            <pc:sldMk cId="0" sldId="536"/>
            <ac:spMk id="5" creationId="{00000000-0000-0000-0000-000000000000}"/>
          </ac:spMkLst>
        </pc:spChg>
        <pc:spChg chg="add mod">
          <ac:chgData name="Enrico DIANI" userId="2f6fb86d-c6ff-4704-8e50-a2585592f75c" providerId="ADAL" clId="{20E565EF-7CFD-430B-9CC0-89F5BD50AFB8}" dt="2019-08-28T12:13:13.299" v="64" actId="13926"/>
          <ac:spMkLst>
            <pc:docMk/>
            <pc:sldMk cId="0" sldId="536"/>
            <ac:spMk id="20" creationId="{E2B5E120-BFE4-45EC-BCE8-E6B0C064A724}"/>
          </ac:spMkLst>
        </pc:spChg>
        <pc:grpChg chg="add">
          <ac:chgData name="Enrico DIANI" userId="2f6fb86d-c6ff-4704-8e50-a2585592f75c" providerId="ADAL" clId="{20E565EF-7CFD-430B-9CC0-89F5BD50AFB8}" dt="2019-08-27T13:58:30.143" v="4"/>
          <ac:grpSpMkLst>
            <pc:docMk/>
            <pc:sldMk cId="0" sldId="536"/>
            <ac:grpSpMk id="23" creationId="{40685DCE-31C8-4412-A22B-812E442FE1A9}"/>
          </ac:grpSpMkLst>
        </pc:grpChg>
        <pc:grpChg chg="add">
          <ac:chgData name="Enrico DIANI" userId="2f6fb86d-c6ff-4704-8e50-a2585592f75c" providerId="ADAL" clId="{20E565EF-7CFD-430B-9CC0-89F5BD50AFB8}" dt="2019-08-27T13:58:30.143" v="4"/>
          <ac:grpSpMkLst>
            <pc:docMk/>
            <pc:sldMk cId="0" sldId="536"/>
            <ac:grpSpMk id="26" creationId="{48C44DE5-DFB5-4B43-98C1-5DBDAF896054}"/>
          </ac:grpSpMkLst>
        </pc:grpChg>
        <pc:grpChg chg="add">
          <ac:chgData name="Enrico DIANI" userId="2f6fb86d-c6ff-4704-8e50-a2585592f75c" providerId="ADAL" clId="{20E565EF-7CFD-430B-9CC0-89F5BD50AFB8}" dt="2019-08-27T13:58:30.143" v="4"/>
          <ac:grpSpMkLst>
            <pc:docMk/>
            <pc:sldMk cId="0" sldId="536"/>
            <ac:grpSpMk id="29" creationId="{7EE8F2F8-091B-473A-96D0-C14A656236F2}"/>
          </ac:grpSpMkLst>
        </pc:grpChg>
        <pc:grpChg chg="del">
          <ac:chgData name="Enrico DIANI" userId="2f6fb86d-c6ff-4704-8e50-a2585592f75c" providerId="ADAL" clId="{20E565EF-7CFD-430B-9CC0-89F5BD50AFB8}" dt="2019-08-27T13:58:29.592" v="3" actId="478"/>
          <ac:grpSpMkLst>
            <pc:docMk/>
            <pc:sldMk cId="0" sldId="536"/>
            <ac:grpSpMk id="32" creationId="{00000000-0000-0000-0000-000000000000}"/>
          </ac:grpSpMkLst>
        </pc:grpChg>
        <pc:grpChg chg="del">
          <ac:chgData name="Enrico DIANI" userId="2f6fb86d-c6ff-4704-8e50-a2585592f75c" providerId="ADAL" clId="{20E565EF-7CFD-430B-9CC0-89F5BD50AFB8}" dt="2019-08-27T13:58:29.592" v="3" actId="478"/>
          <ac:grpSpMkLst>
            <pc:docMk/>
            <pc:sldMk cId="0" sldId="536"/>
            <ac:grpSpMk id="35" creationId="{00000000-0000-0000-0000-000000000000}"/>
          </ac:grpSpMkLst>
        </pc:grpChg>
        <pc:grpChg chg="add">
          <ac:chgData name="Enrico DIANI" userId="2f6fb86d-c6ff-4704-8e50-a2585592f75c" providerId="ADAL" clId="{20E565EF-7CFD-430B-9CC0-89F5BD50AFB8}" dt="2019-08-27T13:58:30.143" v="4"/>
          <ac:grpSpMkLst>
            <pc:docMk/>
            <pc:sldMk cId="0" sldId="536"/>
            <ac:grpSpMk id="36" creationId="{4DBFDD52-7416-4D10-9689-8E44FA18387D}"/>
          </ac:grpSpMkLst>
        </pc:grpChg>
        <pc:grpChg chg="del">
          <ac:chgData name="Enrico DIANI" userId="2f6fb86d-c6ff-4704-8e50-a2585592f75c" providerId="ADAL" clId="{20E565EF-7CFD-430B-9CC0-89F5BD50AFB8}" dt="2019-08-27T13:58:29.592" v="3" actId="478"/>
          <ac:grpSpMkLst>
            <pc:docMk/>
            <pc:sldMk cId="0" sldId="536"/>
            <ac:grpSpMk id="39" creationId="{00000000-0000-0000-0000-000000000000}"/>
          </ac:grpSpMkLst>
        </pc:grpChg>
        <pc:grpChg chg="del">
          <ac:chgData name="Enrico DIANI" userId="2f6fb86d-c6ff-4704-8e50-a2585592f75c" providerId="ADAL" clId="{20E565EF-7CFD-430B-9CC0-89F5BD50AFB8}" dt="2019-08-27T13:58:29.592" v="3" actId="478"/>
          <ac:grpSpMkLst>
            <pc:docMk/>
            <pc:sldMk cId="0" sldId="536"/>
            <ac:grpSpMk id="42" creationId="{00000000-0000-0000-0000-000000000000}"/>
          </ac:grpSpMkLst>
        </pc:grpChg>
        <pc:grpChg chg="del">
          <ac:chgData name="Enrico DIANI" userId="2f6fb86d-c6ff-4704-8e50-a2585592f75c" providerId="ADAL" clId="{20E565EF-7CFD-430B-9CC0-89F5BD50AFB8}" dt="2019-08-27T13:58:29.592" v="3" actId="478"/>
          <ac:grpSpMkLst>
            <pc:docMk/>
            <pc:sldMk cId="0" sldId="536"/>
            <ac:grpSpMk id="48" creationId="{00000000-0000-0000-0000-000000000000}"/>
          </ac:grpSpMkLst>
        </pc:grpChg>
        <pc:grpChg chg="add">
          <ac:chgData name="Enrico DIANI" userId="2f6fb86d-c6ff-4704-8e50-a2585592f75c" providerId="ADAL" clId="{20E565EF-7CFD-430B-9CC0-89F5BD50AFB8}" dt="2019-08-27T13:58:30.143" v="4"/>
          <ac:grpSpMkLst>
            <pc:docMk/>
            <pc:sldMk cId="0" sldId="536"/>
            <ac:grpSpMk id="52" creationId="{A23A75CE-08DE-4764-B675-B6F4769F6680}"/>
          </ac:grpSpMkLst>
        </pc:grpChg>
        <pc:picChg chg="add">
          <ac:chgData name="Enrico DIANI" userId="2f6fb86d-c6ff-4704-8e50-a2585592f75c" providerId="ADAL" clId="{20E565EF-7CFD-430B-9CC0-89F5BD50AFB8}" dt="2019-08-27T13:58:30.143" v="4"/>
          <ac:picMkLst>
            <pc:docMk/>
            <pc:sldMk cId="0" sldId="536"/>
            <ac:picMk id="21" creationId="{C900D158-6F06-4EFC-8413-2320DD57ACD0}"/>
          </ac:picMkLst>
        </pc:picChg>
        <pc:picChg chg="add">
          <ac:chgData name="Enrico DIANI" userId="2f6fb86d-c6ff-4704-8e50-a2585592f75c" providerId="ADAL" clId="{20E565EF-7CFD-430B-9CC0-89F5BD50AFB8}" dt="2019-08-27T13:58:30.143" v="4"/>
          <ac:picMkLst>
            <pc:docMk/>
            <pc:sldMk cId="0" sldId="536"/>
            <ac:picMk id="22" creationId="{D1C9B54C-AB2E-4996-A114-260BEC214B06}"/>
          </ac:picMkLst>
        </pc:picChg>
        <pc:picChg chg="del">
          <ac:chgData name="Enrico DIANI" userId="2f6fb86d-c6ff-4704-8e50-a2585592f75c" providerId="ADAL" clId="{20E565EF-7CFD-430B-9CC0-89F5BD50AFB8}" dt="2019-08-27T13:58:29.592" v="3" actId="478"/>
          <ac:picMkLst>
            <pc:docMk/>
            <pc:sldMk cId="0" sldId="536"/>
            <ac:picMk id="46" creationId="{00000000-0000-0000-0000-000000000000}"/>
          </ac:picMkLst>
        </pc:picChg>
        <pc:picChg chg="del">
          <ac:chgData name="Enrico DIANI" userId="2f6fb86d-c6ff-4704-8e50-a2585592f75c" providerId="ADAL" clId="{20E565EF-7CFD-430B-9CC0-89F5BD50AFB8}" dt="2019-08-27T13:58:29.592" v="3" actId="478"/>
          <ac:picMkLst>
            <pc:docMk/>
            <pc:sldMk cId="0" sldId="536"/>
            <ac:picMk id="50178" creationId="{00000000-0000-0000-0000-000000000000}"/>
          </ac:picMkLst>
        </pc:picChg>
      </pc:sldChg>
      <pc:sldChg chg="delSp">
        <pc:chgData name="Enrico DIANI" userId="2f6fb86d-c6ff-4704-8e50-a2585592f75c" providerId="ADAL" clId="{20E565EF-7CFD-430B-9CC0-89F5BD50AFB8}" dt="2019-08-28T12:12:24.367" v="60" actId="478"/>
        <pc:sldMkLst>
          <pc:docMk/>
          <pc:sldMk cId="0" sldId="543"/>
        </pc:sldMkLst>
        <pc:spChg chg="del">
          <ac:chgData name="Enrico DIANI" userId="2f6fb86d-c6ff-4704-8e50-a2585592f75c" providerId="ADAL" clId="{20E565EF-7CFD-430B-9CC0-89F5BD50AFB8}" dt="2019-08-28T12:12:24.367" v="60" actId="478"/>
          <ac:spMkLst>
            <pc:docMk/>
            <pc:sldMk cId="0" sldId="543"/>
            <ac:spMk id="2" creationId="{5B1D6271-F194-4DFB-8158-D9E209B62A23}"/>
          </ac:spMkLst>
        </pc:spChg>
      </pc:sldChg>
      <pc:sldChg chg="addSp delSp modSp">
        <pc:chgData name="Enrico DIANI" userId="2f6fb86d-c6ff-4704-8e50-a2585592f75c" providerId="ADAL" clId="{20E565EF-7CFD-430B-9CC0-89F5BD50AFB8}" dt="2019-08-28T12:11:59.913" v="58"/>
        <pc:sldMkLst>
          <pc:docMk/>
          <pc:sldMk cId="0" sldId="546"/>
        </pc:sldMkLst>
        <pc:spChg chg="mod">
          <ac:chgData name="Enrico DIANI" userId="2f6fb86d-c6ff-4704-8e50-a2585592f75c" providerId="ADAL" clId="{20E565EF-7CFD-430B-9CC0-89F5BD50AFB8}" dt="2019-08-28T12:11:10.329" v="56" actId="6549"/>
          <ac:spMkLst>
            <pc:docMk/>
            <pc:sldMk cId="0" sldId="546"/>
            <ac:spMk id="10" creationId="{00000000-0000-0000-0000-000000000000}"/>
          </ac:spMkLst>
        </pc:spChg>
        <pc:grpChg chg="add">
          <ac:chgData name="Enrico DIANI" userId="2f6fb86d-c6ff-4704-8e50-a2585592f75c" providerId="ADAL" clId="{20E565EF-7CFD-430B-9CC0-89F5BD50AFB8}" dt="2019-08-28T12:11:59.913" v="58"/>
          <ac:grpSpMkLst>
            <pc:docMk/>
            <pc:sldMk cId="0" sldId="546"/>
            <ac:grpSpMk id="16" creationId="{25C0E9B8-1AD2-473D-AB95-AFAC57C37F35}"/>
          </ac:grpSpMkLst>
        </pc:grpChg>
        <pc:grpChg chg="del">
          <ac:chgData name="Enrico DIANI" userId="2f6fb86d-c6ff-4704-8e50-a2585592f75c" providerId="ADAL" clId="{20E565EF-7CFD-430B-9CC0-89F5BD50AFB8}" dt="2019-08-28T12:11:59.520" v="57" actId="478"/>
          <ac:grpSpMkLst>
            <pc:docMk/>
            <pc:sldMk cId="0" sldId="546"/>
            <ac:grpSpMk id="19" creationId="{00000000-0000-0000-0000-000000000000}"/>
          </ac:grpSpMkLst>
        </pc:grpChg>
        <pc:picChg chg="del">
          <ac:chgData name="Enrico DIANI" userId="2f6fb86d-c6ff-4704-8e50-a2585592f75c" providerId="ADAL" clId="{20E565EF-7CFD-430B-9CC0-89F5BD50AFB8}" dt="2019-08-28T12:11:59.520" v="57" actId="478"/>
          <ac:picMkLst>
            <pc:docMk/>
            <pc:sldMk cId="0" sldId="546"/>
            <ac:picMk id="3" creationId="{00000000-0000-0000-0000-000000000000}"/>
          </ac:picMkLst>
        </pc:picChg>
        <pc:picChg chg="add">
          <ac:chgData name="Enrico DIANI" userId="2f6fb86d-c6ff-4704-8e50-a2585592f75c" providerId="ADAL" clId="{20E565EF-7CFD-430B-9CC0-89F5BD50AFB8}" dt="2019-08-28T12:11:59.913" v="58"/>
          <ac:picMkLst>
            <pc:docMk/>
            <pc:sldMk cId="0" sldId="546"/>
            <ac:picMk id="15" creationId="{BF57B35D-0CBA-4229-A4E2-602DB117EFB1}"/>
          </ac:picMkLst>
        </pc:picChg>
      </pc:sldChg>
      <pc:sldChg chg="delSp">
        <pc:chgData name="Enrico DIANI" userId="2f6fb86d-c6ff-4704-8e50-a2585592f75c" providerId="ADAL" clId="{20E565EF-7CFD-430B-9CC0-89F5BD50AFB8}" dt="2019-08-28T12:12:17.712" v="59" actId="478"/>
        <pc:sldMkLst>
          <pc:docMk/>
          <pc:sldMk cId="0" sldId="552"/>
        </pc:sldMkLst>
        <pc:spChg chg="del">
          <ac:chgData name="Enrico DIANI" userId="2f6fb86d-c6ff-4704-8e50-a2585592f75c" providerId="ADAL" clId="{20E565EF-7CFD-430B-9CC0-89F5BD50AFB8}" dt="2019-08-28T12:12:17.712" v="59" actId="478"/>
          <ac:spMkLst>
            <pc:docMk/>
            <pc:sldMk cId="0" sldId="552"/>
            <ac:spMk id="2" creationId="{BD82DDD4-E4D1-43C5-8785-331DF371004F}"/>
          </ac:spMkLst>
        </pc:spChg>
      </pc:sldChg>
      <pc:sldChg chg="addSp delSp modSp">
        <pc:chgData name="Enrico DIANI" userId="2f6fb86d-c6ff-4704-8e50-a2585592f75c" providerId="ADAL" clId="{20E565EF-7CFD-430B-9CC0-89F5BD50AFB8}" dt="2019-08-28T12:17:49.352" v="113"/>
        <pc:sldMkLst>
          <pc:docMk/>
          <pc:sldMk cId="0" sldId="558"/>
        </pc:sldMkLst>
        <pc:grpChg chg="add">
          <ac:chgData name="Enrico DIANI" userId="2f6fb86d-c6ff-4704-8e50-a2585592f75c" providerId="ADAL" clId="{20E565EF-7CFD-430B-9CC0-89F5BD50AFB8}" dt="2019-08-28T12:17:49.352" v="113"/>
          <ac:grpSpMkLst>
            <pc:docMk/>
            <pc:sldMk cId="0" sldId="558"/>
            <ac:grpSpMk id="19" creationId="{B0ED3AD4-1551-4AD9-8EBA-166693717542}"/>
          </ac:grpSpMkLst>
        </pc:grpChg>
        <pc:grpChg chg="del">
          <ac:chgData name="Enrico DIANI" userId="2f6fb86d-c6ff-4704-8e50-a2585592f75c" providerId="ADAL" clId="{20E565EF-7CFD-430B-9CC0-89F5BD50AFB8}" dt="2019-08-28T12:17:49.304" v="112"/>
          <ac:grpSpMkLst>
            <pc:docMk/>
            <pc:sldMk cId="0" sldId="558"/>
            <ac:grpSpMk id="35" creationId="{B7A812F3-7538-4CDD-96CE-44559B7E4074}"/>
          </ac:grpSpMkLst>
        </pc:grpChg>
        <pc:picChg chg="add del mod">
          <ac:chgData name="Enrico DIANI" userId="2f6fb86d-c6ff-4704-8e50-a2585592f75c" providerId="ADAL" clId="{20E565EF-7CFD-430B-9CC0-89F5BD50AFB8}" dt="2019-08-28T12:17:45.457" v="109"/>
          <ac:picMkLst>
            <pc:docMk/>
            <pc:sldMk cId="0" sldId="558"/>
            <ac:picMk id="17" creationId="{F5EAF763-6090-4EA1-A4B2-EF5F32A2943C}"/>
          </ac:picMkLst>
        </pc:picChg>
        <pc:picChg chg="add">
          <ac:chgData name="Enrico DIANI" userId="2f6fb86d-c6ff-4704-8e50-a2585592f75c" providerId="ADAL" clId="{20E565EF-7CFD-430B-9CC0-89F5BD50AFB8}" dt="2019-08-28T12:17:47.093" v="111"/>
          <ac:picMkLst>
            <pc:docMk/>
            <pc:sldMk cId="0" sldId="558"/>
            <ac:picMk id="18" creationId="{ADE0DDD8-1983-4ABF-A4F4-C460277AD6A1}"/>
          </ac:picMkLst>
        </pc:picChg>
        <pc:picChg chg="del">
          <ac:chgData name="Enrico DIANI" userId="2f6fb86d-c6ff-4704-8e50-a2585592f75c" providerId="ADAL" clId="{20E565EF-7CFD-430B-9CC0-89F5BD50AFB8}" dt="2019-08-28T12:17:46.864" v="110" actId="478"/>
          <ac:picMkLst>
            <pc:docMk/>
            <pc:sldMk cId="0" sldId="558"/>
            <ac:picMk id="28" creationId="{12E2F43C-29A9-4A16-80F9-55B11EFCDEDD}"/>
          </ac:picMkLst>
        </pc:picChg>
      </pc:sldChg>
      <pc:sldChg chg="modSp">
        <pc:chgData name="Enrico DIANI" userId="2f6fb86d-c6ff-4704-8e50-a2585592f75c" providerId="ADAL" clId="{20E565EF-7CFD-430B-9CC0-89F5BD50AFB8}" dt="2019-08-28T12:15:54.072" v="91" actId="13926"/>
        <pc:sldMkLst>
          <pc:docMk/>
          <pc:sldMk cId="0" sldId="576"/>
        </pc:sldMkLst>
        <pc:spChg chg="mod">
          <ac:chgData name="Enrico DIANI" userId="2f6fb86d-c6ff-4704-8e50-a2585592f75c" providerId="ADAL" clId="{20E565EF-7CFD-430B-9CC0-89F5BD50AFB8}" dt="2019-08-28T12:15:54.072" v="91" actId="13926"/>
          <ac:spMkLst>
            <pc:docMk/>
            <pc:sldMk cId="0" sldId="576"/>
            <ac:spMk id="11" creationId="{75D94749-2A31-47C2-8868-259A59B36A28}"/>
          </ac:spMkLst>
        </pc:spChg>
      </pc:sldChg>
      <pc:sldChg chg="modSp">
        <pc:chgData name="Enrico DIANI" userId="2f6fb86d-c6ff-4704-8e50-a2585592f75c" providerId="ADAL" clId="{20E565EF-7CFD-430B-9CC0-89F5BD50AFB8}" dt="2019-08-28T12:16:25.710" v="98" actId="13926"/>
        <pc:sldMkLst>
          <pc:docMk/>
          <pc:sldMk cId="0" sldId="580"/>
        </pc:sldMkLst>
        <pc:spChg chg="mod">
          <ac:chgData name="Enrico DIANI" userId="2f6fb86d-c6ff-4704-8e50-a2585592f75c" providerId="ADAL" clId="{20E565EF-7CFD-430B-9CC0-89F5BD50AFB8}" dt="2019-08-28T12:16:25.710" v="98" actId="13926"/>
          <ac:spMkLst>
            <pc:docMk/>
            <pc:sldMk cId="0" sldId="580"/>
            <ac:spMk id="33" creationId="{2C3102DA-EC1C-458D-8AEE-EACE8B0281E0}"/>
          </ac:spMkLst>
        </pc:spChg>
      </pc:sldChg>
      <pc:sldChg chg="modSp">
        <pc:chgData name="Enrico DIANI" userId="2f6fb86d-c6ff-4704-8e50-a2585592f75c" providerId="ADAL" clId="{20E565EF-7CFD-430B-9CC0-89F5BD50AFB8}" dt="2019-08-28T12:16:31.404" v="99" actId="13926"/>
        <pc:sldMkLst>
          <pc:docMk/>
          <pc:sldMk cId="0" sldId="584"/>
        </pc:sldMkLst>
        <pc:spChg chg="mod">
          <ac:chgData name="Enrico DIANI" userId="2f6fb86d-c6ff-4704-8e50-a2585592f75c" providerId="ADAL" clId="{20E565EF-7CFD-430B-9CC0-89F5BD50AFB8}" dt="2019-08-28T12:16:31.404" v="99" actId="13926"/>
          <ac:spMkLst>
            <pc:docMk/>
            <pc:sldMk cId="0" sldId="584"/>
            <ac:spMk id="30" creationId="{F7A141F8-1418-47DA-BD7C-7935F9D1D6E3}"/>
          </ac:spMkLst>
        </pc:spChg>
      </pc:sldChg>
      <pc:sldChg chg="modSp">
        <pc:chgData name="Enrico DIANI" userId="2f6fb86d-c6ff-4704-8e50-a2585592f75c" providerId="ADAL" clId="{20E565EF-7CFD-430B-9CC0-89F5BD50AFB8}" dt="2019-08-28T12:16:38.643" v="100" actId="13926"/>
        <pc:sldMkLst>
          <pc:docMk/>
          <pc:sldMk cId="0" sldId="590"/>
        </pc:sldMkLst>
        <pc:spChg chg="mod">
          <ac:chgData name="Enrico DIANI" userId="2f6fb86d-c6ff-4704-8e50-a2585592f75c" providerId="ADAL" clId="{20E565EF-7CFD-430B-9CC0-89F5BD50AFB8}" dt="2019-08-28T12:16:38.643" v="100" actId="13926"/>
          <ac:spMkLst>
            <pc:docMk/>
            <pc:sldMk cId="0" sldId="590"/>
            <ac:spMk id="24" creationId="{3E8330A6-FC55-4790-BAF3-791AA752C294}"/>
          </ac:spMkLst>
        </pc:spChg>
      </pc:sldChg>
      <pc:sldChg chg="modSp">
        <pc:chgData name="Enrico DIANI" userId="2f6fb86d-c6ff-4704-8e50-a2585592f75c" providerId="ADAL" clId="{20E565EF-7CFD-430B-9CC0-89F5BD50AFB8}" dt="2019-08-28T12:15:47.242" v="89" actId="13926"/>
        <pc:sldMkLst>
          <pc:docMk/>
          <pc:sldMk cId="0" sldId="606"/>
        </pc:sldMkLst>
        <pc:spChg chg="mod">
          <ac:chgData name="Enrico DIANI" userId="2f6fb86d-c6ff-4704-8e50-a2585592f75c" providerId="ADAL" clId="{20E565EF-7CFD-430B-9CC0-89F5BD50AFB8}" dt="2019-08-28T12:15:47.242" v="89" actId="13926"/>
          <ac:spMkLst>
            <pc:docMk/>
            <pc:sldMk cId="0" sldId="606"/>
            <ac:spMk id="67" creationId="{7478A1F1-D69C-49A6-98B2-74E62D39C3A6}"/>
          </ac:spMkLst>
        </pc:spChg>
      </pc:sldChg>
      <pc:sldChg chg="modSp">
        <pc:chgData name="Enrico DIANI" userId="2f6fb86d-c6ff-4704-8e50-a2585592f75c" providerId="ADAL" clId="{20E565EF-7CFD-430B-9CC0-89F5BD50AFB8}" dt="2019-08-28T12:13:00.934" v="61" actId="13926"/>
        <pc:sldMkLst>
          <pc:docMk/>
          <pc:sldMk cId="0" sldId="617"/>
        </pc:sldMkLst>
        <pc:spChg chg="mod">
          <ac:chgData name="Enrico DIANI" userId="2f6fb86d-c6ff-4704-8e50-a2585592f75c" providerId="ADAL" clId="{20E565EF-7CFD-430B-9CC0-89F5BD50AFB8}" dt="2019-08-28T12:13:00.934" v="61" actId="13926"/>
          <ac:spMkLst>
            <pc:docMk/>
            <pc:sldMk cId="0" sldId="617"/>
            <ac:spMk id="24" creationId="{9A80BEDD-B75A-4380-9FFC-2E6DF4E664FE}"/>
          </ac:spMkLst>
        </pc:spChg>
      </pc:sldChg>
      <pc:sldChg chg="modSp">
        <pc:chgData name="Enrico DIANI" userId="2f6fb86d-c6ff-4704-8e50-a2585592f75c" providerId="ADAL" clId="{20E565EF-7CFD-430B-9CC0-89F5BD50AFB8}" dt="2019-08-28T12:16:06.830" v="95" actId="207"/>
        <pc:sldMkLst>
          <pc:docMk/>
          <pc:sldMk cId="3817742704" sldId="636"/>
        </pc:sldMkLst>
        <pc:spChg chg="mod">
          <ac:chgData name="Enrico DIANI" userId="2f6fb86d-c6ff-4704-8e50-a2585592f75c" providerId="ADAL" clId="{20E565EF-7CFD-430B-9CC0-89F5BD50AFB8}" dt="2019-08-28T12:16:06.830" v="95" actId="207"/>
          <ac:spMkLst>
            <pc:docMk/>
            <pc:sldMk cId="3817742704" sldId="636"/>
            <ac:spMk id="14" creationId="{6200D1DE-C955-4DBF-8413-A6824B0AE5F8}"/>
          </ac:spMkLst>
        </pc:spChg>
      </pc:sldChg>
      <pc:sldChg chg="modSp">
        <pc:chgData name="Enrico DIANI" userId="2f6fb86d-c6ff-4704-8e50-a2585592f75c" providerId="ADAL" clId="{20E565EF-7CFD-430B-9CC0-89F5BD50AFB8}" dt="2019-08-28T12:13:10.032" v="63" actId="207"/>
        <pc:sldMkLst>
          <pc:docMk/>
          <pc:sldMk cId="2845871408" sldId="642"/>
        </pc:sldMkLst>
        <pc:spChg chg="mod">
          <ac:chgData name="Enrico DIANI" userId="2f6fb86d-c6ff-4704-8e50-a2585592f75c" providerId="ADAL" clId="{20E565EF-7CFD-430B-9CC0-89F5BD50AFB8}" dt="2019-08-28T12:13:10.032" v="63" actId="207"/>
          <ac:spMkLst>
            <pc:docMk/>
            <pc:sldMk cId="2845871408" sldId="642"/>
            <ac:spMk id="22" creationId="{DBF69B31-7B49-4514-A386-815683071EC5}"/>
          </ac:spMkLst>
        </pc:spChg>
      </pc:sldChg>
      <pc:sldChg chg="addSp delSp modSp">
        <pc:chgData name="Enrico DIANI" userId="2f6fb86d-c6ff-4704-8e50-a2585592f75c" providerId="ADAL" clId="{20E565EF-7CFD-430B-9CC0-89F5BD50AFB8}" dt="2019-08-28T12:14:16.847" v="69"/>
        <pc:sldMkLst>
          <pc:docMk/>
          <pc:sldMk cId="3356925690" sldId="643"/>
        </pc:sldMkLst>
        <pc:spChg chg="mod">
          <ac:chgData name="Enrico DIANI" userId="2f6fb86d-c6ff-4704-8e50-a2585592f75c" providerId="ADAL" clId="{20E565EF-7CFD-430B-9CC0-89F5BD50AFB8}" dt="2019-08-28T12:13:56.245" v="67" actId="207"/>
          <ac:spMkLst>
            <pc:docMk/>
            <pc:sldMk cId="3356925690" sldId="643"/>
            <ac:spMk id="36" creationId="{F5A1FEDA-F748-4C38-9F53-9982AE3E2FF9}"/>
          </ac:spMkLst>
        </pc:spChg>
        <pc:grpChg chg="del">
          <ac:chgData name="Enrico DIANI" userId="2f6fb86d-c6ff-4704-8e50-a2585592f75c" providerId="ADAL" clId="{20E565EF-7CFD-430B-9CC0-89F5BD50AFB8}" dt="2019-08-28T12:14:11.821" v="68" actId="478"/>
          <ac:grpSpMkLst>
            <pc:docMk/>
            <pc:sldMk cId="3356925690" sldId="643"/>
            <ac:grpSpMk id="2" creationId="{D3DDDFC0-D7B5-4DC0-B61D-6B946304E9BA}"/>
          </ac:grpSpMkLst>
        </pc:grpChg>
        <pc:grpChg chg="del">
          <ac:chgData name="Enrico DIANI" userId="2f6fb86d-c6ff-4704-8e50-a2585592f75c" providerId="ADAL" clId="{20E565EF-7CFD-430B-9CC0-89F5BD50AFB8}" dt="2019-08-28T12:14:11.821" v="68" actId="478"/>
          <ac:grpSpMkLst>
            <pc:docMk/>
            <pc:sldMk cId="3356925690" sldId="643"/>
            <ac:grpSpMk id="3" creationId="{AC2FB3E1-C96C-4420-8B56-82DD56A7F745}"/>
          </ac:grpSpMkLst>
        </pc:grpChg>
        <pc:grpChg chg="add">
          <ac:chgData name="Enrico DIANI" userId="2f6fb86d-c6ff-4704-8e50-a2585592f75c" providerId="ADAL" clId="{20E565EF-7CFD-430B-9CC0-89F5BD50AFB8}" dt="2019-08-28T12:14:16.847" v="69"/>
          <ac:grpSpMkLst>
            <pc:docMk/>
            <pc:sldMk cId="3356925690" sldId="643"/>
            <ac:grpSpMk id="100" creationId="{085CE8F6-CCA0-426B-B9A2-C30440FF2498}"/>
          </ac:grpSpMkLst>
        </pc:grpChg>
        <pc:grpChg chg="add">
          <ac:chgData name="Enrico DIANI" userId="2f6fb86d-c6ff-4704-8e50-a2585592f75c" providerId="ADAL" clId="{20E565EF-7CFD-430B-9CC0-89F5BD50AFB8}" dt="2019-08-28T12:14:16.847" v="69"/>
          <ac:grpSpMkLst>
            <pc:docMk/>
            <pc:sldMk cId="3356925690" sldId="643"/>
            <ac:grpSpMk id="154" creationId="{4C820C97-7DC8-4516-ACE3-BCA9B9C8956D}"/>
          </ac:grpSpMkLst>
        </pc:grpChg>
        <pc:cxnChg chg="mod">
          <ac:chgData name="Enrico DIANI" userId="2f6fb86d-c6ff-4704-8e50-a2585592f75c" providerId="ADAL" clId="{20E565EF-7CFD-430B-9CC0-89F5BD50AFB8}" dt="2019-08-28T12:14:11.821" v="68" actId="478"/>
          <ac:cxnSpMkLst>
            <pc:docMk/>
            <pc:sldMk cId="3356925690" sldId="643"/>
            <ac:cxnSpMk id="140" creationId="{C90B076D-72E3-4F32-B6C0-8B70C42D966B}"/>
          </ac:cxnSpMkLst>
        </pc:cxnChg>
        <pc:cxnChg chg="mod">
          <ac:chgData name="Enrico DIANI" userId="2f6fb86d-c6ff-4704-8e50-a2585592f75c" providerId="ADAL" clId="{20E565EF-7CFD-430B-9CC0-89F5BD50AFB8}" dt="2019-08-28T12:14:11.821" v="68" actId="478"/>
          <ac:cxnSpMkLst>
            <pc:docMk/>
            <pc:sldMk cId="3356925690" sldId="643"/>
            <ac:cxnSpMk id="191" creationId="{89A3F9DB-DDD7-4ACE-BC78-A9049B2D00A0}"/>
          </ac:cxnSpMkLst>
        </pc:cxnChg>
      </pc:sldChg>
      <pc:sldChg chg="modSp">
        <pc:chgData name="Enrico DIANI" userId="2f6fb86d-c6ff-4704-8e50-a2585592f75c" providerId="ADAL" clId="{20E565EF-7CFD-430B-9CC0-89F5BD50AFB8}" dt="2019-08-28T12:14:35.365" v="70" actId="207"/>
        <pc:sldMkLst>
          <pc:docMk/>
          <pc:sldMk cId="304926671" sldId="644"/>
        </pc:sldMkLst>
        <pc:spChg chg="mod">
          <ac:chgData name="Enrico DIANI" userId="2f6fb86d-c6ff-4704-8e50-a2585592f75c" providerId="ADAL" clId="{20E565EF-7CFD-430B-9CC0-89F5BD50AFB8}" dt="2019-08-28T12:14:35.365" v="70" actId="207"/>
          <ac:spMkLst>
            <pc:docMk/>
            <pc:sldMk cId="304926671" sldId="644"/>
            <ac:spMk id="22" creationId="{F90D064D-F8E7-4FBA-89A4-55FA2636F56E}"/>
          </ac:spMkLst>
        </pc:spChg>
      </pc:sldChg>
      <pc:sldChg chg="addSp delSp modSp">
        <pc:chgData name="Enrico DIANI" userId="2f6fb86d-c6ff-4704-8e50-a2585592f75c" providerId="ADAL" clId="{20E565EF-7CFD-430B-9CC0-89F5BD50AFB8}" dt="2019-08-28T12:15:14.045" v="82"/>
        <pc:sldMkLst>
          <pc:docMk/>
          <pc:sldMk cId="1366324101" sldId="645"/>
        </pc:sldMkLst>
        <pc:spChg chg="add mod">
          <ac:chgData name="Enrico DIANI" userId="2f6fb86d-c6ff-4704-8e50-a2585592f75c" providerId="ADAL" clId="{20E565EF-7CFD-430B-9CC0-89F5BD50AFB8}" dt="2019-08-28T12:14:55.653" v="74" actId="20577"/>
          <ac:spMkLst>
            <pc:docMk/>
            <pc:sldMk cId="1366324101" sldId="645"/>
            <ac:spMk id="19" creationId="{FFDCEF13-4079-463D-AF89-2BC5EEBA75C0}"/>
          </ac:spMkLst>
        </pc:spChg>
        <pc:spChg chg="del">
          <ac:chgData name="Enrico DIANI" userId="2f6fb86d-c6ff-4704-8e50-a2585592f75c" providerId="ADAL" clId="{20E565EF-7CFD-430B-9CC0-89F5BD50AFB8}" dt="2019-08-28T12:14:49.973" v="71" actId="478"/>
          <ac:spMkLst>
            <pc:docMk/>
            <pc:sldMk cId="1366324101" sldId="645"/>
            <ac:spMk id="21" creationId="{21435F86-BC83-4588-8FA6-FF65EFDF8588}"/>
          </ac:spMkLst>
        </pc:spChg>
        <pc:grpChg chg="add del mod">
          <ac:chgData name="Enrico DIANI" userId="2f6fb86d-c6ff-4704-8e50-a2585592f75c" providerId="ADAL" clId="{20E565EF-7CFD-430B-9CC0-89F5BD50AFB8}" dt="2019-08-28T12:15:11.411" v="80" actId="165"/>
          <ac:grpSpMkLst>
            <pc:docMk/>
            <pc:sldMk cId="1366324101" sldId="645"/>
            <ac:grpSpMk id="2" creationId="{11254B2B-54D7-4AF1-8E22-B74317E99FF1}"/>
          </ac:grpSpMkLst>
        </pc:grpChg>
        <pc:grpChg chg="del">
          <ac:chgData name="Enrico DIANI" userId="2f6fb86d-c6ff-4704-8e50-a2585592f75c" providerId="ADAL" clId="{20E565EF-7CFD-430B-9CC0-89F5BD50AFB8}" dt="2019-08-28T12:15:13.894" v="81"/>
          <ac:grpSpMkLst>
            <pc:docMk/>
            <pc:sldMk cId="1366324101" sldId="645"/>
            <ac:grpSpMk id="3" creationId="{0CC8053F-91AA-47DB-9893-F1DDBAED5F81}"/>
          </ac:grpSpMkLst>
        </pc:grpChg>
        <pc:grpChg chg="add">
          <ac:chgData name="Enrico DIANI" userId="2f6fb86d-c6ff-4704-8e50-a2585592f75c" providerId="ADAL" clId="{20E565EF-7CFD-430B-9CC0-89F5BD50AFB8}" dt="2019-08-28T12:15:14.045" v="82"/>
          <ac:grpSpMkLst>
            <pc:docMk/>
            <pc:sldMk cId="1366324101" sldId="645"/>
            <ac:grpSpMk id="24" creationId="{A326D50B-EEB9-4191-88D8-9EDC78966612}"/>
          </ac:grpSpMkLst>
        </pc:grpChg>
        <pc:grpChg chg="add">
          <ac:chgData name="Enrico DIANI" userId="2f6fb86d-c6ff-4704-8e50-a2585592f75c" providerId="ADAL" clId="{20E565EF-7CFD-430B-9CC0-89F5BD50AFB8}" dt="2019-08-28T12:15:14.045" v="82"/>
          <ac:grpSpMkLst>
            <pc:docMk/>
            <pc:sldMk cId="1366324101" sldId="645"/>
            <ac:grpSpMk id="28" creationId="{A7BA5D98-FF88-471F-A14B-F6B11BF067F6}"/>
          </ac:grpSpMkLst>
        </pc:grpChg>
        <pc:grpChg chg="add">
          <ac:chgData name="Enrico DIANI" userId="2f6fb86d-c6ff-4704-8e50-a2585592f75c" providerId="ADAL" clId="{20E565EF-7CFD-430B-9CC0-89F5BD50AFB8}" dt="2019-08-28T12:15:14.045" v="82"/>
          <ac:grpSpMkLst>
            <pc:docMk/>
            <pc:sldMk cId="1366324101" sldId="645"/>
            <ac:grpSpMk id="33" creationId="{5C941397-F614-4F03-95AD-6961D5727D70}"/>
          </ac:grpSpMkLst>
        </pc:grpChg>
        <pc:grpChg chg="add">
          <ac:chgData name="Enrico DIANI" userId="2f6fb86d-c6ff-4704-8e50-a2585592f75c" providerId="ADAL" clId="{20E565EF-7CFD-430B-9CC0-89F5BD50AFB8}" dt="2019-08-28T12:15:14.045" v="82"/>
          <ac:grpSpMkLst>
            <pc:docMk/>
            <pc:sldMk cId="1366324101" sldId="645"/>
            <ac:grpSpMk id="36" creationId="{F0C97ED1-FAE4-4B27-9B45-43134ABCB8AB}"/>
          </ac:grpSpMkLst>
        </pc:grpChg>
        <pc:grpChg chg="del">
          <ac:chgData name="Enrico DIANI" userId="2f6fb86d-c6ff-4704-8e50-a2585592f75c" providerId="ADAL" clId="{20E565EF-7CFD-430B-9CC0-89F5BD50AFB8}" dt="2019-08-28T12:15:13.894" v="81"/>
          <ac:grpSpMkLst>
            <pc:docMk/>
            <pc:sldMk cId="1366324101" sldId="645"/>
            <ac:grpSpMk id="46" creationId="{39C810D5-9A47-4785-A0E9-5E96F63E1756}"/>
          </ac:grpSpMkLst>
        </pc:grpChg>
        <pc:grpChg chg="del mod topLvl">
          <ac:chgData name="Enrico DIANI" userId="2f6fb86d-c6ff-4704-8e50-a2585592f75c" providerId="ADAL" clId="{20E565EF-7CFD-430B-9CC0-89F5BD50AFB8}" dt="2019-08-28T12:15:13.894" v="81"/>
          <ac:grpSpMkLst>
            <pc:docMk/>
            <pc:sldMk cId="1366324101" sldId="645"/>
            <ac:grpSpMk id="51" creationId="{8806E90B-154D-47AE-BFA3-B9D9B7F50B5A}"/>
          </ac:grpSpMkLst>
        </pc:grpChg>
        <pc:grpChg chg="del mod topLvl">
          <ac:chgData name="Enrico DIANI" userId="2f6fb86d-c6ff-4704-8e50-a2585592f75c" providerId="ADAL" clId="{20E565EF-7CFD-430B-9CC0-89F5BD50AFB8}" dt="2019-08-28T12:15:13.894" v="81"/>
          <ac:grpSpMkLst>
            <pc:docMk/>
            <pc:sldMk cId="1366324101" sldId="645"/>
            <ac:grpSpMk id="60" creationId="{273110DC-7515-4BB6-96AA-89E698D43198}"/>
          </ac:grpSpMkLst>
        </pc:grpChg>
        <pc:picChg chg="del mod topLvl">
          <ac:chgData name="Enrico DIANI" userId="2f6fb86d-c6ff-4704-8e50-a2585592f75c" providerId="ADAL" clId="{20E565EF-7CFD-430B-9CC0-89F5BD50AFB8}" dt="2019-08-28T12:15:13.894" v="81"/>
          <ac:picMkLst>
            <pc:docMk/>
            <pc:sldMk cId="1366324101" sldId="645"/>
            <ac:picMk id="18" creationId="{2B9C6986-6E44-4442-94FA-19E26EF243C7}"/>
          </ac:picMkLst>
        </pc:picChg>
        <pc:picChg chg="del">
          <ac:chgData name="Enrico DIANI" userId="2f6fb86d-c6ff-4704-8e50-a2585592f75c" providerId="ADAL" clId="{20E565EF-7CFD-430B-9CC0-89F5BD50AFB8}" dt="2019-08-28T12:15:13.894" v="81"/>
          <ac:picMkLst>
            <pc:docMk/>
            <pc:sldMk cId="1366324101" sldId="645"/>
            <ac:picMk id="22" creationId="{40CEB4E5-A9A1-479C-9DD5-5C63AB120E11}"/>
          </ac:picMkLst>
        </pc:picChg>
        <pc:picChg chg="add">
          <ac:chgData name="Enrico DIANI" userId="2f6fb86d-c6ff-4704-8e50-a2585592f75c" providerId="ADAL" clId="{20E565EF-7CFD-430B-9CC0-89F5BD50AFB8}" dt="2019-08-28T12:15:14.045" v="82"/>
          <ac:picMkLst>
            <pc:docMk/>
            <pc:sldMk cId="1366324101" sldId="645"/>
            <ac:picMk id="23" creationId="{C46E6741-68B9-4419-8FF6-9E39462A998A}"/>
          </ac:picMkLst>
        </pc:picChg>
        <pc:picChg chg="add">
          <ac:chgData name="Enrico DIANI" userId="2f6fb86d-c6ff-4704-8e50-a2585592f75c" providerId="ADAL" clId="{20E565EF-7CFD-430B-9CC0-89F5BD50AFB8}" dt="2019-08-28T12:15:14.045" v="82"/>
          <ac:picMkLst>
            <pc:docMk/>
            <pc:sldMk cId="1366324101" sldId="645"/>
            <ac:picMk id="27" creationId="{4E44ED25-909C-4EBE-908D-E68B9B7D3144}"/>
          </ac:picMkLst>
        </pc:picChg>
        <pc:picChg chg="add">
          <ac:chgData name="Enrico DIANI" userId="2f6fb86d-c6ff-4704-8e50-a2585592f75c" providerId="ADAL" clId="{20E565EF-7CFD-430B-9CC0-89F5BD50AFB8}" dt="2019-08-28T12:15:14.045" v="82"/>
          <ac:picMkLst>
            <pc:docMk/>
            <pc:sldMk cId="1366324101" sldId="645"/>
            <ac:picMk id="32" creationId="{DD8F5CDB-6CD5-42CB-914D-57105C811F4F}"/>
          </ac:picMkLst>
        </pc:picChg>
        <pc:picChg chg="del mod topLvl">
          <ac:chgData name="Enrico DIANI" userId="2f6fb86d-c6ff-4704-8e50-a2585592f75c" providerId="ADAL" clId="{20E565EF-7CFD-430B-9CC0-89F5BD50AFB8}" dt="2019-08-28T12:15:13.894" v="81"/>
          <ac:picMkLst>
            <pc:docMk/>
            <pc:sldMk cId="1366324101" sldId="645"/>
            <ac:picMk id="59" creationId="{7E48F06F-EE3A-4C49-AA2B-983E6F1B33AA}"/>
          </ac:picMkLst>
        </pc:picChg>
      </pc:sldChg>
      <pc:sldChg chg="modSp">
        <pc:chgData name="Enrico DIANI" userId="2f6fb86d-c6ff-4704-8e50-a2585592f75c" providerId="ADAL" clId="{20E565EF-7CFD-430B-9CC0-89F5BD50AFB8}" dt="2019-08-28T12:15:29.328" v="84" actId="13926"/>
        <pc:sldMkLst>
          <pc:docMk/>
          <pc:sldMk cId="2388752490" sldId="646"/>
        </pc:sldMkLst>
        <pc:spChg chg="mod">
          <ac:chgData name="Enrico DIANI" userId="2f6fb86d-c6ff-4704-8e50-a2585592f75c" providerId="ADAL" clId="{20E565EF-7CFD-430B-9CC0-89F5BD50AFB8}" dt="2019-08-28T12:15:29.328" v="84" actId="13926"/>
          <ac:spMkLst>
            <pc:docMk/>
            <pc:sldMk cId="2388752490" sldId="646"/>
            <ac:spMk id="67" creationId="{9E289A29-C6A8-4256-9AA1-92E18CF4CD18}"/>
          </ac:spMkLst>
        </pc:spChg>
      </pc:sldChg>
      <pc:sldChg chg="modSp">
        <pc:chgData name="Enrico DIANI" userId="2f6fb86d-c6ff-4704-8e50-a2585592f75c" providerId="ADAL" clId="{20E565EF-7CFD-430B-9CC0-89F5BD50AFB8}" dt="2019-08-28T12:15:32.711" v="85" actId="207"/>
        <pc:sldMkLst>
          <pc:docMk/>
          <pc:sldMk cId="273893665" sldId="647"/>
        </pc:sldMkLst>
        <pc:spChg chg="mod">
          <ac:chgData name="Enrico DIANI" userId="2f6fb86d-c6ff-4704-8e50-a2585592f75c" providerId="ADAL" clId="{20E565EF-7CFD-430B-9CC0-89F5BD50AFB8}" dt="2019-08-28T12:15:32.711" v="85" actId="207"/>
          <ac:spMkLst>
            <pc:docMk/>
            <pc:sldMk cId="273893665" sldId="647"/>
            <ac:spMk id="5" creationId="{FC8D93AE-3F9B-4799-863E-79954B0D2908}"/>
          </ac:spMkLst>
        </pc:spChg>
      </pc:sldChg>
      <pc:sldChg chg="modSp">
        <pc:chgData name="Enrico DIANI" userId="2f6fb86d-c6ff-4704-8e50-a2585592f75c" providerId="ADAL" clId="{20E565EF-7CFD-430B-9CC0-89F5BD50AFB8}" dt="2019-08-28T12:15:35.103" v="86" actId="207"/>
        <pc:sldMkLst>
          <pc:docMk/>
          <pc:sldMk cId="324736572" sldId="648"/>
        </pc:sldMkLst>
        <pc:spChg chg="mod">
          <ac:chgData name="Enrico DIANI" userId="2f6fb86d-c6ff-4704-8e50-a2585592f75c" providerId="ADAL" clId="{20E565EF-7CFD-430B-9CC0-89F5BD50AFB8}" dt="2019-08-28T12:15:35.103" v="86" actId="207"/>
          <ac:spMkLst>
            <pc:docMk/>
            <pc:sldMk cId="324736572" sldId="648"/>
            <ac:spMk id="16" creationId="{5C99A4C6-BCD2-4BA7-A9CA-C0BD1729469B}"/>
          </ac:spMkLst>
        </pc:spChg>
      </pc:sldChg>
      <pc:sldChg chg="addSp delSp modSp">
        <pc:chgData name="Enrico DIANI" userId="2f6fb86d-c6ff-4704-8e50-a2585592f75c" providerId="ADAL" clId="{20E565EF-7CFD-430B-9CC0-89F5BD50AFB8}" dt="2019-08-28T12:15:43.443" v="88" actId="207"/>
        <pc:sldMkLst>
          <pc:docMk/>
          <pc:sldMk cId="0" sldId="649"/>
        </pc:sldMkLst>
        <pc:spChg chg="del">
          <ac:chgData name="Enrico DIANI" userId="2f6fb86d-c6ff-4704-8e50-a2585592f75c" providerId="ADAL" clId="{20E565EF-7CFD-430B-9CC0-89F5BD50AFB8}" dt="2019-08-20T13:15:23.377" v="0" actId="478"/>
          <ac:spMkLst>
            <pc:docMk/>
            <pc:sldMk cId="0" sldId="649"/>
            <ac:spMk id="14" creationId="{86757E83-CFAA-444D-9A14-BD00DC19D905}"/>
          </ac:spMkLst>
        </pc:spChg>
        <pc:spChg chg="add mod">
          <ac:chgData name="Enrico DIANI" userId="2f6fb86d-c6ff-4704-8e50-a2585592f75c" providerId="ADAL" clId="{20E565EF-7CFD-430B-9CC0-89F5BD50AFB8}" dt="2019-08-28T12:15:43.443" v="88" actId="207"/>
          <ac:spMkLst>
            <pc:docMk/>
            <pc:sldMk cId="0" sldId="649"/>
            <ac:spMk id="15" creationId="{3E62D3C3-970F-4A97-9556-D59D8759DC57}"/>
          </ac:spMkLst>
        </pc:spChg>
        <pc:spChg chg="add">
          <ac:chgData name="Enrico DIANI" userId="2f6fb86d-c6ff-4704-8e50-a2585592f75c" providerId="ADAL" clId="{20E565EF-7CFD-430B-9CC0-89F5BD50AFB8}" dt="2019-08-20T13:15:24.047" v="1"/>
          <ac:spMkLst>
            <pc:docMk/>
            <pc:sldMk cId="0" sldId="649"/>
            <ac:spMk id="20" creationId="{E0440108-7014-46B7-A3C9-DBD38E2EFB93}"/>
          </ac:spMkLst>
        </pc:spChg>
        <pc:spChg chg="add">
          <ac:chgData name="Enrico DIANI" userId="2f6fb86d-c6ff-4704-8e50-a2585592f75c" providerId="ADAL" clId="{20E565EF-7CFD-430B-9CC0-89F5BD50AFB8}" dt="2019-08-20T13:15:24.047" v="1"/>
          <ac:spMkLst>
            <pc:docMk/>
            <pc:sldMk cId="0" sldId="649"/>
            <ac:spMk id="21" creationId="{756FCD55-299E-429A-BF1F-FF80344ACF13}"/>
          </ac:spMkLst>
        </pc:spChg>
        <pc:spChg chg="add">
          <ac:chgData name="Enrico DIANI" userId="2f6fb86d-c6ff-4704-8e50-a2585592f75c" providerId="ADAL" clId="{20E565EF-7CFD-430B-9CC0-89F5BD50AFB8}" dt="2019-08-20T13:15:24.047" v="1"/>
          <ac:spMkLst>
            <pc:docMk/>
            <pc:sldMk cId="0" sldId="649"/>
            <ac:spMk id="22" creationId="{E18AEC6D-A5F0-4848-9E95-F65596B78DC5}"/>
          </ac:spMkLst>
        </pc:spChg>
        <pc:spChg chg="del">
          <ac:chgData name="Enrico DIANI" userId="2f6fb86d-c6ff-4704-8e50-a2585592f75c" providerId="ADAL" clId="{20E565EF-7CFD-430B-9CC0-89F5BD50AFB8}" dt="2019-08-20T13:15:23.377" v="0" actId="478"/>
          <ac:spMkLst>
            <pc:docMk/>
            <pc:sldMk cId="0" sldId="649"/>
            <ac:spMk id="24" creationId="{7A541B61-8B91-4774-86BE-09056318109D}"/>
          </ac:spMkLst>
        </pc:spChg>
        <pc:spChg chg="del">
          <ac:chgData name="Enrico DIANI" userId="2f6fb86d-c6ff-4704-8e50-a2585592f75c" providerId="ADAL" clId="{20E565EF-7CFD-430B-9CC0-89F5BD50AFB8}" dt="2019-08-20T13:15:23.377" v="0" actId="478"/>
          <ac:spMkLst>
            <pc:docMk/>
            <pc:sldMk cId="0" sldId="649"/>
            <ac:spMk id="25" creationId="{00000000-0000-0000-0000-000000000000}"/>
          </ac:spMkLst>
        </pc:spChg>
        <pc:spChg chg="add">
          <ac:chgData name="Enrico DIANI" userId="2f6fb86d-c6ff-4704-8e50-a2585592f75c" providerId="ADAL" clId="{20E565EF-7CFD-430B-9CC0-89F5BD50AFB8}" dt="2019-08-20T13:15:24.047" v="1"/>
          <ac:spMkLst>
            <pc:docMk/>
            <pc:sldMk cId="0" sldId="649"/>
            <ac:spMk id="26" creationId="{01DB6053-DB6D-4932-B67E-EE5159754EE2}"/>
          </ac:spMkLst>
        </pc:spChg>
        <pc:spChg chg="del">
          <ac:chgData name="Enrico DIANI" userId="2f6fb86d-c6ff-4704-8e50-a2585592f75c" providerId="ADAL" clId="{20E565EF-7CFD-430B-9CC0-89F5BD50AFB8}" dt="2019-08-20T13:15:23.377" v="0" actId="478"/>
          <ac:spMkLst>
            <pc:docMk/>
            <pc:sldMk cId="0" sldId="649"/>
            <ac:spMk id="27" creationId="{00000000-0000-0000-0000-000000000000}"/>
          </ac:spMkLst>
        </pc:spChg>
        <pc:spChg chg="del">
          <ac:chgData name="Enrico DIANI" userId="2f6fb86d-c6ff-4704-8e50-a2585592f75c" providerId="ADAL" clId="{20E565EF-7CFD-430B-9CC0-89F5BD50AFB8}" dt="2019-08-20T13:15:23.377" v="0" actId="478"/>
          <ac:spMkLst>
            <pc:docMk/>
            <pc:sldMk cId="0" sldId="649"/>
            <ac:spMk id="28" creationId="{00000000-0000-0000-0000-000000000000}"/>
          </ac:spMkLst>
        </pc:spChg>
        <pc:spChg chg="del">
          <ac:chgData name="Enrico DIANI" userId="2f6fb86d-c6ff-4704-8e50-a2585592f75c" providerId="ADAL" clId="{20E565EF-7CFD-430B-9CC0-89F5BD50AFB8}" dt="2019-08-20T13:15:23.377" v="0" actId="478"/>
          <ac:spMkLst>
            <pc:docMk/>
            <pc:sldMk cId="0" sldId="649"/>
            <ac:spMk id="29" creationId="{74187068-D8E2-4B73-8409-0C828281A85A}"/>
          </ac:spMkLst>
        </pc:spChg>
        <pc:spChg chg="del">
          <ac:chgData name="Enrico DIANI" userId="2f6fb86d-c6ff-4704-8e50-a2585592f75c" providerId="ADAL" clId="{20E565EF-7CFD-430B-9CC0-89F5BD50AFB8}" dt="2019-08-20T13:15:23.377" v="0" actId="478"/>
          <ac:spMkLst>
            <pc:docMk/>
            <pc:sldMk cId="0" sldId="649"/>
            <ac:spMk id="30" creationId="{CFD0FD5C-BFF0-4655-B1C9-F89B01B497E0}"/>
          </ac:spMkLst>
        </pc:spChg>
        <pc:spChg chg="add">
          <ac:chgData name="Enrico DIANI" userId="2f6fb86d-c6ff-4704-8e50-a2585592f75c" providerId="ADAL" clId="{20E565EF-7CFD-430B-9CC0-89F5BD50AFB8}" dt="2019-08-20T13:15:24.047" v="1"/>
          <ac:spMkLst>
            <pc:docMk/>
            <pc:sldMk cId="0" sldId="649"/>
            <ac:spMk id="35" creationId="{894C4EB5-4B5F-453B-B1CD-33CDFE2C7D5C}"/>
          </ac:spMkLst>
        </pc:spChg>
        <pc:spChg chg="add">
          <ac:chgData name="Enrico DIANI" userId="2f6fb86d-c6ff-4704-8e50-a2585592f75c" providerId="ADAL" clId="{20E565EF-7CFD-430B-9CC0-89F5BD50AFB8}" dt="2019-08-20T13:15:24.047" v="1"/>
          <ac:spMkLst>
            <pc:docMk/>
            <pc:sldMk cId="0" sldId="649"/>
            <ac:spMk id="36" creationId="{F745DEF8-3B5A-4178-B10D-32CED2F1FA6B}"/>
          </ac:spMkLst>
        </pc:spChg>
        <pc:grpChg chg="add">
          <ac:chgData name="Enrico DIANI" userId="2f6fb86d-c6ff-4704-8e50-a2585592f75c" providerId="ADAL" clId="{20E565EF-7CFD-430B-9CC0-89F5BD50AFB8}" dt="2019-08-20T13:15:24.047" v="1"/>
          <ac:grpSpMkLst>
            <pc:docMk/>
            <pc:sldMk cId="0" sldId="649"/>
            <ac:grpSpMk id="17" creationId="{1A4D17EC-E422-405F-85F7-5CAFE38FC529}"/>
          </ac:grpSpMkLst>
        </pc:grpChg>
        <pc:grpChg chg="del">
          <ac:chgData name="Enrico DIANI" userId="2f6fb86d-c6ff-4704-8e50-a2585592f75c" providerId="ADAL" clId="{20E565EF-7CFD-430B-9CC0-89F5BD50AFB8}" dt="2019-08-20T13:15:23.377" v="0" actId="478"/>
          <ac:grpSpMkLst>
            <pc:docMk/>
            <pc:sldMk cId="0" sldId="649"/>
            <ac:grpSpMk id="32" creationId="{5A5482DB-A787-43E5-A6E6-D1A4FED99408}"/>
          </ac:grpSpMkLst>
        </pc:grpChg>
        <pc:picChg chg="del">
          <ac:chgData name="Enrico DIANI" userId="2f6fb86d-c6ff-4704-8e50-a2585592f75c" providerId="ADAL" clId="{20E565EF-7CFD-430B-9CC0-89F5BD50AFB8}" dt="2019-08-20T13:15:23.377" v="0" actId="478"/>
          <ac:picMkLst>
            <pc:docMk/>
            <pc:sldMk cId="0" sldId="649"/>
            <ac:picMk id="3" creationId="{643DDA8F-B4C2-4AC3-BBE6-2B9CCF31E89C}"/>
          </ac:picMkLst>
        </pc:picChg>
        <pc:picChg chg="add">
          <ac:chgData name="Enrico DIANI" userId="2f6fb86d-c6ff-4704-8e50-a2585592f75c" providerId="ADAL" clId="{20E565EF-7CFD-430B-9CC0-89F5BD50AFB8}" dt="2019-08-20T13:15:24.047" v="1"/>
          <ac:picMkLst>
            <pc:docMk/>
            <pc:sldMk cId="0" sldId="649"/>
            <ac:picMk id="16" creationId="{06747089-AABC-4EA3-AA1E-AD3A93EF4130}"/>
          </ac:picMkLst>
        </pc:picChg>
        <pc:picChg chg="add">
          <ac:chgData name="Enrico DIANI" userId="2f6fb86d-c6ff-4704-8e50-a2585592f75c" providerId="ADAL" clId="{20E565EF-7CFD-430B-9CC0-89F5BD50AFB8}" dt="2019-08-20T13:15:24.047" v="1"/>
          <ac:picMkLst>
            <pc:docMk/>
            <pc:sldMk cId="0" sldId="649"/>
            <ac:picMk id="23" creationId="{6D60C9E8-B1AD-4D7F-B34A-F77662AB5EDB}"/>
          </ac:picMkLst>
        </pc:picChg>
        <pc:picChg chg="del">
          <ac:chgData name="Enrico DIANI" userId="2f6fb86d-c6ff-4704-8e50-a2585592f75c" providerId="ADAL" clId="{20E565EF-7CFD-430B-9CC0-89F5BD50AFB8}" dt="2019-08-20T13:15:23.377" v="0" actId="478"/>
          <ac:picMkLst>
            <pc:docMk/>
            <pc:sldMk cId="0" sldId="649"/>
            <ac:picMk id="31" creationId="{E2BF45C0-30A2-47A1-8356-4D13927451D6}"/>
          </ac:picMkLst>
        </pc:picChg>
      </pc:sldChg>
    </pc:docChg>
  </pc:docChgLst>
  <pc:docChgLst>
    <pc:chgData name="Enrico DIANI" userId="2f6fb86d-c6ff-4704-8e50-a2585592f75c" providerId="ADAL" clId="{11D1D782-A24E-4239-BAAA-23B48C59DAEC}"/>
    <pc:docChg chg="undo custSel addSld modSld">
      <pc:chgData name="Enrico DIANI" userId="2f6fb86d-c6ff-4704-8e50-a2585592f75c" providerId="ADAL" clId="{11D1D782-A24E-4239-BAAA-23B48C59DAEC}" dt="2020-10-30T15:20:36.322" v="566" actId="20577"/>
      <pc:docMkLst>
        <pc:docMk/>
      </pc:docMkLst>
      <pc:sldChg chg="modSp">
        <pc:chgData name="Enrico DIANI" userId="2f6fb86d-c6ff-4704-8e50-a2585592f75c" providerId="ADAL" clId="{11D1D782-A24E-4239-BAAA-23B48C59DAEC}" dt="2020-10-30T15:20:36.322" v="566" actId="20577"/>
        <pc:sldMkLst>
          <pc:docMk/>
          <pc:sldMk cId="0" sldId="271"/>
        </pc:sldMkLst>
        <pc:spChg chg="mod">
          <ac:chgData name="Enrico DIANI" userId="2f6fb86d-c6ff-4704-8e50-a2585592f75c" providerId="ADAL" clId="{11D1D782-A24E-4239-BAAA-23B48C59DAEC}" dt="2020-10-30T15:20:36.322" v="566" actId="20577"/>
          <ac:spMkLst>
            <pc:docMk/>
            <pc:sldMk cId="0" sldId="271"/>
            <ac:spMk id="8" creationId="{00000000-0000-0000-0000-000000000000}"/>
          </ac:spMkLst>
        </pc:spChg>
        <pc:spChg chg="mod">
          <ac:chgData name="Enrico DIANI" userId="2f6fb86d-c6ff-4704-8e50-a2585592f75c" providerId="ADAL" clId="{11D1D782-A24E-4239-BAAA-23B48C59DAEC}" dt="2020-10-30T08:03:32.056" v="3" actId="6549"/>
          <ac:spMkLst>
            <pc:docMk/>
            <pc:sldMk cId="0" sldId="271"/>
            <ac:spMk id="11" creationId="{00000000-0000-0000-0000-000000000000}"/>
          </ac:spMkLst>
        </pc:spChg>
        <pc:spChg chg="mod">
          <ac:chgData name="Enrico DIANI" userId="2f6fb86d-c6ff-4704-8e50-a2585592f75c" providerId="ADAL" clId="{11D1D782-A24E-4239-BAAA-23B48C59DAEC}" dt="2020-10-30T08:03:36.032" v="5" actId="6549"/>
          <ac:spMkLst>
            <pc:docMk/>
            <pc:sldMk cId="0" sldId="271"/>
            <ac:spMk id="18" creationId="{00000000-0000-0000-0000-000000000000}"/>
          </ac:spMkLst>
        </pc:spChg>
      </pc:sldChg>
      <pc:sldChg chg="modSp">
        <pc:chgData name="Enrico DIANI" userId="2f6fb86d-c6ff-4704-8e50-a2585592f75c" providerId="ADAL" clId="{11D1D782-A24E-4239-BAAA-23B48C59DAEC}" dt="2020-10-30T15:08:58.868" v="525" actId="207"/>
        <pc:sldMkLst>
          <pc:docMk/>
          <pc:sldMk cId="0" sldId="318"/>
        </pc:sldMkLst>
        <pc:spChg chg="mod">
          <ac:chgData name="Enrico DIANI" userId="2f6fb86d-c6ff-4704-8e50-a2585592f75c" providerId="ADAL" clId="{11D1D782-A24E-4239-BAAA-23B48C59DAEC}" dt="2020-10-30T15:08:58.868" v="525" actId="207"/>
          <ac:spMkLst>
            <pc:docMk/>
            <pc:sldMk cId="0" sldId="318"/>
            <ac:spMk id="3" creationId="{101318E2-186B-4401-ABE4-DD13A815D6F3}"/>
          </ac:spMkLst>
        </pc:spChg>
      </pc:sldChg>
      <pc:sldChg chg="modSp">
        <pc:chgData name="Enrico DIANI" userId="2f6fb86d-c6ff-4704-8e50-a2585592f75c" providerId="ADAL" clId="{11D1D782-A24E-4239-BAAA-23B48C59DAEC}" dt="2020-10-30T08:47:47.405" v="279" actId="1035"/>
        <pc:sldMkLst>
          <pc:docMk/>
          <pc:sldMk cId="0" sldId="468"/>
        </pc:sldMkLst>
        <pc:spChg chg="mod">
          <ac:chgData name="Enrico DIANI" userId="2f6fb86d-c6ff-4704-8e50-a2585592f75c" providerId="ADAL" clId="{11D1D782-A24E-4239-BAAA-23B48C59DAEC}" dt="2020-10-30T08:03:48.614" v="6" actId="948"/>
          <ac:spMkLst>
            <pc:docMk/>
            <pc:sldMk cId="0" sldId="468"/>
            <ac:spMk id="6" creationId="{00000000-0000-0000-0000-000000000000}"/>
          </ac:spMkLst>
        </pc:spChg>
        <pc:spChg chg="mod">
          <ac:chgData name="Enrico DIANI" userId="2f6fb86d-c6ff-4704-8e50-a2585592f75c" providerId="ADAL" clId="{11D1D782-A24E-4239-BAAA-23B48C59DAEC}" dt="2020-10-30T08:46:00.798" v="130" actId="1036"/>
          <ac:spMkLst>
            <pc:docMk/>
            <pc:sldMk cId="0" sldId="468"/>
            <ac:spMk id="7" creationId="{40C295F1-BB25-4831-943B-77A0D925E72B}"/>
          </ac:spMkLst>
        </pc:spChg>
        <pc:spChg chg="mod">
          <ac:chgData name="Enrico DIANI" userId="2f6fb86d-c6ff-4704-8e50-a2585592f75c" providerId="ADAL" clId="{11D1D782-A24E-4239-BAAA-23B48C59DAEC}" dt="2020-10-30T08:46:03.807" v="133" actId="1035"/>
          <ac:spMkLst>
            <pc:docMk/>
            <pc:sldMk cId="0" sldId="468"/>
            <ac:spMk id="8" creationId="{E9B7FE49-DD15-4E0C-87C8-CC1096FFC578}"/>
          </ac:spMkLst>
        </pc:spChg>
        <pc:spChg chg="mod">
          <ac:chgData name="Enrico DIANI" userId="2f6fb86d-c6ff-4704-8e50-a2585592f75c" providerId="ADAL" clId="{11D1D782-A24E-4239-BAAA-23B48C59DAEC}" dt="2020-10-30T08:46:16.752" v="156" actId="1035"/>
          <ac:spMkLst>
            <pc:docMk/>
            <pc:sldMk cId="0" sldId="468"/>
            <ac:spMk id="9" creationId="{77975F64-CCED-4989-A69F-A957DC55E306}"/>
          </ac:spMkLst>
        </pc:spChg>
        <pc:spChg chg="mod">
          <ac:chgData name="Enrico DIANI" userId="2f6fb86d-c6ff-4704-8e50-a2585592f75c" providerId="ADAL" clId="{11D1D782-A24E-4239-BAAA-23B48C59DAEC}" dt="2020-10-30T08:46:20.798" v="163" actId="1035"/>
          <ac:spMkLst>
            <pc:docMk/>
            <pc:sldMk cId="0" sldId="468"/>
            <ac:spMk id="10" creationId="{1CA1E831-6D91-484B-A109-2FA4C7EDA410}"/>
          </ac:spMkLst>
        </pc:spChg>
        <pc:spChg chg="mod">
          <ac:chgData name="Enrico DIANI" userId="2f6fb86d-c6ff-4704-8e50-a2585592f75c" providerId="ADAL" clId="{11D1D782-A24E-4239-BAAA-23B48C59DAEC}" dt="2020-10-30T08:46:30.507" v="178" actId="1036"/>
          <ac:spMkLst>
            <pc:docMk/>
            <pc:sldMk cId="0" sldId="468"/>
            <ac:spMk id="11" creationId="{7B90191E-7AB7-4456-B8F5-DF67A5ADAA8B}"/>
          </ac:spMkLst>
        </pc:spChg>
        <pc:spChg chg="mod">
          <ac:chgData name="Enrico DIANI" userId="2f6fb86d-c6ff-4704-8e50-a2585592f75c" providerId="ADAL" clId="{11D1D782-A24E-4239-BAAA-23B48C59DAEC}" dt="2020-10-30T08:46:42.398" v="196" actId="1035"/>
          <ac:spMkLst>
            <pc:docMk/>
            <pc:sldMk cId="0" sldId="468"/>
            <ac:spMk id="12" creationId="{923D0D7F-B202-4F91-BC8D-FA9197CDAF77}"/>
          </ac:spMkLst>
        </pc:spChg>
        <pc:spChg chg="mod">
          <ac:chgData name="Enrico DIANI" userId="2f6fb86d-c6ff-4704-8e50-a2585592f75c" providerId="ADAL" clId="{11D1D782-A24E-4239-BAAA-23B48C59DAEC}" dt="2020-10-30T08:46:44.384" v="198" actId="1036"/>
          <ac:spMkLst>
            <pc:docMk/>
            <pc:sldMk cId="0" sldId="468"/>
            <ac:spMk id="13" creationId="{7663DBCD-E33F-4B0A-9118-2F104622CC2C}"/>
          </ac:spMkLst>
        </pc:spChg>
        <pc:spChg chg="mod">
          <ac:chgData name="Enrico DIANI" userId="2f6fb86d-c6ff-4704-8e50-a2585592f75c" providerId="ADAL" clId="{11D1D782-A24E-4239-BAAA-23B48C59DAEC}" dt="2020-10-30T08:46:51.262" v="208" actId="1035"/>
          <ac:spMkLst>
            <pc:docMk/>
            <pc:sldMk cId="0" sldId="468"/>
            <ac:spMk id="14" creationId="{B780C733-03EC-414F-8EB9-F31052CCBA36}"/>
          </ac:spMkLst>
        </pc:spChg>
        <pc:spChg chg="mod">
          <ac:chgData name="Enrico DIANI" userId="2f6fb86d-c6ff-4704-8e50-a2585592f75c" providerId="ADAL" clId="{11D1D782-A24E-4239-BAAA-23B48C59DAEC}" dt="2020-10-30T08:46:54.611" v="211" actId="1036"/>
          <ac:spMkLst>
            <pc:docMk/>
            <pc:sldMk cId="0" sldId="468"/>
            <ac:spMk id="15" creationId="{B1485FB0-0E49-44FF-B1A5-0C3429CDC83B}"/>
          </ac:spMkLst>
        </pc:spChg>
        <pc:spChg chg="mod">
          <ac:chgData name="Enrico DIANI" userId="2f6fb86d-c6ff-4704-8e50-a2585592f75c" providerId="ADAL" clId="{11D1D782-A24E-4239-BAAA-23B48C59DAEC}" dt="2020-10-30T08:46:57.407" v="217" actId="1036"/>
          <ac:spMkLst>
            <pc:docMk/>
            <pc:sldMk cId="0" sldId="468"/>
            <ac:spMk id="16" creationId="{5DA6DB63-4473-434F-A3D3-9A7B12B03DE9}"/>
          </ac:spMkLst>
        </pc:spChg>
        <pc:spChg chg="mod">
          <ac:chgData name="Enrico DIANI" userId="2f6fb86d-c6ff-4704-8e50-a2585592f75c" providerId="ADAL" clId="{11D1D782-A24E-4239-BAAA-23B48C59DAEC}" dt="2020-10-30T08:46:59.580" v="219" actId="1035"/>
          <ac:spMkLst>
            <pc:docMk/>
            <pc:sldMk cId="0" sldId="468"/>
            <ac:spMk id="17" creationId="{9BE852F2-ABB7-4C8A-A41C-975A45371D67}"/>
          </ac:spMkLst>
        </pc:spChg>
        <pc:spChg chg="mod">
          <ac:chgData name="Enrico DIANI" userId="2f6fb86d-c6ff-4704-8e50-a2585592f75c" providerId="ADAL" clId="{11D1D782-A24E-4239-BAAA-23B48C59DAEC}" dt="2020-10-30T08:47:02.910" v="224" actId="1036"/>
          <ac:spMkLst>
            <pc:docMk/>
            <pc:sldMk cId="0" sldId="468"/>
            <ac:spMk id="18" creationId="{C0B0F04F-C15A-4D50-AEDA-D218EAABAA27}"/>
          </ac:spMkLst>
        </pc:spChg>
        <pc:spChg chg="mod">
          <ac:chgData name="Enrico DIANI" userId="2f6fb86d-c6ff-4704-8e50-a2585592f75c" providerId="ADAL" clId="{11D1D782-A24E-4239-BAAA-23B48C59DAEC}" dt="2020-10-30T08:47:07.412" v="230" actId="1036"/>
          <ac:spMkLst>
            <pc:docMk/>
            <pc:sldMk cId="0" sldId="468"/>
            <ac:spMk id="19" creationId="{5977DC4B-E2A7-4702-9555-CE6D03AC1DF8}"/>
          </ac:spMkLst>
        </pc:spChg>
        <pc:spChg chg="mod">
          <ac:chgData name="Enrico DIANI" userId="2f6fb86d-c6ff-4704-8e50-a2585592f75c" providerId="ADAL" clId="{11D1D782-A24E-4239-BAAA-23B48C59DAEC}" dt="2020-10-30T08:47:10.162" v="232" actId="1035"/>
          <ac:spMkLst>
            <pc:docMk/>
            <pc:sldMk cId="0" sldId="468"/>
            <ac:spMk id="20" creationId="{40CB5094-B92E-465F-A779-2EF4DB2E0762}"/>
          </ac:spMkLst>
        </pc:spChg>
        <pc:spChg chg="mod">
          <ac:chgData name="Enrico DIANI" userId="2f6fb86d-c6ff-4704-8e50-a2585592f75c" providerId="ADAL" clId="{11D1D782-A24E-4239-BAAA-23B48C59DAEC}" dt="2020-10-30T08:47:10.162" v="232" actId="1035"/>
          <ac:spMkLst>
            <pc:docMk/>
            <pc:sldMk cId="0" sldId="468"/>
            <ac:spMk id="21" creationId="{AB8B6618-CA84-49A8-9A3D-CDECB534B39C}"/>
          </ac:spMkLst>
        </pc:spChg>
        <pc:spChg chg="mod">
          <ac:chgData name="Enrico DIANI" userId="2f6fb86d-c6ff-4704-8e50-a2585592f75c" providerId="ADAL" clId="{11D1D782-A24E-4239-BAAA-23B48C59DAEC}" dt="2020-10-30T08:47:13.243" v="238" actId="1035"/>
          <ac:spMkLst>
            <pc:docMk/>
            <pc:sldMk cId="0" sldId="468"/>
            <ac:spMk id="22" creationId="{EC886A44-70EC-40D8-9E20-E90716D43846}"/>
          </ac:spMkLst>
        </pc:spChg>
        <pc:spChg chg="mod">
          <ac:chgData name="Enrico DIANI" userId="2f6fb86d-c6ff-4704-8e50-a2585592f75c" providerId="ADAL" clId="{11D1D782-A24E-4239-BAAA-23B48C59DAEC}" dt="2020-10-30T08:47:16.146" v="240" actId="1035"/>
          <ac:spMkLst>
            <pc:docMk/>
            <pc:sldMk cId="0" sldId="468"/>
            <ac:spMk id="23" creationId="{1F4AF6A2-8DC9-4AD6-AC97-A18476A619D1}"/>
          </ac:spMkLst>
        </pc:spChg>
        <pc:spChg chg="mod">
          <ac:chgData name="Enrico DIANI" userId="2f6fb86d-c6ff-4704-8e50-a2585592f75c" providerId="ADAL" clId="{11D1D782-A24E-4239-BAAA-23B48C59DAEC}" dt="2020-10-30T08:47:18.769" v="244" actId="1036"/>
          <ac:spMkLst>
            <pc:docMk/>
            <pc:sldMk cId="0" sldId="468"/>
            <ac:spMk id="24" creationId="{5A9A8F66-C201-43A9-9E2A-A0F1FDB48A9C}"/>
          </ac:spMkLst>
        </pc:spChg>
        <pc:spChg chg="mod">
          <ac:chgData name="Enrico DIANI" userId="2f6fb86d-c6ff-4704-8e50-a2585592f75c" providerId="ADAL" clId="{11D1D782-A24E-4239-BAAA-23B48C59DAEC}" dt="2020-10-30T08:47:22.964" v="247" actId="1035"/>
          <ac:spMkLst>
            <pc:docMk/>
            <pc:sldMk cId="0" sldId="468"/>
            <ac:spMk id="25" creationId="{5CC2A726-6835-4AB2-A260-B8E09466C215}"/>
          </ac:spMkLst>
        </pc:spChg>
        <pc:spChg chg="mod">
          <ac:chgData name="Enrico DIANI" userId="2f6fb86d-c6ff-4704-8e50-a2585592f75c" providerId="ADAL" clId="{11D1D782-A24E-4239-BAAA-23B48C59DAEC}" dt="2020-10-30T08:47:25.985" v="251" actId="1036"/>
          <ac:spMkLst>
            <pc:docMk/>
            <pc:sldMk cId="0" sldId="468"/>
            <ac:spMk id="26" creationId="{9FCE516A-D053-4329-A4F9-D2BCAA4292AC}"/>
          </ac:spMkLst>
        </pc:spChg>
        <pc:spChg chg="mod">
          <ac:chgData name="Enrico DIANI" userId="2f6fb86d-c6ff-4704-8e50-a2585592f75c" providerId="ADAL" clId="{11D1D782-A24E-4239-BAAA-23B48C59DAEC}" dt="2020-10-30T08:47:27.482" v="253" actId="1035"/>
          <ac:spMkLst>
            <pc:docMk/>
            <pc:sldMk cId="0" sldId="468"/>
            <ac:spMk id="27" creationId="{82DCD8B4-4E1F-450C-8DEF-595ECAA37E31}"/>
          </ac:spMkLst>
        </pc:spChg>
        <pc:spChg chg="mod">
          <ac:chgData name="Enrico DIANI" userId="2f6fb86d-c6ff-4704-8e50-a2585592f75c" providerId="ADAL" clId="{11D1D782-A24E-4239-BAAA-23B48C59DAEC}" dt="2020-10-30T08:47:30.579" v="257" actId="1035"/>
          <ac:spMkLst>
            <pc:docMk/>
            <pc:sldMk cId="0" sldId="468"/>
            <ac:spMk id="28" creationId="{6E40F0E5-9F0B-4C80-B4A1-4B44F3106AE3}"/>
          </ac:spMkLst>
        </pc:spChg>
        <pc:spChg chg="mod">
          <ac:chgData name="Enrico DIANI" userId="2f6fb86d-c6ff-4704-8e50-a2585592f75c" providerId="ADAL" clId="{11D1D782-A24E-4239-BAAA-23B48C59DAEC}" dt="2020-10-30T08:47:32.377" v="258" actId="1035"/>
          <ac:spMkLst>
            <pc:docMk/>
            <pc:sldMk cId="0" sldId="468"/>
            <ac:spMk id="29" creationId="{81F4D89B-4AA4-4948-8039-D2003ACBD0D3}"/>
          </ac:spMkLst>
        </pc:spChg>
        <pc:spChg chg="mod">
          <ac:chgData name="Enrico DIANI" userId="2f6fb86d-c6ff-4704-8e50-a2585592f75c" providerId="ADAL" clId="{11D1D782-A24E-4239-BAAA-23B48C59DAEC}" dt="2020-10-30T08:47:35.786" v="269" actId="1036"/>
          <ac:spMkLst>
            <pc:docMk/>
            <pc:sldMk cId="0" sldId="468"/>
            <ac:spMk id="30" creationId="{DFCCE847-04B0-4D13-BB43-D6081B4ECA5E}"/>
          </ac:spMkLst>
        </pc:spChg>
        <pc:spChg chg="mod">
          <ac:chgData name="Enrico DIANI" userId="2f6fb86d-c6ff-4704-8e50-a2585592f75c" providerId="ADAL" clId="{11D1D782-A24E-4239-BAAA-23B48C59DAEC}" dt="2020-10-30T08:47:37.410" v="270" actId="1035"/>
          <ac:spMkLst>
            <pc:docMk/>
            <pc:sldMk cId="0" sldId="468"/>
            <ac:spMk id="31" creationId="{326B6E57-0AD3-4022-9557-F03E8959221A}"/>
          </ac:spMkLst>
        </pc:spChg>
        <pc:spChg chg="mod">
          <ac:chgData name="Enrico DIANI" userId="2f6fb86d-c6ff-4704-8e50-a2585592f75c" providerId="ADAL" clId="{11D1D782-A24E-4239-BAAA-23B48C59DAEC}" dt="2020-10-30T08:47:39.793" v="272" actId="1035"/>
          <ac:spMkLst>
            <pc:docMk/>
            <pc:sldMk cId="0" sldId="468"/>
            <ac:spMk id="32" creationId="{7F6BC951-FF2F-4B12-A8BC-6C817088E13E}"/>
          </ac:spMkLst>
        </pc:spChg>
        <pc:spChg chg="mod">
          <ac:chgData name="Enrico DIANI" userId="2f6fb86d-c6ff-4704-8e50-a2585592f75c" providerId="ADAL" clId="{11D1D782-A24E-4239-BAAA-23B48C59DAEC}" dt="2020-10-30T08:47:42.222" v="274" actId="1035"/>
          <ac:spMkLst>
            <pc:docMk/>
            <pc:sldMk cId="0" sldId="468"/>
            <ac:spMk id="33" creationId="{5337F35B-C308-440E-8B8B-BF4F4B43F4D5}"/>
          </ac:spMkLst>
        </pc:spChg>
        <pc:spChg chg="mod">
          <ac:chgData name="Enrico DIANI" userId="2f6fb86d-c6ff-4704-8e50-a2585592f75c" providerId="ADAL" clId="{11D1D782-A24E-4239-BAAA-23B48C59DAEC}" dt="2020-10-30T08:47:45.355" v="277" actId="1035"/>
          <ac:spMkLst>
            <pc:docMk/>
            <pc:sldMk cId="0" sldId="468"/>
            <ac:spMk id="34" creationId="{9AE4998A-F730-4162-85EA-B039E90E3C1F}"/>
          </ac:spMkLst>
        </pc:spChg>
        <pc:spChg chg="mod">
          <ac:chgData name="Enrico DIANI" userId="2f6fb86d-c6ff-4704-8e50-a2585592f75c" providerId="ADAL" clId="{11D1D782-A24E-4239-BAAA-23B48C59DAEC}" dt="2020-10-30T08:47:47.405" v="279" actId="1035"/>
          <ac:spMkLst>
            <pc:docMk/>
            <pc:sldMk cId="0" sldId="468"/>
            <ac:spMk id="35" creationId="{652F5C6B-0868-4941-9F79-F7E08DB93CA6}"/>
          </ac:spMkLst>
        </pc:spChg>
        <pc:spChg chg="mod">
          <ac:chgData name="Enrico DIANI" userId="2f6fb86d-c6ff-4704-8e50-a2585592f75c" providerId="ADAL" clId="{11D1D782-A24E-4239-BAAA-23B48C59DAEC}" dt="2020-10-30T08:46:36.685" v="188" actId="1035"/>
          <ac:spMkLst>
            <pc:docMk/>
            <pc:sldMk cId="0" sldId="468"/>
            <ac:spMk id="40" creationId="{C6CD4198-1E7D-4A20-B8D6-D04169A11BB6}"/>
          </ac:spMkLst>
        </pc:spChg>
        <pc:spChg chg="mod">
          <ac:chgData name="Enrico DIANI" userId="2f6fb86d-c6ff-4704-8e50-a2585592f75c" providerId="ADAL" clId="{11D1D782-A24E-4239-BAAA-23B48C59DAEC}" dt="2020-10-30T08:46:46.315" v="201" actId="1035"/>
          <ac:spMkLst>
            <pc:docMk/>
            <pc:sldMk cId="0" sldId="468"/>
            <ac:spMk id="41" creationId="{947F5BAE-36D0-4DF7-8032-EA4605F713A0}"/>
          </ac:spMkLst>
        </pc:spChg>
        <pc:spChg chg="mod">
          <ac:chgData name="Enrico DIANI" userId="2f6fb86d-c6ff-4704-8e50-a2585592f75c" providerId="ADAL" clId="{11D1D782-A24E-4239-BAAA-23B48C59DAEC}" dt="2020-10-30T08:47:05.139" v="228" actId="1035"/>
          <ac:spMkLst>
            <pc:docMk/>
            <pc:sldMk cId="0" sldId="468"/>
            <ac:spMk id="42" creationId="{CA14DF00-8814-48B9-A0C3-11D6829F3886}"/>
          </ac:spMkLst>
        </pc:spChg>
      </pc:sldChg>
      <pc:sldChg chg="delSp modSp">
        <pc:chgData name="Enrico DIANI" userId="2f6fb86d-c6ff-4704-8e50-a2585592f75c" providerId="ADAL" clId="{11D1D782-A24E-4239-BAAA-23B48C59DAEC}" dt="2020-10-30T08:07:37.670" v="70" actId="6549"/>
        <pc:sldMkLst>
          <pc:docMk/>
          <pc:sldMk cId="0" sldId="485"/>
        </pc:sldMkLst>
        <pc:spChg chg="mod">
          <ac:chgData name="Enrico DIANI" userId="2f6fb86d-c6ff-4704-8e50-a2585592f75c" providerId="ADAL" clId="{11D1D782-A24E-4239-BAAA-23B48C59DAEC}" dt="2020-10-30T08:07:37.670" v="70" actId="6549"/>
          <ac:spMkLst>
            <pc:docMk/>
            <pc:sldMk cId="0" sldId="485"/>
            <ac:spMk id="34" creationId="{00000000-0000-0000-0000-000000000000}"/>
          </ac:spMkLst>
        </pc:spChg>
        <pc:spChg chg="del">
          <ac:chgData name="Enrico DIANI" userId="2f6fb86d-c6ff-4704-8e50-a2585592f75c" providerId="ADAL" clId="{11D1D782-A24E-4239-BAAA-23B48C59DAEC}" dt="2020-10-30T08:07:23.002" v="49" actId="478"/>
          <ac:spMkLst>
            <pc:docMk/>
            <pc:sldMk cId="0" sldId="485"/>
            <ac:spMk id="38" creationId="{00000000-0000-0000-0000-000000000000}"/>
          </ac:spMkLst>
        </pc:spChg>
      </pc:sldChg>
      <pc:sldChg chg="addSp delSp modSp">
        <pc:chgData name="Enrico DIANI" userId="2f6fb86d-c6ff-4704-8e50-a2585592f75c" providerId="ADAL" clId="{11D1D782-A24E-4239-BAAA-23B48C59DAEC}" dt="2020-10-30T15:18:04.404" v="564"/>
        <pc:sldMkLst>
          <pc:docMk/>
          <pc:sldMk cId="0" sldId="497"/>
        </pc:sldMkLst>
        <pc:grpChg chg="add">
          <ac:chgData name="Enrico DIANI" userId="2f6fb86d-c6ff-4704-8e50-a2585592f75c" providerId="ADAL" clId="{11D1D782-A24E-4239-BAAA-23B48C59DAEC}" dt="2020-10-30T15:18:04.404" v="564"/>
          <ac:grpSpMkLst>
            <pc:docMk/>
            <pc:sldMk cId="0" sldId="497"/>
            <ac:grpSpMk id="16" creationId="{DD50D734-AC19-4956-AED9-FD9972DA2A75}"/>
          </ac:grpSpMkLst>
        </pc:grpChg>
        <pc:grpChg chg="del">
          <ac:chgData name="Enrico DIANI" userId="2f6fb86d-c6ff-4704-8e50-a2585592f75c" providerId="ADAL" clId="{11D1D782-A24E-4239-BAAA-23B48C59DAEC}" dt="2020-10-30T15:18:03.795" v="563" actId="478"/>
          <ac:grpSpMkLst>
            <pc:docMk/>
            <pc:sldMk cId="0" sldId="497"/>
            <ac:grpSpMk id="23" creationId="{00000000-0000-0000-0000-000000000000}"/>
          </ac:grpSpMkLst>
        </pc:grpChg>
        <pc:picChg chg="add del mod">
          <ac:chgData name="Enrico DIANI" userId="2f6fb86d-c6ff-4704-8e50-a2585592f75c" providerId="ADAL" clId="{11D1D782-A24E-4239-BAAA-23B48C59DAEC}" dt="2020-10-30T15:18:03.795" v="563" actId="478"/>
          <ac:picMkLst>
            <pc:docMk/>
            <pc:sldMk cId="0" sldId="497"/>
            <ac:picMk id="12" creationId="{89C1C578-2903-4260-90B9-4AB2183BA8DC}"/>
          </ac:picMkLst>
        </pc:picChg>
        <pc:picChg chg="add">
          <ac:chgData name="Enrico DIANI" userId="2f6fb86d-c6ff-4704-8e50-a2585592f75c" providerId="ADAL" clId="{11D1D782-A24E-4239-BAAA-23B48C59DAEC}" dt="2020-10-30T15:18:04.404" v="564"/>
          <ac:picMkLst>
            <pc:docMk/>
            <pc:sldMk cId="0" sldId="497"/>
            <ac:picMk id="15" creationId="{B7CAE6C1-CC14-425D-BB8D-B7DF214AB386}"/>
          </ac:picMkLst>
        </pc:picChg>
        <pc:picChg chg="del">
          <ac:chgData name="Enrico DIANI" userId="2f6fb86d-c6ff-4704-8e50-a2585592f75c" providerId="ADAL" clId="{11D1D782-A24E-4239-BAAA-23B48C59DAEC}" dt="2020-10-30T15:18:03.795" v="563" actId="478"/>
          <ac:picMkLst>
            <pc:docMk/>
            <pc:sldMk cId="0" sldId="497"/>
            <ac:picMk id="28" creationId="{00000000-0000-0000-0000-000000000000}"/>
          </ac:picMkLst>
        </pc:picChg>
      </pc:sldChg>
      <pc:sldChg chg="modSp">
        <pc:chgData name="Enrico DIANI" userId="2f6fb86d-c6ff-4704-8e50-a2585592f75c" providerId="ADAL" clId="{11D1D782-A24E-4239-BAAA-23B48C59DAEC}" dt="2020-10-30T15:08:54.291" v="524" actId="207"/>
        <pc:sldMkLst>
          <pc:docMk/>
          <pc:sldMk cId="0" sldId="505"/>
        </pc:sldMkLst>
        <pc:spChg chg="mod">
          <ac:chgData name="Enrico DIANI" userId="2f6fb86d-c6ff-4704-8e50-a2585592f75c" providerId="ADAL" clId="{11D1D782-A24E-4239-BAAA-23B48C59DAEC}" dt="2020-10-30T15:08:54.291" v="524" actId="207"/>
          <ac:spMkLst>
            <pc:docMk/>
            <pc:sldMk cId="0" sldId="505"/>
            <ac:spMk id="10" creationId="{00000000-0000-0000-0000-000000000000}"/>
          </ac:spMkLst>
        </pc:spChg>
      </pc:sldChg>
      <pc:sldChg chg="addSp delSp modSp">
        <pc:chgData name="Enrico DIANI" userId="2f6fb86d-c6ff-4704-8e50-a2585592f75c" providerId="ADAL" clId="{11D1D782-A24E-4239-BAAA-23B48C59DAEC}" dt="2020-10-30T15:13:11.162" v="543"/>
        <pc:sldMkLst>
          <pc:docMk/>
          <pc:sldMk cId="0" sldId="518"/>
        </pc:sldMkLst>
        <pc:grpChg chg="add">
          <ac:chgData name="Enrico DIANI" userId="2f6fb86d-c6ff-4704-8e50-a2585592f75c" providerId="ADAL" clId="{11D1D782-A24E-4239-BAAA-23B48C59DAEC}" dt="2020-10-30T15:13:11.162" v="543"/>
          <ac:grpSpMkLst>
            <pc:docMk/>
            <pc:sldMk cId="0" sldId="518"/>
            <ac:grpSpMk id="15" creationId="{EDD36322-283F-49A0-8252-9E4297E0CCE4}"/>
          </ac:grpSpMkLst>
        </pc:grpChg>
        <pc:grpChg chg="del">
          <ac:chgData name="Enrico DIANI" userId="2f6fb86d-c6ff-4704-8e50-a2585592f75c" providerId="ADAL" clId="{11D1D782-A24E-4239-BAAA-23B48C59DAEC}" dt="2020-10-30T15:13:10.424" v="542" actId="478"/>
          <ac:grpSpMkLst>
            <pc:docMk/>
            <pc:sldMk cId="0" sldId="518"/>
            <ac:grpSpMk id="22" creationId="{00000000-0000-0000-0000-000000000000}"/>
          </ac:grpSpMkLst>
        </pc:grpChg>
        <pc:picChg chg="add del mod">
          <ac:chgData name="Enrico DIANI" userId="2f6fb86d-c6ff-4704-8e50-a2585592f75c" providerId="ADAL" clId="{11D1D782-A24E-4239-BAAA-23B48C59DAEC}" dt="2020-10-30T15:13:10.424" v="542" actId="478"/>
          <ac:picMkLst>
            <pc:docMk/>
            <pc:sldMk cId="0" sldId="518"/>
            <ac:picMk id="13" creationId="{9E9BD234-6653-4761-B9C9-851B635AC874}"/>
          </ac:picMkLst>
        </pc:picChg>
        <pc:picChg chg="add">
          <ac:chgData name="Enrico DIANI" userId="2f6fb86d-c6ff-4704-8e50-a2585592f75c" providerId="ADAL" clId="{11D1D782-A24E-4239-BAAA-23B48C59DAEC}" dt="2020-10-30T15:13:11.162" v="543"/>
          <ac:picMkLst>
            <pc:docMk/>
            <pc:sldMk cId="0" sldId="518"/>
            <ac:picMk id="14" creationId="{F4CDCD3B-DA63-4595-B730-D9E7A891111D}"/>
          </ac:picMkLst>
        </pc:picChg>
        <pc:picChg chg="del">
          <ac:chgData name="Enrico DIANI" userId="2f6fb86d-c6ff-4704-8e50-a2585592f75c" providerId="ADAL" clId="{11D1D782-A24E-4239-BAAA-23B48C59DAEC}" dt="2020-10-30T15:13:10.424" v="542" actId="478"/>
          <ac:picMkLst>
            <pc:docMk/>
            <pc:sldMk cId="0" sldId="518"/>
            <ac:picMk id="25" creationId="{00000000-0000-0000-0000-000000000000}"/>
          </ac:picMkLst>
        </pc:picChg>
      </pc:sldChg>
      <pc:sldChg chg="addSp delSp modSp">
        <pc:chgData name="Enrico DIANI" userId="2f6fb86d-c6ff-4704-8e50-a2585592f75c" providerId="ADAL" clId="{11D1D782-A24E-4239-BAAA-23B48C59DAEC}" dt="2020-10-30T15:17:41.382" v="562"/>
        <pc:sldMkLst>
          <pc:docMk/>
          <pc:sldMk cId="0" sldId="531"/>
        </pc:sldMkLst>
        <pc:grpChg chg="add">
          <ac:chgData name="Enrico DIANI" userId="2f6fb86d-c6ff-4704-8e50-a2585592f75c" providerId="ADAL" clId="{11D1D782-A24E-4239-BAAA-23B48C59DAEC}" dt="2020-10-30T15:17:41.382" v="562"/>
          <ac:grpSpMkLst>
            <pc:docMk/>
            <pc:sldMk cId="0" sldId="531"/>
            <ac:grpSpMk id="14" creationId="{9D0A695E-A78A-4999-B568-6E8237D8DC9C}"/>
          </ac:grpSpMkLst>
        </pc:grpChg>
        <pc:grpChg chg="del">
          <ac:chgData name="Enrico DIANI" userId="2f6fb86d-c6ff-4704-8e50-a2585592f75c" providerId="ADAL" clId="{11D1D782-A24E-4239-BAAA-23B48C59DAEC}" dt="2020-10-30T15:17:40.707" v="561" actId="478"/>
          <ac:grpSpMkLst>
            <pc:docMk/>
            <pc:sldMk cId="0" sldId="531"/>
            <ac:grpSpMk id="23" creationId="{00000000-0000-0000-0000-000000000000}"/>
          </ac:grpSpMkLst>
        </pc:grpChg>
        <pc:picChg chg="add del mod">
          <ac:chgData name="Enrico DIANI" userId="2f6fb86d-c6ff-4704-8e50-a2585592f75c" providerId="ADAL" clId="{11D1D782-A24E-4239-BAAA-23B48C59DAEC}" dt="2020-10-30T15:17:40.707" v="561" actId="478"/>
          <ac:picMkLst>
            <pc:docMk/>
            <pc:sldMk cId="0" sldId="531"/>
            <ac:picMk id="11" creationId="{ECC3CEB5-BF25-4F20-8297-7AFF0F0C9077}"/>
          </ac:picMkLst>
        </pc:picChg>
        <pc:picChg chg="add">
          <ac:chgData name="Enrico DIANI" userId="2f6fb86d-c6ff-4704-8e50-a2585592f75c" providerId="ADAL" clId="{11D1D782-A24E-4239-BAAA-23B48C59DAEC}" dt="2020-10-30T15:17:41.382" v="562"/>
          <ac:picMkLst>
            <pc:docMk/>
            <pc:sldMk cId="0" sldId="531"/>
            <ac:picMk id="13" creationId="{EF2C1D14-E82D-49D3-BBA9-D1BDFEBCE1AE}"/>
          </ac:picMkLst>
        </pc:picChg>
        <pc:picChg chg="del">
          <ac:chgData name="Enrico DIANI" userId="2f6fb86d-c6ff-4704-8e50-a2585592f75c" providerId="ADAL" clId="{11D1D782-A24E-4239-BAAA-23B48C59DAEC}" dt="2020-10-30T15:17:40.707" v="561" actId="478"/>
          <ac:picMkLst>
            <pc:docMk/>
            <pc:sldMk cId="0" sldId="531"/>
            <ac:picMk id="26" creationId="{00000000-0000-0000-0000-000000000000}"/>
          </ac:picMkLst>
        </pc:picChg>
      </pc:sldChg>
      <pc:sldChg chg="addSp delSp modSp">
        <pc:chgData name="Enrico DIANI" userId="2f6fb86d-c6ff-4704-8e50-a2585592f75c" providerId="ADAL" clId="{11D1D782-A24E-4239-BAAA-23B48C59DAEC}" dt="2020-10-30T15:10:41.497" v="532"/>
        <pc:sldMkLst>
          <pc:docMk/>
          <pc:sldMk cId="0" sldId="541"/>
        </pc:sldMkLst>
        <pc:grpChg chg="add">
          <ac:chgData name="Enrico DIANI" userId="2f6fb86d-c6ff-4704-8e50-a2585592f75c" providerId="ADAL" clId="{11D1D782-A24E-4239-BAAA-23B48C59DAEC}" dt="2020-10-30T15:10:41.497" v="532"/>
          <ac:grpSpMkLst>
            <pc:docMk/>
            <pc:sldMk cId="0" sldId="541"/>
            <ac:grpSpMk id="15" creationId="{216F7378-5FE5-4CA7-98B1-56788376D0DD}"/>
          </ac:grpSpMkLst>
        </pc:grpChg>
        <pc:grpChg chg="del">
          <ac:chgData name="Enrico DIANI" userId="2f6fb86d-c6ff-4704-8e50-a2585592f75c" providerId="ADAL" clId="{11D1D782-A24E-4239-BAAA-23B48C59DAEC}" dt="2020-10-30T15:10:40.824" v="531" actId="478"/>
          <ac:grpSpMkLst>
            <pc:docMk/>
            <pc:sldMk cId="0" sldId="541"/>
            <ac:grpSpMk id="24" creationId="{00000000-0000-0000-0000-000000000000}"/>
          </ac:grpSpMkLst>
        </pc:grpChg>
        <pc:picChg chg="add del mod">
          <ac:chgData name="Enrico DIANI" userId="2f6fb86d-c6ff-4704-8e50-a2585592f75c" providerId="ADAL" clId="{11D1D782-A24E-4239-BAAA-23B48C59DAEC}" dt="2020-10-30T15:10:40.824" v="531" actId="478"/>
          <ac:picMkLst>
            <pc:docMk/>
            <pc:sldMk cId="0" sldId="541"/>
            <ac:picMk id="12" creationId="{70212BF4-7CA2-4133-9711-9C9A91C3308A}"/>
          </ac:picMkLst>
        </pc:picChg>
        <pc:picChg chg="add">
          <ac:chgData name="Enrico DIANI" userId="2f6fb86d-c6ff-4704-8e50-a2585592f75c" providerId="ADAL" clId="{11D1D782-A24E-4239-BAAA-23B48C59DAEC}" dt="2020-10-30T15:10:41.497" v="532"/>
          <ac:picMkLst>
            <pc:docMk/>
            <pc:sldMk cId="0" sldId="541"/>
            <ac:picMk id="13" creationId="{17F98C81-2B8A-4F9A-8DA6-DA4DAB0B13D9}"/>
          </ac:picMkLst>
        </pc:picChg>
        <pc:picChg chg="del">
          <ac:chgData name="Enrico DIANI" userId="2f6fb86d-c6ff-4704-8e50-a2585592f75c" providerId="ADAL" clId="{11D1D782-A24E-4239-BAAA-23B48C59DAEC}" dt="2020-10-30T15:10:40.824" v="531" actId="478"/>
          <ac:picMkLst>
            <pc:docMk/>
            <pc:sldMk cId="0" sldId="541"/>
            <ac:picMk id="27" creationId="{00000000-0000-0000-0000-000000000000}"/>
          </ac:picMkLst>
        </pc:picChg>
      </pc:sldChg>
      <pc:sldChg chg="addSp delSp modSp">
        <pc:chgData name="Enrico DIANI" userId="2f6fb86d-c6ff-4704-8e50-a2585592f75c" providerId="ADAL" clId="{11D1D782-A24E-4239-BAAA-23B48C59DAEC}" dt="2020-10-30T15:11:30.111" v="537"/>
        <pc:sldMkLst>
          <pc:docMk/>
          <pc:sldMk cId="0" sldId="543"/>
        </pc:sldMkLst>
        <pc:grpChg chg="add">
          <ac:chgData name="Enrico DIANI" userId="2f6fb86d-c6ff-4704-8e50-a2585592f75c" providerId="ADAL" clId="{11D1D782-A24E-4239-BAAA-23B48C59DAEC}" dt="2020-10-30T15:11:30.111" v="537"/>
          <ac:grpSpMkLst>
            <pc:docMk/>
            <pc:sldMk cId="0" sldId="543"/>
            <ac:grpSpMk id="23" creationId="{4112F2F3-1C4F-40AA-A3E6-3BC33086B560}"/>
          </ac:grpSpMkLst>
        </pc:grpChg>
        <pc:grpChg chg="del">
          <ac:chgData name="Enrico DIANI" userId="2f6fb86d-c6ff-4704-8e50-a2585592f75c" providerId="ADAL" clId="{11D1D782-A24E-4239-BAAA-23B48C59DAEC}" dt="2020-10-30T15:11:29.432" v="536" actId="478"/>
          <ac:grpSpMkLst>
            <pc:docMk/>
            <pc:sldMk cId="0" sldId="543"/>
            <ac:grpSpMk id="26" creationId="{00000000-0000-0000-0000-000000000000}"/>
          </ac:grpSpMkLst>
        </pc:grpChg>
        <pc:picChg chg="add del mod">
          <ac:chgData name="Enrico DIANI" userId="2f6fb86d-c6ff-4704-8e50-a2585592f75c" providerId="ADAL" clId="{11D1D782-A24E-4239-BAAA-23B48C59DAEC}" dt="2020-10-30T15:11:29.432" v="536" actId="478"/>
          <ac:picMkLst>
            <pc:docMk/>
            <pc:sldMk cId="0" sldId="543"/>
            <ac:picMk id="15" creationId="{F19BDB8C-818D-4DA5-AD2D-04E10750DAE8}"/>
          </ac:picMkLst>
        </pc:picChg>
        <pc:picChg chg="add">
          <ac:chgData name="Enrico DIANI" userId="2f6fb86d-c6ff-4704-8e50-a2585592f75c" providerId="ADAL" clId="{11D1D782-A24E-4239-BAAA-23B48C59DAEC}" dt="2020-10-30T15:11:30.111" v="537"/>
          <ac:picMkLst>
            <pc:docMk/>
            <pc:sldMk cId="0" sldId="543"/>
            <ac:picMk id="18" creationId="{00C24631-4E7A-4DE6-8C68-39B86E537D5A}"/>
          </ac:picMkLst>
        </pc:picChg>
        <pc:picChg chg="del">
          <ac:chgData name="Enrico DIANI" userId="2f6fb86d-c6ff-4704-8e50-a2585592f75c" providerId="ADAL" clId="{11D1D782-A24E-4239-BAAA-23B48C59DAEC}" dt="2020-10-30T15:11:29.432" v="536" actId="478"/>
          <ac:picMkLst>
            <pc:docMk/>
            <pc:sldMk cId="0" sldId="543"/>
            <ac:picMk id="33" creationId="{00000000-0000-0000-0000-000000000000}"/>
          </ac:picMkLst>
        </pc:picChg>
      </pc:sldChg>
      <pc:sldChg chg="addSp delSp modSp">
        <pc:chgData name="Enrico DIANI" userId="2f6fb86d-c6ff-4704-8e50-a2585592f75c" providerId="ADAL" clId="{11D1D782-A24E-4239-BAAA-23B48C59DAEC}" dt="2020-10-30T15:09:37.887" v="528"/>
        <pc:sldMkLst>
          <pc:docMk/>
          <pc:sldMk cId="0" sldId="546"/>
        </pc:sldMkLst>
        <pc:grpChg chg="add">
          <ac:chgData name="Enrico DIANI" userId="2f6fb86d-c6ff-4704-8e50-a2585592f75c" providerId="ADAL" clId="{11D1D782-A24E-4239-BAAA-23B48C59DAEC}" dt="2020-10-30T15:09:37.887" v="528"/>
          <ac:grpSpMkLst>
            <pc:docMk/>
            <pc:sldMk cId="0" sldId="546"/>
            <ac:grpSpMk id="20" creationId="{67E9CE0C-CFF9-4FC9-8836-BD6495B52576}"/>
          </ac:grpSpMkLst>
        </pc:grpChg>
        <pc:grpChg chg="del">
          <ac:chgData name="Enrico DIANI" userId="2f6fb86d-c6ff-4704-8e50-a2585592f75c" providerId="ADAL" clId="{11D1D782-A24E-4239-BAAA-23B48C59DAEC}" dt="2020-10-30T15:09:37.048" v="527" actId="478"/>
          <ac:grpSpMkLst>
            <pc:docMk/>
            <pc:sldMk cId="0" sldId="546"/>
            <ac:grpSpMk id="27" creationId="{00000000-0000-0000-0000-000000000000}"/>
          </ac:grpSpMkLst>
        </pc:grpChg>
        <pc:picChg chg="add del mod">
          <ac:chgData name="Enrico DIANI" userId="2f6fb86d-c6ff-4704-8e50-a2585592f75c" providerId="ADAL" clId="{11D1D782-A24E-4239-BAAA-23B48C59DAEC}" dt="2020-10-30T15:09:37.048" v="527" actId="478"/>
          <ac:picMkLst>
            <pc:docMk/>
            <pc:sldMk cId="0" sldId="546"/>
            <ac:picMk id="4" creationId="{BA7D7DBB-6338-4357-BC46-E284CBF330EF}"/>
          </ac:picMkLst>
        </pc:picChg>
        <pc:picChg chg="add">
          <ac:chgData name="Enrico DIANI" userId="2f6fb86d-c6ff-4704-8e50-a2585592f75c" providerId="ADAL" clId="{11D1D782-A24E-4239-BAAA-23B48C59DAEC}" dt="2020-10-30T15:09:37.887" v="528"/>
          <ac:picMkLst>
            <pc:docMk/>
            <pc:sldMk cId="0" sldId="546"/>
            <ac:picMk id="19" creationId="{199CD546-B5EA-4079-8757-9D53852AA9CF}"/>
          </ac:picMkLst>
        </pc:picChg>
        <pc:picChg chg="del">
          <ac:chgData name="Enrico DIANI" userId="2f6fb86d-c6ff-4704-8e50-a2585592f75c" providerId="ADAL" clId="{11D1D782-A24E-4239-BAAA-23B48C59DAEC}" dt="2020-10-30T15:09:37.048" v="527" actId="478"/>
          <ac:picMkLst>
            <pc:docMk/>
            <pc:sldMk cId="0" sldId="546"/>
            <ac:picMk id="36867" creationId="{00000000-0000-0000-0000-000000000000}"/>
          </ac:picMkLst>
        </pc:picChg>
      </pc:sldChg>
      <pc:sldChg chg="addSp delSp modSp">
        <pc:chgData name="Enrico DIANI" userId="2f6fb86d-c6ff-4704-8e50-a2585592f75c" providerId="ADAL" clId="{11D1D782-A24E-4239-BAAA-23B48C59DAEC}" dt="2020-10-30T15:10:18.910" v="530"/>
        <pc:sldMkLst>
          <pc:docMk/>
          <pc:sldMk cId="0" sldId="552"/>
        </pc:sldMkLst>
        <pc:grpChg chg="add">
          <ac:chgData name="Enrico DIANI" userId="2f6fb86d-c6ff-4704-8e50-a2585592f75c" providerId="ADAL" clId="{11D1D782-A24E-4239-BAAA-23B48C59DAEC}" dt="2020-10-30T15:10:18.910" v="530"/>
          <ac:grpSpMkLst>
            <pc:docMk/>
            <pc:sldMk cId="0" sldId="552"/>
            <ac:grpSpMk id="22" creationId="{188C935E-9F9B-473A-BB06-59275F5D76C6}"/>
          </ac:grpSpMkLst>
        </pc:grpChg>
        <pc:grpChg chg="del">
          <ac:chgData name="Enrico DIANI" userId="2f6fb86d-c6ff-4704-8e50-a2585592f75c" providerId="ADAL" clId="{11D1D782-A24E-4239-BAAA-23B48C59DAEC}" dt="2020-10-30T15:10:18.391" v="529" actId="478"/>
          <ac:grpSpMkLst>
            <pc:docMk/>
            <pc:sldMk cId="0" sldId="552"/>
            <ac:grpSpMk id="29" creationId="{00000000-0000-0000-0000-000000000000}"/>
          </ac:grpSpMkLst>
        </pc:grpChg>
        <pc:picChg chg="add del mod">
          <ac:chgData name="Enrico DIANI" userId="2f6fb86d-c6ff-4704-8e50-a2585592f75c" providerId="ADAL" clId="{11D1D782-A24E-4239-BAAA-23B48C59DAEC}" dt="2020-10-30T15:10:18.391" v="529" actId="478"/>
          <ac:picMkLst>
            <pc:docMk/>
            <pc:sldMk cId="0" sldId="552"/>
            <ac:picMk id="15" creationId="{46131C55-61ED-4E79-AA2D-A4DAF4748B72}"/>
          </ac:picMkLst>
        </pc:picChg>
        <pc:picChg chg="add">
          <ac:chgData name="Enrico DIANI" userId="2f6fb86d-c6ff-4704-8e50-a2585592f75c" providerId="ADAL" clId="{11D1D782-A24E-4239-BAAA-23B48C59DAEC}" dt="2020-10-30T15:10:18.910" v="530"/>
          <ac:picMkLst>
            <pc:docMk/>
            <pc:sldMk cId="0" sldId="552"/>
            <ac:picMk id="19" creationId="{954A8D4B-F883-4439-9DB9-F1162462678D}"/>
          </ac:picMkLst>
        </pc:picChg>
        <pc:picChg chg="del">
          <ac:chgData name="Enrico DIANI" userId="2f6fb86d-c6ff-4704-8e50-a2585592f75c" providerId="ADAL" clId="{11D1D782-A24E-4239-BAAA-23B48C59DAEC}" dt="2020-10-30T15:10:18.391" v="529" actId="478"/>
          <ac:picMkLst>
            <pc:docMk/>
            <pc:sldMk cId="0" sldId="552"/>
            <ac:picMk id="33" creationId="{00000000-0000-0000-0000-000000000000}"/>
          </ac:picMkLst>
        </pc:picChg>
      </pc:sldChg>
      <pc:sldChg chg="addSp delSp modSp">
        <pc:chgData name="Enrico DIANI" userId="2f6fb86d-c6ff-4704-8e50-a2585592f75c" providerId="ADAL" clId="{11D1D782-A24E-4239-BAAA-23B48C59DAEC}" dt="2020-10-30T15:13:47.080" v="545"/>
        <pc:sldMkLst>
          <pc:docMk/>
          <pc:sldMk cId="0" sldId="558"/>
        </pc:sldMkLst>
        <pc:grpChg chg="add">
          <ac:chgData name="Enrico DIANI" userId="2f6fb86d-c6ff-4704-8e50-a2585592f75c" providerId="ADAL" clId="{11D1D782-A24E-4239-BAAA-23B48C59DAEC}" dt="2020-10-30T15:13:47.080" v="545"/>
          <ac:grpSpMkLst>
            <pc:docMk/>
            <pc:sldMk cId="0" sldId="558"/>
            <ac:grpSpMk id="23" creationId="{4C6D15DB-2ED0-478E-91C6-C142EB3A5F17}"/>
          </ac:grpSpMkLst>
        </pc:grpChg>
        <pc:grpChg chg="del">
          <ac:chgData name="Enrico DIANI" userId="2f6fb86d-c6ff-4704-8e50-a2585592f75c" providerId="ADAL" clId="{11D1D782-A24E-4239-BAAA-23B48C59DAEC}" dt="2020-10-30T15:13:46.326" v="544" actId="478"/>
          <ac:grpSpMkLst>
            <pc:docMk/>
            <pc:sldMk cId="0" sldId="558"/>
            <ac:grpSpMk id="32" creationId="{08DFFFE8-A3A8-45A4-ACE8-E407D4CF3C7F}"/>
          </ac:grpSpMkLst>
        </pc:grpChg>
        <pc:picChg chg="del">
          <ac:chgData name="Enrico DIANI" userId="2f6fb86d-c6ff-4704-8e50-a2585592f75c" providerId="ADAL" clId="{11D1D782-A24E-4239-BAAA-23B48C59DAEC}" dt="2020-10-30T15:13:46.326" v="544" actId="478"/>
          <ac:picMkLst>
            <pc:docMk/>
            <pc:sldMk cId="0" sldId="558"/>
            <ac:picMk id="16" creationId="{41795BAF-04B6-419E-AD23-974F4507A955}"/>
          </ac:picMkLst>
        </pc:picChg>
        <pc:picChg chg="add del mod">
          <ac:chgData name="Enrico DIANI" userId="2f6fb86d-c6ff-4704-8e50-a2585592f75c" providerId="ADAL" clId="{11D1D782-A24E-4239-BAAA-23B48C59DAEC}" dt="2020-10-30T15:13:46.326" v="544" actId="478"/>
          <ac:picMkLst>
            <pc:docMk/>
            <pc:sldMk cId="0" sldId="558"/>
            <ac:picMk id="17" creationId="{E2D8F30C-7298-41F4-B114-1949196F2070}"/>
          </ac:picMkLst>
        </pc:picChg>
        <pc:picChg chg="add">
          <ac:chgData name="Enrico DIANI" userId="2f6fb86d-c6ff-4704-8e50-a2585592f75c" providerId="ADAL" clId="{11D1D782-A24E-4239-BAAA-23B48C59DAEC}" dt="2020-10-30T15:13:47.080" v="545"/>
          <ac:picMkLst>
            <pc:docMk/>
            <pc:sldMk cId="0" sldId="558"/>
            <ac:picMk id="22" creationId="{BA8D94A3-CECB-4FCD-8599-1C7E4565344F}"/>
          </ac:picMkLst>
        </pc:picChg>
      </pc:sldChg>
      <pc:sldChg chg="addSp modSp">
        <pc:chgData name="Enrico DIANI" userId="2f6fb86d-c6ff-4704-8e50-a2585592f75c" providerId="ADAL" clId="{11D1D782-A24E-4239-BAAA-23B48C59DAEC}" dt="2020-10-30T15:08:46.350" v="523" actId="207"/>
        <pc:sldMkLst>
          <pc:docMk/>
          <pc:sldMk cId="0" sldId="571"/>
        </pc:sldMkLst>
        <pc:spChg chg="mod">
          <ac:chgData name="Enrico DIANI" userId="2f6fb86d-c6ff-4704-8e50-a2585592f75c" providerId="ADAL" clId="{11D1D782-A24E-4239-BAAA-23B48C59DAEC}" dt="2020-10-30T15:08:46.350" v="523" actId="207"/>
          <ac:spMkLst>
            <pc:docMk/>
            <pc:sldMk cId="0" sldId="571"/>
            <ac:spMk id="6" creationId="{00000000-0000-0000-0000-000000000000}"/>
          </ac:spMkLst>
        </pc:spChg>
        <pc:spChg chg="mod">
          <ac:chgData name="Enrico DIANI" userId="2f6fb86d-c6ff-4704-8e50-a2585592f75c" providerId="ADAL" clId="{11D1D782-A24E-4239-BAAA-23B48C59DAEC}" dt="2020-10-30T08:48:35.089" v="300" actId="1035"/>
          <ac:spMkLst>
            <pc:docMk/>
            <pc:sldMk cId="0" sldId="571"/>
            <ac:spMk id="7" creationId="{A0086405-711B-4047-95C5-E42BF7E978D8}"/>
          </ac:spMkLst>
        </pc:spChg>
        <pc:spChg chg="mod">
          <ac:chgData name="Enrico DIANI" userId="2f6fb86d-c6ff-4704-8e50-a2585592f75c" providerId="ADAL" clId="{11D1D782-A24E-4239-BAAA-23B48C59DAEC}" dt="2020-10-30T08:48:38.075" v="306" actId="1035"/>
          <ac:spMkLst>
            <pc:docMk/>
            <pc:sldMk cId="0" sldId="571"/>
            <ac:spMk id="8" creationId="{F7F510EE-0BB1-4E44-ABE2-8C65FCCF4F9E}"/>
          </ac:spMkLst>
        </pc:spChg>
        <pc:spChg chg="mod">
          <ac:chgData name="Enrico DIANI" userId="2f6fb86d-c6ff-4704-8e50-a2585592f75c" providerId="ADAL" clId="{11D1D782-A24E-4239-BAAA-23B48C59DAEC}" dt="2020-10-30T08:48:40.284" v="307" actId="1035"/>
          <ac:spMkLst>
            <pc:docMk/>
            <pc:sldMk cId="0" sldId="571"/>
            <ac:spMk id="9" creationId="{867A6BE9-B2DE-4945-A618-CAB216B74230}"/>
          </ac:spMkLst>
        </pc:spChg>
        <pc:spChg chg="mod">
          <ac:chgData name="Enrico DIANI" userId="2f6fb86d-c6ff-4704-8e50-a2585592f75c" providerId="ADAL" clId="{11D1D782-A24E-4239-BAAA-23B48C59DAEC}" dt="2020-10-30T08:48:42.198" v="310" actId="1035"/>
          <ac:spMkLst>
            <pc:docMk/>
            <pc:sldMk cId="0" sldId="571"/>
            <ac:spMk id="10" creationId="{5D56D766-17D1-4C27-AF7F-C99142DAF827}"/>
          </ac:spMkLst>
        </pc:spChg>
        <pc:spChg chg="mod">
          <ac:chgData name="Enrico DIANI" userId="2f6fb86d-c6ff-4704-8e50-a2585592f75c" providerId="ADAL" clId="{11D1D782-A24E-4239-BAAA-23B48C59DAEC}" dt="2020-10-30T08:48:44.694" v="315" actId="1035"/>
          <ac:spMkLst>
            <pc:docMk/>
            <pc:sldMk cId="0" sldId="571"/>
            <ac:spMk id="11" creationId="{E6EDC7A4-4E7A-4E3B-9D55-29545714B0BC}"/>
          </ac:spMkLst>
        </pc:spChg>
        <pc:spChg chg="mod">
          <ac:chgData name="Enrico DIANI" userId="2f6fb86d-c6ff-4704-8e50-a2585592f75c" providerId="ADAL" clId="{11D1D782-A24E-4239-BAAA-23B48C59DAEC}" dt="2020-10-30T08:48:48.208" v="321" actId="1036"/>
          <ac:spMkLst>
            <pc:docMk/>
            <pc:sldMk cId="0" sldId="571"/>
            <ac:spMk id="12" creationId="{70581416-E469-4F44-B467-5E2859AAD254}"/>
          </ac:spMkLst>
        </pc:spChg>
        <pc:spChg chg="mod">
          <ac:chgData name="Enrico DIANI" userId="2f6fb86d-c6ff-4704-8e50-a2585592f75c" providerId="ADAL" clId="{11D1D782-A24E-4239-BAAA-23B48C59DAEC}" dt="2020-10-30T08:48:50.318" v="325" actId="1035"/>
          <ac:spMkLst>
            <pc:docMk/>
            <pc:sldMk cId="0" sldId="571"/>
            <ac:spMk id="13" creationId="{66C48AA7-2599-4BEE-8F80-494BD05E9163}"/>
          </ac:spMkLst>
        </pc:spChg>
        <pc:spChg chg="mod">
          <ac:chgData name="Enrico DIANI" userId="2f6fb86d-c6ff-4704-8e50-a2585592f75c" providerId="ADAL" clId="{11D1D782-A24E-4239-BAAA-23B48C59DAEC}" dt="2020-10-30T08:48:53.550" v="330" actId="1035"/>
          <ac:spMkLst>
            <pc:docMk/>
            <pc:sldMk cId="0" sldId="571"/>
            <ac:spMk id="14" creationId="{076C1F09-BD01-43D3-B09E-719F43A3429C}"/>
          </ac:spMkLst>
        </pc:spChg>
        <pc:spChg chg="mod">
          <ac:chgData name="Enrico DIANI" userId="2f6fb86d-c6ff-4704-8e50-a2585592f75c" providerId="ADAL" clId="{11D1D782-A24E-4239-BAAA-23B48C59DAEC}" dt="2020-10-30T08:48:56.457" v="334" actId="1036"/>
          <ac:spMkLst>
            <pc:docMk/>
            <pc:sldMk cId="0" sldId="571"/>
            <ac:spMk id="15" creationId="{F8F2E680-B108-408B-B780-BD813533AD93}"/>
          </ac:spMkLst>
        </pc:spChg>
        <pc:spChg chg="mod">
          <ac:chgData name="Enrico DIANI" userId="2f6fb86d-c6ff-4704-8e50-a2585592f75c" providerId="ADAL" clId="{11D1D782-A24E-4239-BAAA-23B48C59DAEC}" dt="2020-10-30T08:48:58.622" v="337" actId="1035"/>
          <ac:spMkLst>
            <pc:docMk/>
            <pc:sldMk cId="0" sldId="571"/>
            <ac:spMk id="16" creationId="{F78420DB-4D26-48D9-B768-EC47A8192340}"/>
          </ac:spMkLst>
        </pc:spChg>
        <pc:spChg chg="mod">
          <ac:chgData name="Enrico DIANI" userId="2f6fb86d-c6ff-4704-8e50-a2585592f75c" providerId="ADAL" clId="{11D1D782-A24E-4239-BAAA-23B48C59DAEC}" dt="2020-10-30T08:48:58.622" v="337" actId="1035"/>
          <ac:spMkLst>
            <pc:docMk/>
            <pc:sldMk cId="0" sldId="571"/>
            <ac:spMk id="17" creationId="{75B1B9EF-F83A-41D5-88E3-9808E378C946}"/>
          </ac:spMkLst>
        </pc:spChg>
        <pc:spChg chg="mod">
          <ac:chgData name="Enrico DIANI" userId="2f6fb86d-c6ff-4704-8e50-a2585592f75c" providerId="ADAL" clId="{11D1D782-A24E-4239-BAAA-23B48C59DAEC}" dt="2020-10-30T08:49:03.504" v="343" actId="1036"/>
          <ac:spMkLst>
            <pc:docMk/>
            <pc:sldMk cId="0" sldId="571"/>
            <ac:spMk id="18" creationId="{44406350-E3C7-479E-91A5-DD2CF3D164B3}"/>
          </ac:spMkLst>
        </pc:spChg>
        <pc:spChg chg="mod">
          <ac:chgData name="Enrico DIANI" userId="2f6fb86d-c6ff-4704-8e50-a2585592f75c" providerId="ADAL" clId="{11D1D782-A24E-4239-BAAA-23B48C59DAEC}" dt="2020-10-30T08:49:05.290" v="345" actId="1035"/>
          <ac:spMkLst>
            <pc:docMk/>
            <pc:sldMk cId="0" sldId="571"/>
            <ac:spMk id="19" creationId="{ADE68ED1-E335-4ADE-B971-BD0F48FCDFE2}"/>
          </ac:spMkLst>
        </pc:spChg>
        <pc:spChg chg="mod">
          <ac:chgData name="Enrico DIANI" userId="2f6fb86d-c6ff-4704-8e50-a2585592f75c" providerId="ADAL" clId="{11D1D782-A24E-4239-BAAA-23B48C59DAEC}" dt="2020-10-30T08:49:08.287" v="351" actId="1035"/>
          <ac:spMkLst>
            <pc:docMk/>
            <pc:sldMk cId="0" sldId="571"/>
            <ac:spMk id="20" creationId="{56850187-E28F-43B3-A7B5-A3B83D2644ED}"/>
          </ac:spMkLst>
        </pc:spChg>
        <pc:spChg chg="mod">
          <ac:chgData name="Enrico DIANI" userId="2f6fb86d-c6ff-4704-8e50-a2585592f75c" providerId="ADAL" clId="{11D1D782-A24E-4239-BAAA-23B48C59DAEC}" dt="2020-10-30T08:49:11.215" v="355" actId="1035"/>
          <ac:spMkLst>
            <pc:docMk/>
            <pc:sldMk cId="0" sldId="571"/>
            <ac:spMk id="21" creationId="{053CA5E7-B42F-41D0-AB3F-02E141B234A6}"/>
          </ac:spMkLst>
        </pc:spChg>
        <pc:spChg chg="mod">
          <ac:chgData name="Enrico DIANI" userId="2f6fb86d-c6ff-4704-8e50-a2585592f75c" providerId="ADAL" clId="{11D1D782-A24E-4239-BAAA-23B48C59DAEC}" dt="2020-10-30T08:49:14.331" v="362" actId="1036"/>
          <ac:spMkLst>
            <pc:docMk/>
            <pc:sldMk cId="0" sldId="571"/>
            <ac:spMk id="22" creationId="{6640AEE4-88B3-4143-A9AD-1AE0729AF61A}"/>
          </ac:spMkLst>
        </pc:spChg>
        <pc:spChg chg="mod">
          <ac:chgData name="Enrico DIANI" userId="2f6fb86d-c6ff-4704-8e50-a2585592f75c" providerId="ADAL" clId="{11D1D782-A24E-4239-BAAA-23B48C59DAEC}" dt="2020-10-30T08:49:16.432" v="364" actId="1035"/>
          <ac:spMkLst>
            <pc:docMk/>
            <pc:sldMk cId="0" sldId="571"/>
            <ac:spMk id="23" creationId="{907995D1-4B94-4C2F-9AFC-85A14C99672B}"/>
          </ac:spMkLst>
        </pc:spChg>
        <pc:spChg chg="mod">
          <ac:chgData name="Enrico DIANI" userId="2f6fb86d-c6ff-4704-8e50-a2585592f75c" providerId="ADAL" clId="{11D1D782-A24E-4239-BAAA-23B48C59DAEC}" dt="2020-10-30T08:49:21.202" v="366" actId="1036"/>
          <ac:spMkLst>
            <pc:docMk/>
            <pc:sldMk cId="0" sldId="571"/>
            <ac:spMk id="24" creationId="{D65C5618-C761-4E6F-A46E-191FB75A4FB2}"/>
          </ac:spMkLst>
        </pc:spChg>
        <pc:spChg chg="mod">
          <ac:chgData name="Enrico DIANI" userId="2f6fb86d-c6ff-4704-8e50-a2585592f75c" providerId="ADAL" clId="{11D1D782-A24E-4239-BAAA-23B48C59DAEC}" dt="2020-10-30T08:49:23.209" v="369" actId="1036"/>
          <ac:spMkLst>
            <pc:docMk/>
            <pc:sldMk cId="0" sldId="571"/>
            <ac:spMk id="25" creationId="{993F900A-6515-40D8-8101-641BC8D417EA}"/>
          </ac:spMkLst>
        </pc:spChg>
        <pc:spChg chg="mod">
          <ac:chgData name="Enrico DIANI" userId="2f6fb86d-c6ff-4704-8e50-a2585592f75c" providerId="ADAL" clId="{11D1D782-A24E-4239-BAAA-23B48C59DAEC}" dt="2020-10-30T08:49:26.338" v="378" actId="1035"/>
          <ac:spMkLst>
            <pc:docMk/>
            <pc:sldMk cId="0" sldId="571"/>
            <ac:spMk id="26" creationId="{21ECFDD6-523C-403D-ACAC-A71792F19611}"/>
          </ac:spMkLst>
        </pc:spChg>
        <pc:spChg chg="mod">
          <ac:chgData name="Enrico DIANI" userId="2f6fb86d-c6ff-4704-8e50-a2585592f75c" providerId="ADAL" clId="{11D1D782-A24E-4239-BAAA-23B48C59DAEC}" dt="2020-10-30T08:49:31.306" v="396" actId="1036"/>
          <ac:spMkLst>
            <pc:docMk/>
            <pc:sldMk cId="0" sldId="571"/>
            <ac:spMk id="27" creationId="{D791D335-C7D5-4235-BE62-25B32BC22EA3}"/>
          </ac:spMkLst>
        </pc:spChg>
        <pc:spChg chg="mod">
          <ac:chgData name="Enrico DIANI" userId="2f6fb86d-c6ff-4704-8e50-a2585592f75c" providerId="ADAL" clId="{11D1D782-A24E-4239-BAAA-23B48C59DAEC}" dt="2020-10-30T08:49:34.186" v="402" actId="1035"/>
          <ac:spMkLst>
            <pc:docMk/>
            <pc:sldMk cId="0" sldId="571"/>
            <ac:spMk id="28" creationId="{AA7A725F-34DE-47AF-841E-2C7FE4822AD8}"/>
          </ac:spMkLst>
        </pc:spChg>
        <pc:spChg chg="mod">
          <ac:chgData name="Enrico DIANI" userId="2f6fb86d-c6ff-4704-8e50-a2585592f75c" providerId="ADAL" clId="{11D1D782-A24E-4239-BAAA-23B48C59DAEC}" dt="2020-10-30T08:49:36.556" v="405" actId="1035"/>
          <ac:spMkLst>
            <pc:docMk/>
            <pc:sldMk cId="0" sldId="571"/>
            <ac:spMk id="29" creationId="{5D3126DB-8197-4C03-A3DA-4DFB95474C63}"/>
          </ac:spMkLst>
        </pc:spChg>
        <pc:spChg chg="mod">
          <ac:chgData name="Enrico DIANI" userId="2f6fb86d-c6ff-4704-8e50-a2585592f75c" providerId="ADAL" clId="{11D1D782-A24E-4239-BAAA-23B48C59DAEC}" dt="2020-10-30T08:49:39.496" v="408" actId="1035"/>
          <ac:spMkLst>
            <pc:docMk/>
            <pc:sldMk cId="0" sldId="571"/>
            <ac:spMk id="30" creationId="{C6AC6438-6EB8-479E-9715-7534E5864395}"/>
          </ac:spMkLst>
        </pc:spChg>
        <pc:spChg chg="mod">
          <ac:chgData name="Enrico DIANI" userId="2f6fb86d-c6ff-4704-8e50-a2585592f75c" providerId="ADAL" clId="{11D1D782-A24E-4239-BAAA-23B48C59DAEC}" dt="2020-10-30T08:49:43.807" v="414" actId="1035"/>
          <ac:spMkLst>
            <pc:docMk/>
            <pc:sldMk cId="0" sldId="571"/>
            <ac:spMk id="31" creationId="{F0D1EF74-FCB8-439B-AF4A-D43BF15206AA}"/>
          </ac:spMkLst>
        </pc:spChg>
        <pc:spChg chg="mod">
          <ac:chgData name="Enrico DIANI" userId="2f6fb86d-c6ff-4704-8e50-a2585592f75c" providerId="ADAL" clId="{11D1D782-A24E-4239-BAAA-23B48C59DAEC}" dt="2020-10-30T08:49:46.521" v="417" actId="1036"/>
          <ac:spMkLst>
            <pc:docMk/>
            <pc:sldMk cId="0" sldId="571"/>
            <ac:spMk id="32" creationId="{98BD8964-F502-4C1B-8164-AC8DFFE80822}"/>
          </ac:spMkLst>
        </pc:spChg>
        <pc:spChg chg="mod">
          <ac:chgData name="Enrico DIANI" userId="2f6fb86d-c6ff-4704-8e50-a2585592f75c" providerId="ADAL" clId="{11D1D782-A24E-4239-BAAA-23B48C59DAEC}" dt="2020-10-30T08:49:48.782" v="419" actId="1035"/>
          <ac:spMkLst>
            <pc:docMk/>
            <pc:sldMk cId="0" sldId="571"/>
            <ac:spMk id="33" creationId="{7DFC1E93-E4FC-444E-935A-76A2C2C226E9}"/>
          </ac:spMkLst>
        </pc:spChg>
        <pc:spChg chg="mod">
          <ac:chgData name="Enrico DIANI" userId="2f6fb86d-c6ff-4704-8e50-a2585592f75c" providerId="ADAL" clId="{11D1D782-A24E-4239-BAAA-23B48C59DAEC}" dt="2020-10-30T08:49:52.301" v="424" actId="1036"/>
          <ac:spMkLst>
            <pc:docMk/>
            <pc:sldMk cId="0" sldId="571"/>
            <ac:spMk id="34" creationId="{4D519C5C-2523-401D-9A08-AB5BB7800305}"/>
          </ac:spMkLst>
        </pc:spChg>
        <pc:spChg chg="mod">
          <ac:chgData name="Enrico DIANI" userId="2f6fb86d-c6ff-4704-8e50-a2585592f75c" providerId="ADAL" clId="{11D1D782-A24E-4239-BAAA-23B48C59DAEC}" dt="2020-10-30T08:49:59.614" v="462" actId="1036"/>
          <ac:spMkLst>
            <pc:docMk/>
            <pc:sldMk cId="0" sldId="571"/>
            <ac:spMk id="35" creationId="{D18D05CB-C59A-4B40-B9DE-BD2445E4B29B}"/>
          </ac:spMkLst>
        </pc:spChg>
        <pc:spChg chg="mod">
          <ac:chgData name="Enrico DIANI" userId="2f6fb86d-c6ff-4704-8e50-a2585592f75c" providerId="ADAL" clId="{11D1D782-A24E-4239-BAAA-23B48C59DAEC}" dt="2020-10-30T08:49:59.614" v="462" actId="1036"/>
          <ac:spMkLst>
            <pc:docMk/>
            <pc:sldMk cId="0" sldId="571"/>
            <ac:spMk id="36" creationId="{12EB8BFF-049D-4CA8-8E7B-5365ED0A6BBA}"/>
          </ac:spMkLst>
        </pc:spChg>
        <pc:spChg chg="mod">
          <ac:chgData name="Enrico DIANI" userId="2f6fb86d-c6ff-4704-8e50-a2585592f75c" providerId="ADAL" clId="{11D1D782-A24E-4239-BAAA-23B48C59DAEC}" dt="2020-10-30T08:50:07.990" v="477" actId="1036"/>
          <ac:spMkLst>
            <pc:docMk/>
            <pc:sldMk cId="0" sldId="571"/>
            <ac:spMk id="37" creationId="{49544097-E2DE-40E8-8FBC-25FB3A978366}"/>
          </ac:spMkLst>
        </pc:spChg>
        <pc:spChg chg="mod">
          <ac:chgData name="Enrico DIANI" userId="2f6fb86d-c6ff-4704-8e50-a2585592f75c" providerId="ADAL" clId="{11D1D782-A24E-4239-BAAA-23B48C59DAEC}" dt="2020-10-30T08:50:11.988" v="482" actId="1035"/>
          <ac:spMkLst>
            <pc:docMk/>
            <pc:sldMk cId="0" sldId="571"/>
            <ac:spMk id="38" creationId="{DDAA8C4A-5687-4EF7-A823-5BEF557CEDB6}"/>
          </ac:spMkLst>
        </pc:spChg>
        <pc:spChg chg="mod">
          <ac:chgData name="Enrico DIANI" userId="2f6fb86d-c6ff-4704-8e50-a2585592f75c" providerId="ADAL" clId="{11D1D782-A24E-4239-BAAA-23B48C59DAEC}" dt="2020-10-30T08:50:14.506" v="485" actId="1035"/>
          <ac:spMkLst>
            <pc:docMk/>
            <pc:sldMk cId="0" sldId="571"/>
            <ac:spMk id="39" creationId="{DBCEF59F-C56B-4DB1-B448-07FE166BAA15}"/>
          </ac:spMkLst>
        </pc:spChg>
        <pc:spChg chg="mod">
          <ac:chgData name="Enrico DIANI" userId="2f6fb86d-c6ff-4704-8e50-a2585592f75c" providerId="ADAL" clId="{11D1D782-A24E-4239-BAAA-23B48C59DAEC}" dt="2020-10-30T08:50:16.666" v="490" actId="1035"/>
          <ac:spMkLst>
            <pc:docMk/>
            <pc:sldMk cId="0" sldId="571"/>
            <ac:spMk id="40" creationId="{0653DE6F-6670-4847-A7B2-9A27F237365F}"/>
          </ac:spMkLst>
        </pc:spChg>
        <pc:spChg chg="add mod">
          <ac:chgData name="Enrico DIANI" userId="2f6fb86d-c6ff-4704-8e50-a2585592f75c" providerId="ADAL" clId="{11D1D782-A24E-4239-BAAA-23B48C59DAEC}" dt="2020-10-30T08:50:29.932" v="492"/>
          <ac:spMkLst>
            <pc:docMk/>
            <pc:sldMk cId="0" sldId="571"/>
            <ac:spMk id="41" creationId="{F9054BB5-CC28-4D88-8B1A-D7FE3EBCB0C0}"/>
          </ac:spMkLst>
        </pc:spChg>
      </pc:sldChg>
      <pc:sldChg chg="addSp delSp modSp">
        <pc:chgData name="Enrico DIANI" userId="2f6fb86d-c6ff-4704-8e50-a2585592f75c" providerId="ADAL" clId="{11D1D782-A24E-4239-BAAA-23B48C59DAEC}" dt="2020-10-30T15:14:16.427" v="547"/>
        <pc:sldMkLst>
          <pc:docMk/>
          <pc:sldMk cId="0" sldId="587"/>
        </pc:sldMkLst>
        <pc:grpChg chg="add">
          <ac:chgData name="Enrico DIANI" userId="2f6fb86d-c6ff-4704-8e50-a2585592f75c" providerId="ADAL" clId="{11D1D782-A24E-4239-BAAA-23B48C59DAEC}" dt="2020-10-30T15:14:16.427" v="547"/>
          <ac:grpSpMkLst>
            <pc:docMk/>
            <pc:sldMk cId="0" sldId="587"/>
            <ac:grpSpMk id="19" creationId="{FE3A4A9C-5EC7-4B3E-9A99-4A57045B0C21}"/>
          </ac:grpSpMkLst>
        </pc:grpChg>
        <pc:grpChg chg="del">
          <ac:chgData name="Enrico DIANI" userId="2f6fb86d-c6ff-4704-8e50-a2585592f75c" providerId="ADAL" clId="{11D1D782-A24E-4239-BAAA-23B48C59DAEC}" dt="2020-10-30T15:14:15.733" v="546" actId="478"/>
          <ac:grpSpMkLst>
            <pc:docMk/>
            <pc:sldMk cId="0" sldId="587"/>
            <ac:grpSpMk id="32" creationId="{2EED9A04-03FB-4379-BD16-F22E63EA5B28}"/>
          </ac:grpSpMkLst>
        </pc:grpChg>
        <pc:picChg chg="add del mod">
          <ac:chgData name="Enrico DIANI" userId="2f6fb86d-c6ff-4704-8e50-a2585592f75c" providerId="ADAL" clId="{11D1D782-A24E-4239-BAAA-23B48C59DAEC}" dt="2020-10-30T15:14:15.733" v="546" actId="478"/>
          <ac:picMkLst>
            <pc:docMk/>
            <pc:sldMk cId="0" sldId="587"/>
            <ac:picMk id="16" creationId="{DCF7A647-38B9-440F-987D-CD8C6D27D5E4}"/>
          </ac:picMkLst>
        </pc:picChg>
        <pc:picChg chg="del">
          <ac:chgData name="Enrico DIANI" userId="2f6fb86d-c6ff-4704-8e50-a2585592f75c" providerId="ADAL" clId="{11D1D782-A24E-4239-BAAA-23B48C59DAEC}" dt="2020-10-30T15:14:15.733" v="546" actId="478"/>
          <ac:picMkLst>
            <pc:docMk/>
            <pc:sldMk cId="0" sldId="587"/>
            <ac:picMk id="17" creationId="{8F49791D-4B4A-4FD6-8D0A-204C53CBA6A0}"/>
          </ac:picMkLst>
        </pc:picChg>
        <pc:picChg chg="add">
          <ac:chgData name="Enrico DIANI" userId="2f6fb86d-c6ff-4704-8e50-a2585592f75c" providerId="ADAL" clId="{11D1D782-A24E-4239-BAAA-23B48C59DAEC}" dt="2020-10-30T15:14:16.427" v="547"/>
          <ac:picMkLst>
            <pc:docMk/>
            <pc:sldMk cId="0" sldId="587"/>
            <ac:picMk id="18" creationId="{5841F7FD-17B3-4B43-B9DB-2E7129B3D8EF}"/>
          </ac:picMkLst>
        </pc:picChg>
      </pc:sldChg>
      <pc:sldChg chg="addSp delSp modSp">
        <pc:chgData name="Enrico DIANI" userId="2f6fb86d-c6ff-4704-8e50-a2585592f75c" providerId="ADAL" clId="{11D1D782-A24E-4239-BAAA-23B48C59DAEC}" dt="2020-10-30T15:15:31.235" v="551"/>
        <pc:sldMkLst>
          <pc:docMk/>
          <pc:sldMk cId="0" sldId="589"/>
        </pc:sldMkLst>
        <pc:grpChg chg="add">
          <ac:chgData name="Enrico DIANI" userId="2f6fb86d-c6ff-4704-8e50-a2585592f75c" providerId="ADAL" clId="{11D1D782-A24E-4239-BAAA-23B48C59DAEC}" dt="2020-10-30T15:15:31.235" v="551"/>
          <ac:grpSpMkLst>
            <pc:docMk/>
            <pc:sldMk cId="0" sldId="589"/>
            <ac:grpSpMk id="19" creationId="{0D7E114E-5CBC-44C1-8163-26B6075BB2FF}"/>
          </ac:grpSpMkLst>
        </pc:grpChg>
        <pc:grpChg chg="del">
          <ac:chgData name="Enrico DIANI" userId="2f6fb86d-c6ff-4704-8e50-a2585592f75c" providerId="ADAL" clId="{11D1D782-A24E-4239-BAAA-23B48C59DAEC}" dt="2020-10-30T15:15:30.564" v="550" actId="478"/>
          <ac:grpSpMkLst>
            <pc:docMk/>
            <pc:sldMk cId="0" sldId="589"/>
            <ac:grpSpMk id="35" creationId="{2728E264-7082-4124-9369-D34AF691FDDB}"/>
          </ac:grpSpMkLst>
        </pc:grpChg>
        <pc:picChg chg="add del mod">
          <ac:chgData name="Enrico DIANI" userId="2f6fb86d-c6ff-4704-8e50-a2585592f75c" providerId="ADAL" clId="{11D1D782-A24E-4239-BAAA-23B48C59DAEC}" dt="2020-10-30T15:15:30.564" v="550" actId="478"/>
          <ac:picMkLst>
            <pc:docMk/>
            <pc:sldMk cId="0" sldId="589"/>
            <ac:picMk id="16" creationId="{248C4BBC-BDDC-4FB8-8FAA-0AD14D33D4A8}"/>
          </ac:picMkLst>
        </pc:picChg>
        <pc:picChg chg="del">
          <ac:chgData name="Enrico DIANI" userId="2f6fb86d-c6ff-4704-8e50-a2585592f75c" providerId="ADAL" clId="{11D1D782-A24E-4239-BAAA-23B48C59DAEC}" dt="2020-10-30T15:15:30.564" v="550" actId="478"/>
          <ac:picMkLst>
            <pc:docMk/>
            <pc:sldMk cId="0" sldId="589"/>
            <ac:picMk id="17" creationId="{C25637D7-1087-457B-A546-65D2C9C728DF}"/>
          </ac:picMkLst>
        </pc:picChg>
        <pc:picChg chg="add">
          <ac:chgData name="Enrico DIANI" userId="2f6fb86d-c6ff-4704-8e50-a2585592f75c" providerId="ADAL" clId="{11D1D782-A24E-4239-BAAA-23B48C59DAEC}" dt="2020-10-30T15:15:31.235" v="551"/>
          <ac:picMkLst>
            <pc:docMk/>
            <pc:sldMk cId="0" sldId="589"/>
            <ac:picMk id="18" creationId="{E9410785-130B-4FE4-BAB8-DD29CB32801B}"/>
          </ac:picMkLst>
        </pc:picChg>
      </pc:sldChg>
      <pc:sldChg chg="addSp delSp modSp">
        <pc:chgData name="Enrico DIANI" userId="2f6fb86d-c6ff-4704-8e50-a2585592f75c" providerId="ADAL" clId="{11D1D782-A24E-4239-BAAA-23B48C59DAEC}" dt="2020-10-30T15:15:46.261" v="552" actId="207"/>
        <pc:sldMkLst>
          <pc:docMk/>
          <pc:sldMk cId="0" sldId="590"/>
        </pc:sldMkLst>
        <pc:spChg chg="del">
          <ac:chgData name="Enrico DIANI" userId="2f6fb86d-c6ff-4704-8e50-a2585592f75c" providerId="ADAL" clId="{11D1D782-A24E-4239-BAAA-23B48C59DAEC}" dt="2020-10-30T08:40:20.031" v="109" actId="478"/>
          <ac:spMkLst>
            <pc:docMk/>
            <pc:sldMk cId="0" sldId="590"/>
            <ac:spMk id="24" creationId="{3E8330A6-FC55-4790-BAF3-791AA752C294}"/>
          </ac:spMkLst>
        </pc:spChg>
        <pc:spChg chg="del">
          <ac:chgData name="Enrico DIANI" userId="2f6fb86d-c6ff-4704-8e50-a2585592f75c" providerId="ADAL" clId="{11D1D782-A24E-4239-BAAA-23B48C59DAEC}" dt="2020-10-30T08:40:20.031" v="109" actId="478"/>
          <ac:spMkLst>
            <pc:docMk/>
            <pc:sldMk cId="0" sldId="590"/>
            <ac:spMk id="27" creationId="{6AD0D6FF-7755-4838-B9EE-624B641DD41A}"/>
          </ac:spMkLst>
        </pc:spChg>
        <pc:spChg chg="del">
          <ac:chgData name="Enrico DIANI" userId="2f6fb86d-c6ff-4704-8e50-a2585592f75c" providerId="ADAL" clId="{11D1D782-A24E-4239-BAAA-23B48C59DAEC}" dt="2020-10-30T08:40:20.031" v="109" actId="478"/>
          <ac:spMkLst>
            <pc:docMk/>
            <pc:sldMk cId="0" sldId="590"/>
            <ac:spMk id="28" creationId="{DCFEBF89-72F1-418C-A331-96C3C19E3572}"/>
          </ac:spMkLst>
        </pc:spChg>
        <pc:spChg chg="del">
          <ac:chgData name="Enrico DIANI" userId="2f6fb86d-c6ff-4704-8e50-a2585592f75c" providerId="ADAL" clId="{11D1D782-A24E-4239-BAAA-23B48C59DAEC}" dt="2020-10-30T08:40:20.031" v="109" actId="478"/>
          <ac:spMkLst>
            <pc:docMk/>
            <pc:sldMk cId="0" sldId="590"/>
            <ac:spMk id="29" creationId="{4913B9FD-48A3-4A7A-8544-93CD1A850A43}"/>
          </ac:spMkLst>
        </pc:spChg>
        <pc:spChg chg="del">
          <ac:chgData name="Enrico DIANI" userId="2f6fb86d-c6ff-4704-8e50-a2585592f75c" providerId="ADAL" clId="{11D1D782-A24E-4239-BAAA-23B48C59DAEC}" dt="2020-10-30T08:40:20.031" v="109" actId="478"/>
          <ac:spMkLst>
            <pc:docMk/>
            <pc:sldMk cId="0" sldId="590"/>
            <ac:spMk id="30" creationId="{B7BA1486-8F7A-4106-8356-F0D7D13E309B}"/>
          </ac:spMkLst>
        </pc:spChg>
        <pc:spChg chg="add mod">
          <ac:chgData name="Enrico DIANI" userId="2f6fb86d-c6ff-4704-8e50-a2585592f75c" providerId="ADAL" clId="{11D1D782-A24E-4239-BAAA-23B48C59DAEC}" dt="2020-10-30T15:15:46.261" v="552" actId="207"/>
          <ac:spMkLst>
            <pc:docMk/>
            <pc:sldMk cId="0" sldId="590"/>
            <ac:spMk id="31" creationId="{F73959DB-3C41-48D6-94B8-C74C16A10DAA}"/>
          </ac:spMkLst>
        </pc:spChg>
        <pc:spChg chg="add">
          <ac:chgData name="Enrico DIANI" userId="2f6fb86d-c6ff-4704-8e50-a2585592f75c" providerId="ADAL" clId="{11D1D782-A24E-4239-BAAA-23B48C59DAEC}" dt="2020-10-30T08:40:20.568" v="110"/>
          <ac:spMkLst>
            <pc:docMk/>
            <pc:sldMk cId="0" sldId="590"/>
            <ac:spMk id="32" creationId="{552F6DE1-9CE7-4C2E-B11A-DB12D1B023F2}"/>
          </ac:spMkLst>
        </pc:spChg>
        <pc:spChg chg="add">
          <ac:chgData name="Enrico DIANI" userId="2f6fb86d-c6ff-4704-8e50-a2585592f75c" providerId="ADAL" clId="{11D1D782-A24E-4239-BAAA-23B48C59DAEC}" dt="2020-10-30T08:40:20.568" v="110"/>
          <ac:spMkLst>
            <pc:docMk/>
            <pc:sldMk cId="0" sldId="590"/>
            <ac:spMk id="37" creationId="{CB17D29D-913B-4528-822F-E04066CA6508}"/>
          </ac:spMkLst>
        </pc:spChg>
        <pc:spChg chg="add">
          <ac:chgData name="Enrico DIANI" userId="2f6fb86d-c6ff-4704-8e50-a2585592f75c" providerId="ADAL" clId="{11D1D782-A24E-4239-BAAA-23B48C59DAEC}" dt="2020-10-30T08:40:20.568" v="110"/>
          <ac:spMkLst>
            <pc:docMk/>
            <pc:sldMk cId="0" sldId="590"/>
            <ac:spMk id="70" creationId="{1A203DC5-68A5-431C-A7EF-C8C36511DD9B}"/>
          </ac:spMkLst>
        </pc:spChg>
        <pc:spChg chg="add">
          <ac:chgData name="Enrico DIANI" userId="2f6fb86d-c6ff-4704-8e50-a2585592f75c" providerId="ADAL" clId="{11D1D782-A24E-4239-BAAA-23B48C59DAEC}" dt="2020-10-30T08:40:20.568" v="110"/>
          <ac:spMkLst>
            <pc:docMk/>
            <pc:sldMk cId="0" sldId="590"/>
            <ac:spMk id="71" creationId="{6D92ED05-CA57-470D-B14B-84DBD72B8333}"/>
          </ac:spMkLst>
        </pc:spChg>
        <pc:grpChg chg="del">
          <ac:chgData name="Enrico DIANI" userId="2f6fb86d-c6ff-4704-8e50-a2585592f75c" providerId="ADAL" clId="{11D1D782-A24E-4239-BAAA-23B48C59DAEC}" dt="2020-10-30T08:40:20.031" v="109" actId="478"/>
          <ac:grpSpMkLst>
            <pc:docMk/>
            <pc:sldMk cId="0" sldId="590"/>
            <ac:grpSpMk id="33" creationId="{081E5657-587F-4EE8-9251-D70B837EB21F}"/>
          </ac:grpSpMkLst>
        </pc:grpChg>
        <pc:grpChg chg="del">
          <ac:chgData name="Enrico DIANI" userId="2f6fb86d-c6ff-4704-8e50-a2585592f75c" providerId="ADAL" clId="{11D1D782-A24E-4239-BAAA-23B48C59DAEC}" dt="2020-10-30T08:40:20.031" v="109" actId="478"/>
          <ac:grpSpMkLst>
            <pc:docMk/>
            <pc:sldMk cId="0" sldId="590"/>
            <ac:grpSpMk id="36" creationId="{82E77373-085A-4A54-83C6-BED6664756C4}"/>
          </ac:grpSpMkLst>
        </pc:grpChg>
        <pc:grpChg chg="add">
          <ac:chgData name="Enrico DIANI" userId="2f6fb86d-c6ff-4704-8e50-a2585592f75c" providerId="ADAL" clId="{11D1D782-A24E-4239-BAAA-23B48C59DAEC}" dt="2020-10-30T08:40:20.568" v="110"/>
          <ac:grpSpMkLst>
            <pc:docMk/>
            <pc:sldMk cId="0" sldId="590"/>
            <ac:grpSpMk id="41" creationId="{B822AFBD-3EB9-4F3D-9B91-D2C984B4318B}"/>
          </ac:grpSpMkLst>
        </pc:grpChg>
        <pc:grpChg chg="del">
          <ac:chgData name="Enrico DIANI" userId="2f6fb86d-c6ff-4704-8e50-a2585592f75c" providerId="ADAL" clId="{11D1D782-A24E-4239-BAAA-23B48C59DAEC}" dt="2020-10-30T08:40:20.031" v="109" actId="478"/>
          <ac:grpSpMkLst>
            <pc:docMk/>
            <pc:sldMk cId="0" sldId="590"/>
            <ac:grpSpMk id="42" creationId="{5AA3CBF5-8C0F-465C-A427-2926FBE0B87E}"/>
          </ac:grpSpMkLst>
        </pc:grpChg>
        <pc:grpChg chg="del">
          <ac:chgData name="Enrico DIANI" userId="2f6fb86d-c6ff-4704-8e50-a2585592f75c" providerId="ADAL" clId="{11D1D782-A24E-4239-BAAA-23B48C59DAEC}" dt="2020-10-30T08:40:20.031" v="109" actId="478"/>
          <ac:grpSpMkLst>
            <pc:docMk/>
            <pc:sldMk cId="0" sldId="590"/>
            <ac:grpSpMk id="53" creationId="{29A4117D-1AC7-4611-AAA5-F464F4A6D252}"/>
          </ac:grpSpMkLst>
        </pc:grpChg>
        <pc:grpChg chg="del">
          <ac:chgData name="Enrico DIANI" userId="2f6fb86d-c6ff-4704-8e50-a2585592f75c" providerId="ADAL" clId="{11D1D782-A24E-4239-BAAA-23B48C59DAEC}" dt="2020-10-30T08:40:20.031" v="109" actId="478"/>
          <ac:grpSpMkLst>
            <pc:docMk/>
            <pc:sldMk cId="0" sldId="590"/>
            <ac:grpSpMk id="56" creationId="{8A7F4B06-B528-4FC0-80B3-64494F6C256E}"/>
          </ac:grpSpMkLst>
        </pc:grpChg>
        <pc:picChg chg="del">
          <ac:chgData name="Enrico DIANI" userId="2f6fb86d-c6ff-4704-8e50-a2585592f75c" providerId="ADAL" clId="{11D1D782-A24E-4239-BAAA-23B48C59DAEC}" dt="2020-10-30T08:40:20.031" v="109" actId="478"/>
          <ac:picMkLst>
            <pc:docMk/>
            <pc:sldMk cId="0" sldId="590"/>
            <ac:picMk id="25" creationId="{A9C4AE79-BD50-4E75-9CB6-477AC330D5D6}"/>
          </ac:picMkLst>
        </pc:picChg>
        <pc:picChg chg="del">
          <ac:chgData name="Enrico DIANI" userId="2f6fb86d-c6ff-4704-8e50-a2585592f75c" providerId="ADAL" clId="{11D1D782-A24E-4239-BAAA-23B48C59DAEC}" dt="2020-10-30T08:40:20.031" v="109" actId="478"/>
          <ac:picMkLst>
            <pc:docMk/>
            <pc:sldMk cId="0" sldId="590"/>
            <ac:picMk id="26" creationId="{868DFC12-E700-41D7-B2ED-30D8776AEC39}"/>
          </ac:picMkLst>
        </pc:picChg>
        <pc:picChg chg="add">
          <ac:chgData name="Enrico DIANI" userId="2f6fb86d-c6ff-4704-8e50-a2585592f75c" providerId="ADAL" clId="{11D1D782-A24E-4239-BAAA-23B48C59DAEC}" dt="2020-10-30T08:40:20.568" v="110"/>
          <ac:picMkLst>
            <pc:docMk/>
            <pc:sldMk cId="0" sldId="590"/>
            <ac:picMk id="38" creationId="{F9E5A171-1397-4011-9040-E827DC93279B}"/>
          </ac:picMkLst>
        </pc:picChg>
        <pc:picChg chg="add">
          <ac:chgData name="Enrico DIANI" userId="2f6fb86d-c6ff-4704-8e50-a2585592f75c" providerId="ADAL" clId="{11D1D782-A24E-4239-BAAA-23B48C59DAEC}" dt="2020-10-30T08:40:20.568" v="110"/>
          <ac:picMkLst>
            <pc:docMk/>
            <pc:sldMk cId="0" sldId="590"/>
            <ac:picMk id="69" creationId="{28E2CA8C-6BCF-43BD-8E62-7F40A110CA17}"/>
          </ac:picMkLst>
        </pc:picChg>
      </pc:sldChg>
      <pc:sldChg chg="addSp delSp modSp">
        <pc:chgData name="Enrico DIANI" userId="2f6fb86d-c6ff-4704-8e50-a2585592f75c" providerId="ADAL" clId="{11D1D782-A24E-4239-BAAA-23B48C59DAEC}" dt="2020-10-30T15:15:56.533" v="553" actId="207"/>
        <pc:sldMkLst>
          <pc:docMk/>
          <pc:sldMk cId="0" sldId="591"/>
        </pc:sldMkLst>
        <pc:spChg chg="del">
          <ac:chgData name="Enrico DIANI" userId="2f6fb86d-c6ff-4704-8e50-a2585592f75c" providerId="ADAL" clId="{11D1D782-A24E-4239-BAAA-23B48C59DAEC}" dt="2020-10-30T08:40:29.736" v="111" actId="478"/>
          <ac:spMkLst>
            <pc:docMk/>
            <pc:sldMk cId="0" sldId="591"/>
            <ac:spMk id="2" creationId="{00000000-0000-0000-0000-000000000000}"/>
          </ac:spMkLst>
        </pc:spChg>
        <pc:spChg chg="add mod">
          <ac:chgData name="Enrico DIANI" userId="2f6fb86d-c6ff-4704-8e50-a2585592f75c" providerId="ADAL" clId="{11D1D782-A24E-4239-BAAA-23B48C59DAEC}" dt="2020-10-30T15:15:56.533" v="553" actId="207"/>
          <ac:spMkLst>
            <pc:docMk/>
            <pc:sldMk cId="0" sldId="591"/>
            <ac:spMk id="28" creationId="{07F99716-BC93-4595-83E3-A003D63A1031}"/>
          </ac:spMkLst>
        </pc:spChg>
        <pc:grpChg chg="del">
          <ac:chgData name="Enrico DIANI" userId="2f6fb86d-c6ff-4704-8e50-a2585592f75c" providerId="ADAL" clId="{11D1D782-A24E-4239-BAAA-23B48C59DAEC}" dt="2020-10-30T08:40:29.736" v="111" actId="478"/>
          <ac:grpSpMkLst>
            <pc:docMk/>
            <pc:sldMk cId="0" sldId="591"/>
            <ac:grpSpMk id="29" creationId="{00000000-0000-0000-0000-000000000000}"/>
          </ac:grpSpMkLst>
        </pc:grpChg>
        <pc:grpChg chg="del">
          <ac:chgData name="Enrico DIANI" userId="2f6fb86d-c6ff-4704-8e50-a2585592f75c" providerId="ADAL" clId="{11D1D782-A24E-4239-BAAA-23B48C59DAEC}" dt="2020-10-30T08:40:29.736" v="111" actId="478"/>
          <ac:grpSpMkLst>
            <pc:docMk/>
            <pc:sldMk cId="0" sldId="591"/>
            <ac:grpSpMk id="32" creationId="{00000000-0000-0000-0000-000000000000}"/>
          </ac:grpSpMkLst>
        </pc:grpChg>
        <pc:grpChg chg="del">
          <ac:chgData name="Enrico DIANI" userId="2f6fb86d-c6ff-4704-8e50-a2585592f75c" providerId="ADAL" clId="{11D1D782-A24E-4239-BAAA-23B48C59DAEC}" dt="2020-10-30T08:40:29.736" v="111" actId="478"/>
          <ac:grpSpMkLst>
            <pc:docMk/>
            <pc:sldMk cId="0" sldId="591"/>
            <ac:grpSpMk id="35" creationId="{00000000-0000-0000-0000-000000000000}"/>
          </ac:grpSpMkLst>
        </pc:grpChg>
        <pc:grpChg chg="del">
          <ac:chgData name="Enrico DIANI" userId="2f6fb86d-c6ff-4704-8e50-a2585592f75c" providerId="ADAL" clId="{11D1D782-A24E-4239-BAAA-23B48C59DAEC}" dt="2020-10-30T08:40:29.736" v="111" actId="478"/>
          <ac:grpSpMkLst>
            <pc:docMk/>
            <pc:sldMk cId="0" sldId="591"/>
            <ac:grpSpMk id="38" creationId="{00000000-0000-0000-0000-000000000000}"/>
          </ac:grpSpMkLst>
        </pc:grpChg>
        <pc:grpChg chg="del">
          <ac:chgData name="Enrico DIANI" userId="2f6fb86d-c6ff-4704-8e50-a2585592f75c" providerId="ADAL" clId="{11D1D782-A24E-4239-BAAA-23B48C59DAEC}" dt="2020-10-30T08:40:29.736" v="111" actId="478"/>
          <ac:grpSpMkLst>
            <pc:docMk/>
            <pc:sldMk cId="0" sldId="591"/>
            <ac:grpSpMk id="41" creationId="{00000000-0000-0000-0000-000000000000}"/>
          </ac:grpSpMkLst>
        </pc:grpChg>
        <pc:grpChg chg="del">
          <ac:chgData name="Enrico DIANI" userId="2f6fb86d-c6ff-4704-8e50-a2585592f75c" providerId="ADAL" clId="{11D1D782-A24E-4239-BAAA-23B48C59DAEC}" dt="2020-10-30T08:40:29.736" v="111" actId="478"/>
          <ac:grpSpMkLst>
            <pc:docMk/>
            <pc:sldMk cId="0" sldId="591"/>
            <ac:grpSpMk id="44" creationId="{00000000-0000-0000-0000-000000000000}"/>
          </ac:grpSpMkLst>
        </pc:grpChg>
        <pc:grpChg chg="del">
          <ac:chgData name="Enrico DIANI" userId="2f6fb86d-c6ff-4704-8e50-a2585592f75c" providerId="ADAL" clId="{11D1D782-A24E-4239-BAAA-23B48C59DAEC}" dt="2020-10-30T08:40:29.736" v="111" actId="478"/>
          <ac:grpSpMkLst>
            <pc:docMk/>
            <pc:sldMk cId="0" sldId="591"/>
            <ac:grpSpMk id="47" creationId="{00000000-0000-0000-0000-000000000000}"/>
          </ac:grpSpMkLst>
        </pc:grpChg>
        <pc:grpChg chg="del">
          <ac:chgData name="Enrico DIANI" userId="2f6fb86d-c6ff-4704-8e50-a2585592f75c" providerId="ADAL" clId="{11D1D782-A24E-4239-BAAA-23B48C59DAEC}" dt="2020-10-30T08:40:29.736" v="111" actId="478"/>
          <ac:grpSpMkLst>
            <pc:docMk/>
            <pc:sldMk cId="0" sldId="591"/>
            <ac:grpSpMk id="50" creationId="{00000000-0000-0000-0000-000000000000}"/>
          </ac:grpSpMkLst>
        </pc:grpChg>
        <pc:grpChg chg="add">
          <ac:chgData name="Enrico DIANI" userId="2f6fb86d-c6ff-4704-8e50-a2585592f75c" providerId="ADAL" clId="{11D1D782-A24E-4239-BAAA-23B48C59DAEC}" dt="2020-10-30T08:40:30.396" v="112"/>
          <ac:grpSpMkLst>
            <pc:docMk/>
            <pc:sldMk cId="0" sldId="591"/>
            <ac:grpSpMk id="54" creationId="{85DEBB96-B782-468B-BBE9-6B13A731F080}"/>
          </ac:grpSpMkLst>
        </pc:grpChg>
        <pc:picChg chg="add">
          <ac:chgData name="Enrico DIANI" userId="2f6fb86d-c6ff-4704-8e50-a2585592f75c" providerId="ADAL" clId="{11D1D782-A24E-4239-BAAA-23B48C59DAEC}" dt="2020-10-30T08:40:30.396" v="112"/>
          <ac:picMkLst>
            <pc:docMk/>
            <pc:sldMk cId="0" sldId="591"/>
            <ac:picMk id="53" creationId="{52EC4FAC-B038-4B03-9370-B66BE2C2FFD7}"/>
          </ac:picMkLst>
        </pc:picChg>
        <pc:picChg chg="del">
          <ac:chgData name="Enrico DIANI" userId="2f6fb86d-c6ff-4704-8e50-a2585592f75c" providerId="ADAL" clId="{11D1D782-A24E-4239-BAAA-23B48C59DAEC}" dt="2020-10-30T08:40:29.736" v="111" actId="478"/>
          <ac:picMkLst>
            <pc:docMk/>
            <pc:sldMk cId="0" sldId="591"/>
            <ac:picMk id="86018" creationId="{00000000-0000-0000-0000-000000000000}"/>
          </ac:picMkLst>
        </pc:picChg>
      </pc:sldChg>
      <pc:sldChg chg="addSp delSp modSp">
        <pc:chgData name="Enrico DIANI" userId="2f6fb86d-c6ff-4704-8e50-a2585592f75c" providerId="ADAL" clId="{11D1D782-A24E-4239-BAAA-23B48C59DAEC}" dt="2020-10-30T15:11:10.695" v="535" actId="478"/>
        <pc:sldMkLst>
          <pc:docMk/>
          <pc:sldMk cId="0" sldId="597"/>
        </pc:sldMkLst>
        <pc:spChg chg="ord">
          <ac:chgData name="Enrico DIANI" userId="2f6fb86d-c6ff-4704-8e50-a2585592f75c" providerId="ADAL" clId="{11D1D782-A24E-4239-BAAA-23B48C59DAEC}" dt="2020-10-30T15:11:04.062" v="533" actId="166"/>
          <ac:spMkLst>
            <pc:docMk/>
            <pc:sldMk cId="0" sldId="597"/>
            <ac:spMk id="26" creationId="{50AA147E-A9E3-43E2-A4DF-17483E5B897C}"/>
          </ac:spMkLst>
        </pc:spChg>
        <pc:spChg chg="ord">
          <ac:chgData name="Enrico DIANI" userId="2f6fb86d-c6ff-4704-8e50-a2585592f75c" providerId="ADAL" clId="{11D1D782-A24E-4239-BAAA-23B48C59DAEC}" dt="2020-10-30T15:11:04.062" v="533" actId="166"/>
          <ac:spMkLst>
            <pc:docMk/>
            <pc:sldMk cId="0" sldId="597"/>
            <ac:spMk id="27" creationId="{A148D421-D20E-47B5-A2E5-EADFF028A064}"/>
          </ac:spMkLst>
        </pc:spChg>
        <pc:picChg chg="del ord">
          <ac:chgData name="Enrico DIANI" userId="2f6fb86d-c6ff-4704-8e50-a2585592f75c" providerId="ADAL" clId="{11D1D782-A24E-4239-BAAA-23B48C59DAEC}" dt="2020-10-30T15:11:10.695" v="535" actId="478"/>
          <ac:picMkLst>
            <pc:docMk/>
            <pc:sldMk cId="0" sldId="597"/>
            <ac:picMk id="2" creationId="{099E9547-6408-4009-ABC9-581FF94FA464}"/>
          </ac:picMkLst>
        </pc:picChg>
        <pc:picChg chg="add mod modCrop">
          <ac:chgData name="Enrico DIANI" userId="2f6fb86d-c6ff-4704-8e50-a2585592f75c" providerId="ADAL" clId="{11D1D782-A24E-4239-BAAA-23B48C59DAEC}" dt="2020-10-30T15:11:06.736" v="534" actId="1076"/>
          <ac:picMkLst>
            <pc:docMk/>
            <pc:sldMk cId="0" sldId="597"/>
            <ac:picMk id="4" creationId="{4CA50FEF-D660-41FF-B67A-9EDB75C2C5B2}"/>
          </ac:picMkLst>
        </pc:picChg>
      </pc:sldChg>
      <pc:sldChg chg="addSp delSp modSp">
        <pc:chgData name="Enrico DIANI" userId="2f6fb86d-c6ff-4704-8e50-a2585592f75c" providerId="ADAL" clId="{11D1D782-A24E-4239-BAAA-23B48C59DAEC}" dt="2020-10-30T15:14:53.547" v="549"/>
        <pc:sldMkLst>
          <pc:docMk/>
          <pc:sldMk cId="0" sldId="600"/>
        </pc:sldMkLst>
        <pc:grpChg chg="add">
          <ac:chgData name="Enrico DIANI" userId="2f6fb86d-c6ff-4704-8e50-a2585592f75c" providerId="ADAL" clId="{11D1D782-A24E-4239-BAAA-23B48C59DAEC}" dt="2020-10-30T15:14:53.547" v="549"/>
          <ac:grpSpMkLst>
            <pc:docMk/>
            <pc:sldMk cId="0" sldId="600"/>
            <ac:grpSpMk id="19" creationId="{3170BE0F-67FA-4C4E-BE6A-6F814931C33A}"/>
          </ac:grpSpMkLst>
        </pc:grpChg>
        <pc:grpChg chg="del">
          <ac:chgData name="Enrico DIANI" userId="2f6fb86d-c6ff-4704-8e50-a2585592f75c" providerId="ADAL" clId="{11D1D782-A24E-4239-BAAA-23B48C59DAEC}" dt="2020-10-30T15:14:52.885" v="548" actId="478"/>
          <ac:grpSpMkLst>
            <pc:docMk/>
            <pc:sldMk cId="0" sldId="600"/>
            <ac:grpSpMk id="37" creationId="{769DDAB0-7BE5-4AFA-B407-FD872609EDB4}"/>
          </ac:grpSpMkLst>
        </pc:grpChg>
        <pc:picChg chg="add del mod">
          <ac:chgData name="Enrico DIANI" userId="2f6fb86d-c6ff-4704-8e50-a2585592f75c" providerId="ADAL" clId="{11D1D782-A24E-4239-BAAA-23B48C59DAEC}" dt="2020-10-30T15:14:52.885" v="548" actId="478"/>
          <ac:picMkLst>
            <pc:docMk/>
            <pc:sldMk cId="0" sldId="600"/>
            <ac:picMk id="16" creationId="{57546B28-E60F-49BD-9675-626683EB86B7}"/>
          </ac:picMkLst>
        </pc:picChg>
        <pc:picChg chg="del">
          <ac:chgData name="Enrico DIANI" userId="2f6fb86d-c6ff-4704-8e50-a2585592f75c" providerId="ADAL" clId="{11D1D782-A24E-4239-BAAA-23B48C59DAEC}" dt="2020-10-30T15:14:52.885" v="548" actId="478"/>
          <ac:picMkLst>
            <pc:docMk/>
            <pc:sldMk cId="0" sldId="600"/>
            <ac:picMk id="17" creationId="{F75BC202-28FC-42EB-9477-5BBBE73F57C3}"/>
          </ac:picMkLst>
        </pc:picChg>
        <pc:picChg chg="add">
          <ac:chgData name="Enrico DIANI" userId="2f6fb86d-c6ff-4704-8e50-a2585592f75c" providerId="ADAL" clId="{11D1D782-A24E-4239-BAAA-23B48C59DAEC}" dt="2020-10-30T15:14:53.547" v="549"/>
          <ac:picMkLst>
            <pc:docMk/>
            <pc:sldMk cId="0" sldId="600"/>
            <ac:picMk id="18" creationId="{A71B4226-BD2E-4FC5-8484-12686479C3B4}"/>
          </ac:picMkLst>
        </pc:picChg>
      </pc:sldChg>
      <pc:sldChg chg="addSp delSp modSp">
        <pc:chgData name="Enrico DIANI" userId="2f6fb86d-c6ff-4704-8e50-a2585592f75c" providerId="ADAL" clId="{11D1D782-A24E-4239-BAAA-23B48C59DAEC}" dt="2020-10-30T15:16:18.614" v="555"/>
        <pc:sldMkLst>
          <pc:docMk/>
          <pc:sldMk cId="0" sldId="602"/>
        </pc:sldMkLst>
        <pc:grpChg chg="add">
          <ac:chgData name="Enrico DIANI" userId="2f6fb86d-c6ff-4704-8e50-a2585592f75c" providerId="ADAL" clId="{11D1D782-A24E-4239-BAAA-23B48C59DAEC}" dt="2020-10-30T15:16:18.614" v="555"/>
          <ac:grpSpMkLst>
            <pc:docMk/>
            <pc:sldMk cId="0" sldId="602"/>
            <ac:grpSpMk id="19" creationId="{A89A8779-74E8-4C1E-841A-5F4FA5564801}"/>
          </ac:grpSpMkLst>
        </pc:grpChg>
        <pc:grpChg chg="del">
          <ac:chgData name="Enrico DIANI" userId="2f6fb86d-c6ff-4704-8e50-a2585592f75c" providerId="ADAL" clId="{11D1D782-A24E-4239-BAAA-23B48C59DAEC}" dt="2020-10-30T15:16:17.908" v="554" actId="478"/>
          <ac:grpSpMkLst>
            <pc:docMk/>
            <pc:sldMk cId="0" sldId="602"/>
            <ac:grpSpMk id="37" creationId="{8F29F14F-59BE-4E2E-86D2-E8E4A6D5EB03}"/>
          </ac:grpSpMkLst>
        </pc:grpChg>
        <pc:picChg chg="add del mod">
          <ac:chgData name="Enrico DIANI" userId="2f6fb86d-c6ff-4704-8e50-a2585592f75c" providerId="ADAL" clId="{11D1D782-A24E-4239-BAAA-23B48C59DAEC}" dt="2020-10-30T15:16:17.908" v="554" actId="478"/>
          <ac:picMkLst>
            <pc:docMk/>
            <pc:sldMk cId="0" sldId="602"/>
            <ac:picMk id="16" creationId="{F3B76E84-C720-469E-8D77-D6FB5DDA8EAD}"/>
          </ac:picMkLst>
        </pc:picChg>
        <pc:picChg chg="del">
          <ac:chgData name="Enrico DIANI" userId="2f6fb86d-c6ff-4704-8e50-a2585592f75c" providerId="ADAL" clId="{11D1D782-A24E-4239-BAAA-23B48C59DAEC}" dt="2020-10-30T15:16:17.908" v="554" actId="478"/>
          <ac:picMkLst>
            <pc:docMk/>
            <pc:sldMk cId="0" sldId="602"/>
            <ac:picMk id="17" creationId="{5380F7A7-F67F-46E7-8F0E-23AF3BA249B6}"/>
          </ac:picMkLst>
        </pc:picChg>
        <pc:picChg chg="add">
          <ac:chgData name="Enrico DIANI" userId="2f6fb86d-c6ff-4704-8e50-a2585592f75c" providerId="ADAL" clId="{11D1D782-A24E-4239-BAAA-23B48C59DAEC}" dt="2020-10-30T15:16:18.614" v="555"/>
          <ac:picMkLst>
            <pc:docMk/>
            <pc:sldMk cId="0" sldId="602"/>
            <ac:picMk id="18" creationId="{266C41C2-9915-430E-998B-4012B6AE13AE}"/>
          </ac:picMkLst>
        </pc:picChg>
      </pc:sldChg>
      <pc:sldChg chg="addSp delSp modSp">
        <pc:chgData name="Enrico DIANI" userId="2f6fb86d-c6ff-4704-8e50-a2585592f75c" providerId="ADAL" clId="{11D1D782-A24E-4239-BAAA-23B48C59DAEC}" dt="2020-10-30T15:17:08.501" v="560" actId="20577"/>
        <pc:sldMkLst>
          <pc:docMk/>
          <pc:sldMk cId="0" sldId="603"/>
        </pc:sldMkLst>
        <pc:spChg chg="add del">
          <ac:chgData name="Enrico DIANI" userId="2f6fb86d-c6ff-4704-8e50-a2585592f75c" providerId="ADAL" clId="{11D1D782-A24E-4239-BAAA-23B48C59DAEC}" dt="2020-10-30T08:41:22.869" v="117" actId="478"/>
          <ac:spMkLst>
            <pc:docMk/>
            <pc:sldMk cId="0" sldId="603"/>
            <ac:spMk id="19" creationId="{D2642625-9CE2-4481-9C02-BCDC52EF2A3B}"/>
          </ac:spMkLst>
        </pc:spChg>
        <pc:spChg chg="add del">
          <ac:chgData name="Enrico DIANI" userId="2f6fb86d-c6ff-4704-8e50-a2585592f75c" providerId="ADAL" clId="{11D1D782-A24E-4239-BAAA-23B48C59DAEC}" dt="2020-10-30T08:41:18.394" v="115"/>
          <ac:spMkLst>
            <pc:docMk/>
            <pc:sldMk cId="0" sldId="603"/>
            <ac:spMk id="21" creationId="{AA4EBDBE-D980-4F63-A533-44DB43A2879F}"/>
          </ac:spMkLst>
        </pc:spChg>
        <pc:spChg chg="add mod">
          <ac:chgData name="Enrico DIANI" userId="2f6fb86d-c6ff-4704-8e50-a2585592f75c" providerId="ADAL" clId="{11D1D782-A24E-4239-BAAA-23B48C59DAEC}" dt="2020-10-30T15:17:08.501" v="560" actId="20577"/>
          <ac:spMkLst>
            <pc:docMk/>
            <pc:sldMk cId="0" sldId="603"/>
            <ac:spMk id="55" creationId="{A49ED200-B398-43D9-A582-CA298C0FFE34}"/>
          </ac:spMkLst>
        </pc:spChg>
        <pc:grpChg chg="add">
          <ac:chgData name="Enrico DIANI" userId="2f6fb86d-c6ff-4704-8e50-a2585592f75c" providerId="ADAL" clId="{11D1D782-A24E-4239-BAAA-23B48C59DAEC}" dt="2020-10-30T15:17:01.843" v="557"/>
          <ac:grpSpMkLst>
            <pc:docMk/>
            <pc:sldMk cId="0" sldId="603"/>
            <ac:grpSpMk id="25" creationId="{93A25630-B106-400A-A806-B624532123BB}"/>
          </ac:grpSpMkLst>
        </pc:grpChg>
        <pc:grpChg chg="add del">
          <ac:chgData name="Enrico DIANI" userId="2f6fb86d-c6ff-4704-8e50-a2585592f75c" providerId="ADAL" clId="{11D1D782-A24E-4239-BAAA-23B48C59DAEC}" dt="2020-10-30T08:41:22.869" v="117" actId="478"/>
          <ac:grpSpMkLst>
            <pc:docMk/>
            <pc:sldMk cId="0" sldId="603"/>
            <ac:grpSpMk id="26" creationId="{352965E7-FCEE-4B4E-B10E-3BAAD639A238}"/>
          </ac:grpSpMkLst>
        </pc:grpChg>
        <pc:grpChg chg="add">
          <ac:chgData name="Enrico DIANI" userId="2f6fb86d-c6ff-4704-8e50-a2585592f75c" providerId="ADAL" clId="{11D1D782-A24E-4239-BAAA-23B48C59DAEC}" dt="2020-10-30T15:17:01.843" v="557"/>
          <ac:grpSpMkLst>
            <pc:docMk/>
            <pc:sldMk cId="0" sldId="603"/>
            <ac:grpSpMk id="28" creationId="{90FE2674-9FE8-46F8-9473-F38A95A7B653}"/>
          </ac:grpSpMkLst>
        </pc:grpChg>
        <pc:grpChg chg="add del">
          <ac:chgData name="Enrico DIANI" userId="2f6fb86d-c6ff-4704-8e50-a2585592f75c" providerId="ADAL" clId="{11D1D782-A24E-4239-BAAA-23B48C59DAEC}" dt="2020-10-30T08:41:22.869" v="117" actId="478"/>
          <ac:grpSpMkLst>
            <pc:docMk/>
            <pc:sldMk cId="0" sldId="603"/>
            <ac:grpSpMk id="29" creationId="{A0869223-2C63-440A-854C-F8256698EE44}"/>
          </ac:grpSpMkLst>
        </pc:grpChg>
        <pc:grpChg chg="add">
          <ac:chgData name="Enrico DIANI" userId="2f6fb86d-c6ff-4704-8e50-a2585592f75c" providerId="ADAL" clId="{11D1D782-A24E-4239-BAAA-23B48C59DAEC}" dt="2020-10-30T15:17:01.843" v="557"/>
          <ac:grpSpMkLst>
            <pc:docMk/>
            <pc:sldMk cId="0" sldId="603"/>
            <ac:grpSpMk id="31" creationId="{82D4E477-9662-433C-8E42-17D88544020B}"/>
          </ac:grpSpMkLst>
        </pc:grpChg>
        <pc:grpChg chg="add del">
          <ac:chgData name="Enrico DIANI" userId="2f6fb86d-c6ff-4704-8e50-a2585592f75c" providerId="ADAL" clId="{11D1D782-A24E-4239-BAAA-23B48C59DAEC}" dt="2020-10-30T08:41:22.869" v="117" actId="478"/>
          <ac:grpSpMkLst>
            <pc:docMk/>
            <pc:sldMk cId="0" sldId="603"/>
            <ac:grpSpMk id="32" creationId="{EE6D8583-CA2C-4E02-81C6-7FAF5330FE9C}"/>
          </ac:grpSpMkLst>
        </pc:grpChg>
        <pc:grpChg chg="add">
          <ac:chgData name="Enrico DIANI" userId="2f6fb86d-c6ff-4704-8e50-a2585592f75c" providerId="ADAL" clId="{11D1D782-A24E-4239-BAAA-23B48C59DAEC}" dt="2020-10-30T15:17:01.843" v="557"/>
          <ac:grpSpMkLst>
            <pc:docMk/>
            <pc:sldMk cId="0" sldId="603"/>
            <ac:grpSpMk id="34" creationId="{40A33D3E-5A49-4E52-A797-566550B7CF28}"/>
          </ac:grpSpMkLst>
        </pc:grpChg>
        <pc:grpChg chg="add del">
          <ac:chgData name="Enrico DIANI" userId="2f6fb86d-c6ff-4704-8e50-a2585592f75c" providerId="ADAL" clId="{11D1D782-A24E-4239-BAAA-23B48C59DAEC}" dt="2020-10-30T08:41:22.869" v="117" actId="478"/>
          <ac:grpSpMkLst>
            <pc:docMk/>
            <pc:sldMk cId="0" sldId="603"/>
            <ac:grpSpMk id="35" creationId="{E93FD768-9E59-44BA-BE68-BB361D0867E8}"/>
          </ac:grpSpMkLst>
        </pc:grpChg>
        <pc:grpChg chg="add del">
          <ac:chgData name="Enrico DIANI" userId="2f6fb86d-c6ff-4704-8e50-a2585592f75c" providerId="ADAL" clId="{11D1D782-A24E-4239-BAAA-23B48C59DAEC}" dt="2020-10-30T08:41:18.394" v="115"/>
          <ac:grpSpMkLst>
            <pc:docMk/>
            <pc:sldMk cId="0" sldId="603"/>
            <ac:grpSpMk id="40" creationId="{926D8FE4-2917-4E24-83C7-A5FEB23AFF39}"/>
          </ac:grpSpMkLst>
        </pc:grpChg>
        <pc:grpChg chg="add del">
          <ac:chgData name="Enrico DIANI" userId="2f6fb86d-c6ff-4704-8e50-a2585592f75c" providerId="ADAL" clId="{11D1D782-A24E-4239-BAAA-23B48C59DAEC}" dt="2020-10-30T08:41:18.394" v="115"/>
          <ac:grpSpMkLst>
            <pc:docMk/>
            <pc:sldMk cId="0" sldId="603"/>
            <ac:grpSpMk id="43" creationId="{0D5583E8-532A-4739-8792-387B38178FB0}"/>
          </ac:grpSpMkLst>
        </pc:grpChg>
        <pc:grpChg chg="add del">
          <ac:chgData name="Enrico DIANI" userId="2f6fb86d-c6ff-4704-8e50-a2585592f75c" providerId="ADAL" clId="{11D1D782-A24E-4239-BAAA-23B48C59DAEC}" dt="2020-10-30T08:41:18.394" v="115"/>
          <ac:grpSpMkLst>
            <pc:docMk/>
            <pc:sldMk cId="0" sldId="603"/>
            <ac:grpSpMk id="46" creationId="{11217C0D-EBFB-4E16-967C-0D08CBF0A6F4}"/>
          </ac:grpSpMkLst>
        </pc:grpChg>
        <pc:grpChg chg="add del">
          <ac:chgData name="Enrico DIANI" userId="2f6fb86d-c6ff-4704-8e50-a2585592f75c" providerId="ADAL" clId="{11D1D782-A24E-4239-BAAA-23B48C59DAEC}" dt="2020-10-30T08:41:18.394" v="115"/>
          <ac:grpSpMkLst>
            <pc:docMk/>
            <pc:sldMk cId="0" sldId="603"/>
            <ac:grpSpMk id="50" creationId="{4F57D4B5-C5A3-4FE9-8396-8D12C17258DA}"/>
          </ac:grpSpMkLst>
        </pc:grpChg>
        <pc:grpChg chg="add del">
          <ac:chgData name="Enrico DIANI" userId="2f6fb86d-c6ff-4704-8e50-a2585592f75c" providerId="ADAL" clId="{11D1D782-A24E-4239-BAAA-23B48C59DAEC}" dt="2020-10-30T15:17:01.104" v="556" actId="478"/>
          <ac:grpSpMkLst>
            <pc:docMk/>
            <pc:sldMk cId="0" sldId="603"/>
            <ac:grpSpMk id="60" creationId="{73CA7B0D-8360-46CC-8E21-0745615C0CA0}"/>
          </ac:grpSpMkLst>
        </pc:grpChg>
        <pc:grpChg chg="add del">
          <ac:chgData name="Enrico DIANI" userId="2f6fb86d-c6ff-4704-8e50-a2585592f75c" providerId="ADAL" clId="{11D1D782-A24E-4239-BAAA-23B48C59DAEC}" dt="2020-10-30T15:17:01.104" v="556" actId="478"/>
          <ac:grpSpMkLst>
            <pc:docMk/>
            <pc:sldMk cId="0" sldId="603"/>
            <ac:grpSpMk id="63" creationId="{E8CF3B36-EF33-4122-840D-4E127840389F}"/>
          </ac:grpSpMkLst>
        </pc:grpChg>
        <pc:grpChg chg="add del">
          <ac:chgData name="Enrico DIANI" userId="2f6fb86d-c6ff-4704-8e50-a2585592f75c" providerId="ADAL" clId="{11D1D782-A24E-4239-BAAA-23B48C59DAEC}" dt="2020-10-30T15:17:01.104" v="556" actId="478"/>
          <ac:grpSpMkLst>
            <pc:docMk/>
            <pc:sldMk cId="0" sldId="603"/>
            <ac:grpSpMk id="66" creationId="{A90A4AFC-D1FC-465A-9BFF-E232EB539503}"/>
          </ac:grpSpMkLst>
        </pc:grpChg>
        <pc:grpChg chg="add del">
          <ac:chgData name="Enrico DIANI" userId="2f6fb86d-c6ff-4704-8e50-a2585592f75c" providerId="ADAL" clId="{11D1D782-A24E-4239-BAAA-23B48C59DAEC}" dt="2020-10-30T15:17:01.104" v="556" actId="478"/>
          <ac:grpSpMkLst>
            <pc:docMk/>
            <pc:sldMk cId="0" sldId="603"/>
            <ac:grpSpMk id="69" creationId="{C49606AC-E9DA-43B4-819E-554C30455B4B}"/>
          </ac:grpSpMkLst>
        </pc:grpChg>
        <pc:picChg chg="add del">
          <ac:chgData name="Enrico DIANI" userId="2f6fb86d-c6ff-4704-8e50-a2585592f75c" providerId="ADAL" clId="{11D1D782-A24E-4239-BAAA-23B48C59DAEC}" dt="2020-10-30T08:41:22.869" v="117" actId="478"/>
          <ac:picMkLst>
            <pc:docMk/>
            <pc:sldMk cId="0" sldId="603"/>
            <ac:picMk id="20" creationId="{8E3D6023-7483-449B-B400-CEC44A1CF029}"/>
          </ac:picMkLst>
        </pc:picChg>
        <pc:picChg chg="add">
          <ac:chgData name="Enrico DIANI" userId="2f6fb86d-c6ff-4704-8e50-a2585592f75c" providerId="ADAL" clId="{11D1D782-A24E-4239-BAAA-23B48C59DAEC}" dt="2020-10-30T15:17:01.843" v="557"/>
          <ac:picMkLst>
            <pc:docMk/>
            <pc:sldMk cId="0" sldId="603"/>
            <ac:picMk id="21" creationId="{A541C76D-E50C-4F38-B9B5-72531194B0FB}"/>
          </ac:picMkLst>
        </pc:picChg>
        <pc:picChg chg="add">
          <ac:chgData name="Enrico DIANI" userId="2f6fb86d-c6ff-4704-8e50-a2585592f75c" providerId="ADAL" clId="{11D1D782-A24E-4239-BAAA-23B48C59DAEC}" dt="2020-10-30T15:17:01.843" v="557"/>
          <ac:picMkLst>
            <pc:docMk/>
            <pc:sldMk cId="0" sldId="603"/>
            <ac:picMk id="22" creationId="{65CD1B0C-0BDB-438F-B5BA-E1185E5F4363}"/>
          </ac:picMkLst>
        </pc:picChg>
        <pc:picChg chg="add del">
          <ac:chgData name="Enrico DIANI" userId="2f6fb86d-c6ff-4704-8e50-a2585592f75c" providerId="ADAL" clId="{11D1D782-A24E-4239-BAAA-23B48C59DAEC}" dt="2020-10-30T08:41:22.869" v="117" actId="478"/>
          <ac:picMkLst>
            <pc:docMk/>
            <pc:sldMk cId="0" sldId="603"/>
            <ac:picMk id="22" creationId="{65CD9840-5C98-40BE-927A-76BC6DC85A5E}"/>
          </ac:picMkLst>
        </pc:picChg>
        <pc:picChg chg="add del">
          <ac:chgData name="Enrico DIANI" userId="2f6fb86d-c6ff-4704-8e50-a2585592f75c" providerId="ADAL" clId="{11D1D782-A24E-4239-BAAA-23B48C59DAEC}" dt="2020-10-30T08:41:18.394" v="115"/>
          <ac:picMkLst>
            <pc:docMk/>
            <pc:sldMk cId="0" sldId="603"/>
            <ac:picMk id="23" creationId="{4602ED43-2E3F-4516-B480-07B6D3404099}"/>
          </ac:picMkLst>
        </pc:picChg>
        <pc:picChg chg="add del">
          <ac:chgData name="Enrico DIANI" userId="2f6fb86d-c6ff-4704-8e50-a2585592f75c" providerId="ADAL" clId="{11D1D782-A24E-4239-BAAA-23B48C59DAEC}" dt="2020-10-30T08:41:18.394" v="115"/>
          <ac:picMkLst>
            <pc:docMk/>
            <pc:sldMk cId="0" sldId="603"/>
            <ac:picMk id="37" creationId="{3E4F9EA2-3BCB-4D6E-BEA3-D9C5901E6D42}"/>
          </ac:picMkLst>
        </pc:picChg>
        <pc:picChg chg="add del">
          <ac:chgData name="Enrico DIANI" userId="2f6fb86d-c6ff-4704-8e50-a2585592f75c" providerId="ADAL" clId="{11D1D782-A24E-4239-BAAA-23B48C59DAEC}" dt="2020-10-30T08:41:18.394" v="115"/>
          <ac:picMkLst>
            <pc:docMk/>
            <pc:sldMk cId="0" sldId="603"/>
            <ac:picMk id="53" creationId="{F207BA52-4B97-4443-AB25-E00E33835E19}"/>
          </ac:picMkLst>
        </pc:picChg>
        <pc:picChg chg="add del">
          <ac:chgData name="Enrico DIANI" userId="2f6fb86d-c6ff-4704-8e50-a2585592f75c" providerId="ADAL" clId="{11D1D782-A24E-4239-BAAA-23B48C59DAEC}" dt="2020-10-30T08:41:18.394" v="115"/>
          <ac:picMkLst>
            <pc:docMk/>
            <pc:sldMk cId="0" sldId="603"/>
            <ac:picMk id="54" creationId="{C2C8B10E-376E-44BC-861E-2D5C2C8795EF}"/>
          </ac:picMkLst>
        </pc:picChg>
        <pc:picChg chg="add del">
          <ac:chgData name="Enrico DIANI" userId="2f6fb86d-c6ff-4704-8e50-a2585592f75c" providerId="ADAL" clId="{11D1D782-A24E-4239-BAAA-23B48C59DAEC}" dt="2020-10-30T15:17:01.104" v="556" actId="478"/>
          <ac:picMkLst>
            <pc:docMk/>
            <pc:sldMk cId="0" sldId="603"/>
            <ac:picMk id="56" creationId="{5B64CDA2-8E4D-406B-9C30-6B97C41B85F9}"/>
          </ac:picMkLst>
        </pc:picChg>
        <pc:picChg chg="add del">
          <ac:chgData name="Enrico DIANI" userId="2f6fb86d-c6ff-4704-8e50-a2585592f75c" providerId="ADAL" clId="{11D1D782-A24E-4239-BAAA-23B48C59DAEC}" dt="2020-10-30T15:17:01.104" v="556" actId="478"/>
          <ac:picMkLst>
            <pc:docMk/>
            <pc:sldMk cId="0" sldId="603"/>
            <ac:picMk id="57" creationId="{82022703-F59F-4C9D-950A-7C1F2720AA43}"/>
          </ac:picMkLst>
        </pc:picChg>
        <pc:picChg chg="add del">
          <ac:chgData name="Enrico DIANI" userId="2f6fb86d-c6ff-4704-8e50-a2585592f75c" providerId="ADAL" clId="{11D1D782-A24E-4239-BAAA-23B48C59DAEC}" dt="2020-10-30T15:17:01.104" v="556" actId="478"/>
          <ac:picMkLst>
            <pc:docMk/>
            <pc:sldMk cId="0" sldId="603"/>
            <ac:picMk id="72" creationId="{7E890EFE-EE08-4A60-8AAE-E456B6A029BD}"/>
          </ac:picMkLst>
        </pc:picChg>
        <pc:picChg chg="add del">
          <ac:chgData name="Enrico DIANI" userId="2f6fb86d-c6ff-4704-8e50-a2585592f75c" providerId="ADAL" clId="{11D1D782-A24E-4239-BAAA-23B48C59DAEC}" dt="2020-10-30T15:17:01.104" v="556" actId="478"/>
          <ac:picMkLst>
            <pc:docMk/>
            <pc:sldMk cId="0" sldId="603"/>
            <ac:picMk id="73" creationId="{A871DFA0-C7C1-418D-95B4-FEA4DC69746A}"/>
          </ac:picMkLst>
        </pc:picChg>
        <pc:cxnChg chg="add">
          <ac:chgData name="Enrico DIANI" userId="2f6fb86d-c6ff-4704-8e50-a2585592f75c" providerId="ADAL" clId="{11D1D782-A24E-4239-BAAA-23B48C59DAEC}" dt="2020-10-30T15:17:01.843" v="557"/>
          <ac:cxnSpMkLst>
            <pc:docMk/>
            <pc:sldMk cId="0" sldId="603"/>
            <ac:cxnSpMk id="23" creationId="{DDB62EE6-C293-4464-86B1-CBB1462DE681}"/>
          </ac:cxnSpMkLst>
        </pc:cxnChg>
        <pc:cxnChg chg="add del">
          <ac:chgData name="Enrico DIANI" userId="2f6fb86d-c6ff-4704-8e50-a2585592f75c" providerId="ADAL" clId="{11D1D782-A24E-4239-BAAA-23B48C59DAEC}" dt="2020-10-30T08:41:22.869" v="117" actId="478"/>
          <ac:cxnSpMkLst>
            <pc:docMk/>
            <pc:sldMk cId="0" sldId="603"/>
            <ac:cxnSpMk id="24" creationId="{20BAD454-E70E-4563-A9FB-79B05D998D63}"/>
          </ac:cxnSpMkLst>
        </pc:cxnChg>
        <pc:cxnChg chg="add">
          <ac:chgData name="Enrico DIANI" userId="2f6fb86d-c6ff-4704-8e50-a2585592f75c" providerId="ADAL" clId="{11D1D782-A24E-4239-BAAA-23B48C59DAEC}" dt="2020-10-30T15:17:01.843" v="557"/>
          <ac:cxnSpMkLst>
            <pc:docMk/>
            <pc:sldMk cId="0" sldId="603"/>
            <ac:cxnSpMk id="24" creationId="{910F01F0-D038-40E0-98B0-3898F4154F2F}"/>
          </ac:cxnSpMkLst>
        </pc:cxnChg>
        <pc:cxnChg chg="add del">
          <ac:chgData name="Enrico DIANI" userId="2f6fb86d-c6ff-4704-8e50-a2585592f75c" providerId="ADAL" clId="{11D1D782-A24E-4239-BAAA-23B48C59DAEC}" dt="2020-10-30T08:41:22.869" v="117" actId="478"/>
          <ac:cxnSpMkLst>
            <pc:docMk/>
            <pc:sldMk cId="0" sldId="603"/>
            <ac:cxnSpMk id="25" creationId="{F0867DDA-29C1-4814-8D25-9D13DDBBA8C2}"/>
          </ac:cxnSpMkLst>
        </pc:cxnChg>
        <pc:cxnChg chg="add del">
          <ac:chgData name="Enrico DIANI" userId="2f6fb86d-c6ff-4704-8e50-a2585592f75c" providerId="ADAL" clId="{11D1D782-A24E-4239-BAAA-23B48C59DAEC}" dt="2020-10-30T08:41:18.394" v="115"/>
          <ac:cxnSpMkLst>
            <pc:docMk/>
            <pc:sldMk cId="0" sldId="603"/>
            <ac:cxnSpMk id="38" creationId="{16E62E46-6D58-45A2-B5AC-3502F9D8A4E4}"/>
          </ac:cxnSpMkLst>
        </pc:cxnChg>
        <pc:cxnChg chg="add del">
          <ac:chgData name="Enrico DIANI" userId="2f6fb86d-c6ff-4704-8e50-a2585592f75c" providerId="ADAL" clId="{11D1D782-A24E-4239-BAAA-23B48C59DAEC}" dt="2020-10-30T08:41:18.394" v="115"/>
          <ac:cxnSpMkLst>
            <pc:docMk/>
            <pc:sldMk cId="0" sldId="603"/>
            <ac:cxnSpMk id="39" creationId="{9C38A584-F8FB-4205-8A67-213C93B5A5F7}"/>
          </ac:cxnSpMkLst>
        </pc:cxnChg>
        <pc:cxnChg chg="add del">
          <ac:chgData name="Enrico DIANI" userId="2f6fb86d-c6ff-4704-8e50-a2585592f75c" providerId="ADAL" clId="{11D1D782-A24E-4239-BAAA-23B48C59DAEC}" dt="2020-10-30T15:17:01.104" v="556" actId="478"/>
          <ac:cxnSpMkLst>
            <pc:docMk/>
            <pc:sldMk cId="0" sldId="603"/>
            <ac:cxnSpMk id="58" creationId="{A2A39137-0098-4CD1-97AA-89643E0D4676}"/>
          </ac:cxnSpMkLst>
        </pc:cxnChg>
        <pc:cxnChg chg="add del">
          <ac:chgData name="Enrico DIANI" userId="2f6fb86d-c6ff-4704-8e50-a2585592f75c" providerId="ADAL" clId="{11D1D782-A24E-4239-BAAA-23B48C59DAEC}" dt="2020-10-30T15:17:01.104" v="556" actId="478"/>
          <ac:cxnSpMkLst>
            <pc:docMk/>
            <pc:sldMk cId="0" sldId="603"/>
            <ac:cxnSpMk id="59" creationId="{FC3D59AB-07CD-4A63-AB65-132919D858F2}"/>
          </ac:cxnSpMkLst>
        </pc:cxnChg>
      </pc:sldChg>
      <pc:sldChg chg="addSp delSp modSp">
        <pc:chgData name="Enrico DIANI" userId="2f6fb86d-c6ff-4704-8e50-a2585592f75c" providerId="ADAL" clId="{11D1D782-A24E-4239-BAAA-23B48C59DAEC}" dt="2020-10-30T15:12:18.776" v="539"/>
        <pc:sldMkLst>
          <pc:docMk/>
          <pc:sldMk cId="0" sldId="619"/>
        </pc:sldMkLst>
        <pc:grpChg chg="add">
          <ac:chgData name="Enrico DIANI" userId="2f6fb86d-c6ff-4704-8e50-a2585592f75c" providerId="ADAL" clId="{11D1D782-A24E-4239-BAAA-23B48C59DAEC}" dt="2020-10-30T15:12:18.776" v="539"/>
          <ac:grpSpMkLst>
            <pc:docMk/>
            <pc:sldMk cId="0" sldId="619"/>
            <ac:grpSpMk id="13" creationId="{DDCF6F59-4091-4B43-9465-F25A5119E18A}"/>
          </ac:grpSpMkLst>
        </pc:grpChg>
        <pc:grpChg chg="del">
          <ac:chgData name="Enrico DIANI" userId="2f6fb86d-c6ff-4704-8e50-a2585592f75c" providerId="ADAL" clId="{11D1D782-A24E-4239-BAAA-23B48C59DAEC}" dt="2020-10-30T15:12:18.035" v="538" actId="478"/>
          <ac:grpSpMkLst>
            <pc:docMk/>
            <pc:sldMk cId="0" sldId="619"/>
            <ac:grpSpMk id="23" creationId="{00000000-0000-0000-0000-000000000000}"/>
          </ac:grpSpMkLst>
        </pc:grpChg>
        <pc:picChg chg="add del mod">
          <ac:chgData name="Enrico DIANI" userId="2f6fb86d-c6ff-4704-8e50-a2585592f75c" providerId="ADAL" clId="{11D1D782-A24E-4239-BAAA-23B48C59DAEC}" dt="2020-10-30T15:12:18.035" v="538" actId="478"/>
          <ac:picMkLst>
            <pc:docMk/>
            <pc:sldMk cId="0" sldId="619"/>
            <ac:picMk id="11" creationId="{AE492D3C-80AD-4D00-88D9-3ABAEFFFD8E7}"/>
          </ac:picMkLst>
        </pc:picChg>
        <pc:picChg chg="add">
          <ac:chgData name="Enrico DIANI" userId="2f6fb86d-c6ff-4704-8e50-a2585592f75c" providerId="ADAL" clId="{11D1D782-A24E-4239-BAAA-23B48C59DAEC}" dt="2020-10-30T15:12:18.776" v="539"/>
          <ac:picMkLst>
            <pc:docMk/>
            <pc:sldMk cId="0" sldId="619"/>
            <ac:picMk id="12" creationId="{A720DF3E-2FF4-438A-8509-72A2CA11E5E8}"/>
          </ac:picMkLst>
        </pc:picChg>
        <pc:picChg chg="del">
          <ac:chgData name="Enrico DIANI" userId="2f6fb86d-c6ff-4704-8e50-a2585592f75c" providerId="ADAL" clId="{11D1D782-A24E-4239-BAAA-23B48C59DAEC}" dt="2020-10-30T15:12:18.035" v="538" actId="478"/>
          <ac:picMkLst>
            <pc:docMk/>
            <pc:sldMk cId="0" sldId="619"/>
            <ac:picMk id="16" creationId="{00000000-0000-0000-0000-000000000000}"/>
          </ac:picMkLst>
        </pc:picChg>
      </pc:sldChg>
      <pc:sldChg chg="addSp delSp modSp">
        <pc:chgData name="Enrico DIANI" userId="2f6fb86d-c6ff-4704-8e50-a2585592f75c" providerId="ADAL" clId="{11D1D782-A24E-4239-BAAA-23B48C59DAEC}" dt="2020-10-30T15:12:41.013" v="541"/>
        <pc:sldMkLst>
          <pc:docMk/>
          <pc:sldMk cId="304926671" sldId="644"/>
        </pc:sldMkLst>
        <pc:grpChg chg="del">
          <ac:chgData name="Enrico DIANI" userId="2f6fb86d-c6ff-4704-8e50-a2585592f75c" providerId="ADAL" clId="{11D1D782-A24E-4239-BAAA-23B48C59DAEC}" dt="2020-10-30T15:12:40.263" v="540" actId="478"/>
          <ac:grpSpMkLst>
            <pc:docMk/>
            <pc:sldMk cId="304926671" sldId="644"/>
            <ac:grpSpMk id="25" creationId="{B2C64D81-3F96-4C2A-AFF8-E21151E10C4B}"/>
          </ac:grpSpMkLst>
        </pc:grpChg>
        <pc:grpChg chg="add">
          <ac:chgData name="Enrico DIANI" userId="2f6fb86d-c6ff-4704-8e50-a2585592f75c" providerId="ADAL" clId="{11D1D782-A24E-4239-BAAA-23B48C59DAEC}" dt="2020-10-30T15:12:41.013" v="541"/>
          <ac:grpSpMkLst>
            <pc:docMk/>
            <pc:sldMk cId="304926671" sldId="644"/>
            <ac:grpSpMk id="30" creationId="{08631CEB-0149-4FF6-8CB9-1E1EA9F3CA7A}"/>
          </ac:grpSpMkLst>
        </pc:grpChg>
        <pc:picChg chg="add del mod">
          <ac:chgData name="Enrico DIANI" userId="2f6fb86d-c6ff-4704-8e50-a2585592f75c" providerId="ADAL" clId="{11D1D782-A24E-4239-BAAA-23B48C59DAEC}" dt="2020-10-30T15:12:40.263" v="540" actId="478"/>
          <ac:picMkLst>
            <pc:docMk/>
            <pc:sldMk cId="304926671" sldId="644"/>
            <ac:picMk id="15" creationId="{3D607657-2189-4221-9963-D30076B33E9C}"/>
          </ac:picMkLst>
        </pc:picChg>
        <pc:picChg chg="del">
          <ac:chgData name="Enrico DIANI" userId="2f6fb86d-c6ff-4704-8e50-a2585592f75c" providerId="ADAL" clId="{11D1D782-A24E-4239-BAAA-23B48C59DAEC}" dt="2020-10-30T15:12:40.263" v="540" actId="478"/>
          <ac:picMkLst>
            <pc:docMk/>
            <pc:sldMk cId="304926671" sldId="644"/>
            <ac:picMk id="16" creationId="{50521EE2-45BD-4548-9ADF-4826CF784412}"/>
          </ac:picMkLst>
        </pc:picChg>
        <pc:picChg chg="add">
          <ac:chgData name="Enrico DIANI" userId="2f6fb86d-c6ff-4704-8e50-a2585592f75c" providerId="ADAL" clId="{11D1D782-A24E-4239-BAAA-23B48C59DAEC}" dt="2020-10-30T15:12:41.013" v="541"/>
          <ac:picMkLst>
            <pc:docMk/>
            <pc:sldMk cId="304926671" sldId="644"/>
            <ac:picMk id="28" creationId="{358A6FF8-D6B2-4CB2-94EF-275EF59730DF}"/>
          </ac:picMkLst>
        </pc:picChg>
      </pc:sldChg>
      <pc:sldChg chg="addSp delSp modSp">
        <pc:chgData name="Enrico DIANI" userId="2f6fb86d-c6ff-4704-8e50-a2585592f75c" providerId="ADAL" clId="{11D1D782-A24E-4239-BAAA-23B48C59DAEC}" dt="2020-10-30T15:09:06.575" v="526" actId="207"/>
        <pc:sldMkLst>
          <pc:docMk/>
          <pc:sldMk cId="2174516159" sldId="651"/>
        </pc:sldMkLst>
        <pc:spChg chg="del">
          <ac:chgData name="Enrico DIANI" userId="2f6fb86d-c6ff-4704-8e50-a2585592f75c" providerId="ADAL" clId="{11D1D782-A24E-4239-BAAA-23B48C59DAEC}" dt="2020-10-30T08:05:46.221" v="23" actId="478"/>
          <ac:spMkLst>
            <pc:docMk/>
            <pc:sldMk cId="2174516159" sldId="651"/>
            <ac:spMk id="3" creationId="{E8EDD492-6ABF-4660-8C6B-87535A57C25B}"/>
          </ac:spMkLst>
        </pc:spChg>
        <pc:spChg chg="add mod">
          <ac:chgData name="Enrico DIANI" userId="2f6fb86d-c6ff-4704-8e50-a2585592f75c" providerId="ADAL" clId="{11D1D782-A24E-4239-BAAA-23B48C59DAEC}" dt="2020-10-30T15:09:06.575" v="526" actId="207"/>
          <ac:spMkLst>
            <pc:docMk/>
            <pc:sldMk cId="2174516159" sldId="651"/>
            <ac:spMk id="4" creationId="{21AB0430-3ABB-4486-BC91-0DA4801F3BF2}"/>
          </ac:spMkLst>
        </pc:spChg>
      </pc:sldChg>
      <pc:sldChg chg="addSp delSp modSp add">
        <pc:chgData name="Enrico DIANI" userId="2f6fb86d-c6ff-4704-8e50-a2585592f75c" providerId="ADAL" clId="{11D1D782-A24E-4239-BAAA-23B48C59DAEC}" dt="2020-10-30T08:39:17.401" v="108"/>
        <pc:sldMkLst>
          <pc:docMk/>
          <pc:sldMk cId="0" sldId="668"/>
        </pc:sldMkLst>
        <pc:grpChg chg="del">
          <ac:chgData name="Enrico DIANI" userId="2f6fb86d-c6ff-4704-8e50-a2585592f75c" providerId="ADAL" clId="{11D1D782-A24E-4239-BAAA-23B48C59DAEC}" dt="2020-10-30T08:39:16.870" v="107"/>
          <ac:grpSpMkLst>
            <pc:docMk/>
            <pc:sldMk cId="0" sldId="668"/>
            <ac:grpSpMk id="13" creationId="{A967D64F-1237-484E-8861-60FEFDBAB685}"/>
          </ac:grpSpMkLst>
        </pc:grpChg>
        <pc:grpChg chg="add">
          <ac:chgData name="Enrico DIANI" userId="2f6fb86d-c6ff-4704-8e50-a2585592f75c" providerId="ADAL" clId="{11D1D782-A24E-4239-BAAA-23B48C59DAEC}" dt="2020-10-30T08:39:17.401" v="108"/>
          <ac:grpSpMkLst>
            <pc:docMk/>
            <pc:sldMk cId="0" sldId="668"/>
            <ac:grpSpMk id="16" creationId="{807AD1AE-D1E8-4ABA-A4A8-7B0E110FFB85}"/>
          </ac:grpSpMkLst>
        </pc:grpChg>
        <pc:picChg chg="add mod">
          <ac:chgData name="Enrico DIANI" userId="2f6fb86d-c6ff-4704-8e50-a2585592f75c" providerId="ADAL" clId="{11D1D782-A24E-4239-BAAA-23B48C59DAEC}" dt="2020-10-30T08:39:13.846" v="106" actId="1076"/>
          <ac:picMkLst>
            <pc:docMk/>
            <pc:sldMk cId="0" sldId="668"/>
            <ac:picMk id="11" creationId="{550435C1-15CC-481C-BAFA-10A1A1AFF922}"/>
          </ac:picMkLst>
        </pc:picChg>
        <pc:picChg chg="del">
          <ac:chgData name="Enrico DIANI" userId="2f6fb86d-c6ff-4704-8e50-a2585592f75c" providerId="ADAL" clId="{11D1D782-A24E-4239-BAAA-23B48C59DAEC}" dt="2020-10-30T08:39:07.974" v="105" actId="478"/>
          <ac:picMkLst>
            <pc:docMk/>
            <pc:sldMk cId="0" sldId="668"/>
            <ac:picMk id="12" creationId="{1889C900-7DB7-456E-A14F-119879AF22BD}"/>
          </ac:picMkLst>
        </pc:picChg>
      </pc:sldChg>
      <pc:sldChg chg="add">
        <pc:chgData name="Enrico DIANI" userId="2f6fb86d-c6ff-4704-8e50-a2585592f75c" providerId="ADAL" clId="{11D1D782-A24E-4239-BAAA-23B48C59DAEC}" dt="2020-10-30T08:38:41.758" v="103"/>
        <pc:sldMkLst>
          <pc:docMk/>
          <pc:sldMk cId="3596832170" sldId="669"/>
        </pc:sldMkLst>
      </pc:sldChg>
      <pc:sldChg chg="add">
        <pc:chgData name="Enrico DIANI" userId="2f6fb86d-c6ff-4704-8e50-a2585592f75c" providerId="ADAL" clId="{11D1D782-A24E-4239-BAAA-23B48C59DAEC}" dt="2020-10-30T08:45:41.811" v="122"/>
        <pc:sldMkLst>
          <pc:docMk/>
          <pc:sldMk cId="3037371907" sldId="670"/>
        </pc:sldMkLst>
      </pc:sldChg>
      <pc:sldChg chg="add">
        <pc:chgData name="Enrico DIANI" userId="2f6fb86d-c6ff-4704-8e50-a2585592f75c" providerId="ADAL" clId="{11D1D782-A24E-4239-BAAA-23B48C59DAEC}" dt="2020-10-30T08:45:42.005" v="123"/>
        <pc:sldMkLst>
          <pc:docMk/>
          <pc:sldMk cId="1925845997" sldId="671"/>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8242" name="Rectangle 2"/>
          <p:cNvSpPr>
            <a:spLocks noGrp="1" noChangeArrowheads="1"/>
          </p:cNvSpPr>
          <p:nvPr>
            <p:ph type="hdr" sz="quarter"/>
          </p:nvPr>
        </p:nvSpPr>
        <p:spPr bwMode="auto">
          <a:xfrm>
            <a:off x="0" y="2"/>
            <a:ext cx="2945862" cy="497333"/>
          </a:xfrm>
          <a:prstGeom prst="rect">
            <a:avLst/>
          </a:prstGeom>
          <a:noFill/>
          <a:ln w="9525">
            <a:noFill/>
            <a:miter lim="800000"/>
            <a:headEnd/>
            <a:tailEnd/>
          </a:ln>
          <a:effectLst/>
        </p:spPr>
        <p:txBody>
          <a:bodyPr vert="horz" wrap="square" lIns="91423" tIns="45711" rIns="91423" bIns="45711" numCol="1" anchor="t" anchorCtr="0" compatLnSpc="1">
            <a:prstTxWarp prst="textNoShape">
              <a:avLst/>
            </a:prstTxWarp>
          </a:bodyPr>
          <a:lstStyle>
            <a:lvl1pPr algn="l" defTabSz="914290">
              <a:defRPr sz="1200" b="0">
                <a:solidFill>
                  <a:schemeClr val="tx1"/>
                </a:solidFill>
              </a:defRPr>
            </a:lvl1pPr>
          </a:lstStyle>
          <a:p>
            <a:pPr>
              <a:defRPr/>
            </a:pPr>
            <a:endParaRPr lang="it-IT"/>
          </a:p>
        </p:txBody>
      </p:sp>
      <p:sp>
        <p:nvSpPr>
          <p:cNvPr id="138243" name="Rectangle 3"/>
          <p:cNvSpPr>
            <a:spLocks noGrp="1" noChangeArrowheads="1"/>
          </p:cNvSpPr>
          <p:nvPr>
            <p:ph type="dt" sz="quarter" idx="1"/>
          </p:nvPr>
        </p:nvSpPr>
        <p:spPr bwMode="auto">
          <a:xfrm>
            <a:off x="3850295" y="2"/>
            <a:ext cx="2945862" cy="497333"/>
          </a:xfrm>
          <a:prstGeom prst="rect">
            <a:avLst/>
          </a:prstGeom>
          <a:noFill/>
          <a:ln w="9525">
            <a:noFill/>
            <a:miter lim="800000"/>
            <a:headEnd/>
            <a:tailEnd/>
          </a:ln>
          <a:effectLst/>
        </p:spPr>
        <p:txBody>
          <a:bodyPr vert="horz" wrap="square" lIns="91423" tIns="45711" rIns="91423" bIns="45711" numCol="1" anchor="t" anchorCtr="0" compatLnSpc="1">
            <a:prstTxWarp prst="textNoShape">
              <a:avLst/>
            </a:prstTxWarp>
          </a:bodyPr>
          <a:lstStyle>
            <a:lvl1pPr defTabSz="914290">
              <a:defRPr sz="1200" b="0">
                <a:solidFill>
                  <a:schemeClr val="tx1"/>
                </a:solidFill>
              </a:defRPr>
            </a:lvl1pPr>
          </a:lstStyle>
          <a:p>
            <a:pPr>
              <a:defRPr/>
            </a:pPr>
            <a:endParaRPr lang="it-IT"/>
          </a:p>
        </p:txBody>
      </p:sp>
      <p:sp>
        <p:nvSpPr>
          <p:cNvPr id="138244" name="Rectangle 4"/>
          <p:cNvSpPr>
            <a:spLocks noGrp="1" noChangeArrowheads="1"/>
          </p:cNvSpPr>
          <p:nvPr>
            <p:ph type="ftr" sz="quarter" idx="2"/>
          </p:nvPr>
        </p:nvSpPr>
        <p:spPr bwMode="auto">
          <a:xfrm>
            <a:off x="0" y="9427766"/>
            <a:ext cx="2945862" cy="497332"/>
          </a:xfrm>
          <a:prstGeom prst="rect">
            <a:avLst/>
          </a:prstGeom>
          <a:noFill/>
          <a:ln w="9525">
            <a:noFill/>
            <a:miter lim="800000"/>
            <a:headEnd/>
            <a:tailEnd/>
          </a:ln>
          <a:effectLst/>
        </p:spPr>
        <p:txBody>
          <a:bodyPr vert="horz" wrap="square" lIns="91423" tIns="45711" rIns="91423" bIns="45711" numCol="1" anchor="b" anchorCtr="0" compatLnSpc="1">
            <a:prstTxWarp prst="textNoShape">
              <a:avLst/>
            </a:prstTxWarp>
          </a:bodyPr>
          <a:lstStyle>
            <a:lvl1pPr algn="l" defTabSz="914290">
              <a:defRPr sz="1200" b="0">
                <a:solidFill>
                  <a:schemeClr val="tx1"/>
                </a:solidFill>
              </a:defRPr>
            </a:lvl1pPr>
          </a:lstStyle>
          <a:p>
            <a:pPr>
              <a:defRPr/>
            </a:pPr>
            <a:endParaRPr lang="it-IT"/>
          </a:p>
        </p:txBody>
      </p:sp>
      <p:sp>
        <p:nvSpPr>
          <p:cNvPr id="138245" name="Rectangle 5"/>
          <p:cNvSpPr>
            <a:spLocks noGrp="1" noChangeArrowheads="1"/>
          </p:cNvSpPr>
          <p:nvPr>
            <p:ph type="sldNum" sz="quarter" idx="3"/>
          </p:nvPr>
        </p:nvSpPr>
        <p:spPr bwMode="auto">
          <a:xfrm>
            <a:off x="3850295" y="9427766"/>
            <a:ext cx="2945862" cy="497332"/>
          </a:xfrm>
          <a:prstGeom prst="rect">
            <a:avLst/>
          </a:prstGeom>
          <a:noFill/>
          <a:ln w="9525">
            <a:noFill/>
            <a:miter lim="800000"/>
            <a:headEnd/>
            <a:tailEnd/>
          </a:ln>
          <a:effectLst/>
        </p:spPr>
        <p:txBody>
          <a:bodyPr vert="horz" wrap="square" lIns="91423" tIns="45711" rIns="91423" bIns="45711" numCol="1" anchor="b" anchorCtr="0" compatLnSpc="1">
            <a:prstTxWarp prst="textNoShape">
              <a:avLst/>
            </a:prstTxWarp>
          </a:bodyPr>
          <a:lstStyle>
            <a:lvl1pPr defTabSz="914290">
              <a:defRPr sz="1200" b="0">
                <a:solidFill>
                  <a:schemeClr val="tx1"/>
                </a:solidFill>
              </a:defRPr>
            </a:lvl1pPr>
          </a:lstStyle>
          <a:p>
            <a:pPr>
              <a:defRPr/>
            </a:pPr>
            <a:fld id="{4C98BEC9-1A7A-484C-9046-800921ECA088}" type="slidenum">
              <a:rPr lang="it-IT"/>
              <a:pPr>
                <a:defRPr/>
              </a:pPr>
              <a:t>‹N›</a:t>
            </a:fld>
            <a:endParaRPr lang="it-IT"/>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0898" name="Rectangle 2"/>
          <p:cNvSpPr>
            <a:spLocks noGrp="1" noChangeArrowheads="1"/>
          </p:cNvSpPr>
          <p:nvPr>
            <p:ph type="hdr" sz="quarter"/>
          </p:nvPr>
        </p:nvSpPr>
        <p:spPr bwMode="auto">
          <a:xfrm>
            <a:off x="0" y="2"/>
            <a:ext cx="2945862" cy="497333"/>
          </a:xfrm>
          <a:prstGeom prst="rect">
            <a:avLst/>
          </a:prstGeom>
          <a:noFill/>
          <a:ln w="9525">
            <a:noFill/>
            <a:miter lim="800000"/>
            <a:headEnd/>
            <a:tailEnd/>
          </a:ln>
          <a:effectLst/>
        </p:spPr>
        <p:txBody>
          <a:bodyPr vert="horz" wrap="square" lIns="91423" tIns="45711" rIns="91423" bIns="45711" numCol="1" anchor="t" anchorCtr="0" compatLnSpc="1">
            <a:prstTxWarp prst="textNoShape">
              <a:avLst/>
            </a:prstTxWarp>
          </a:bodyPr>
          <a:lstStyle>
            <a:lvl1pPr algn="l" defTabSz="914290">
              <a:defRPr sz="1200" b="0">
                <a:solidFill>
                  <a:schemeClr val="tx1"/>
                </a:solidFill>
              </a:defRPr>
            </a:lvl1pPr>
          </a:lstStyle>
          <a:p>
            <a:pPr>
              <a:defRPr/>
            </a:pPr>
            <a:endParaRPr lang="it-IT"/>
          </a:p>
        </p:txBody>
      </p:sp>
      <p:sp>
        <p:nvSpPr>
          <p:cNvPr id="80899" name="Rectangle 3"/>
          <p:cNvSpPr>
            <a:spLocks noGrp="1" noChangeArrowheads="1"/>
          </p:cNvSpPr>
          <p:nvPr>
            <p:ph type="dt" idx="1"/>
          </p:nvPr>
        </p:nvSpPr>
        <p:spPr bwMode="auto">
          <a:xfrm>
            <a:off x="3850295" y="2"/>
            <a:ext cx="2945862" cy="497333"/>
          </a:xfrm>
          <a:prstGeom prst="rect">
            <a:avLst/>
          </a:prstGeom>
          <a:noFill/>
          <a:ln w="9525">
            <a:noFill/>
            <a:miter lim="800000"/>
            <a:headEnd/>
            <a:tailEnd/>
          </a:ln>
          <a:effectLst/>
        </p:spPr>
        <p:txBody>
          <a:bodyPr vert="horz" wrap="square" lIns="91423" tIns="45711" rIns="91423" bIns="45711" numCol="1" anchor="t" anchorCtr="0" compatLnSpc="1">
            <a:prstTxWarp prst="textNoShape">
              <a:avLst/>
            </a:prstTxWarp>
          </a:bodyPr>
          <a:lstStyle>
            <a:lvl1pPr defTabSz="914290">
              <a:defRPr sz="1200" b="0">
                <a:solidFill>
                  <a:schemeClr val="tx1"/>
                </a:solidFill>
              </a:defRPr>
            </a:lvl1pPr>
          </a:lstStyle>
          <a:p>
            <a:pPr>
              <a:defRPr/>
            </a:pPr>
            <a:endParaRPr lang="it-IT"/>
          </a:p>
        </p:txBody>
      </p:sp>
      <p:sp>
        <p:nvSpPr>
          <p:cNvPr id="110596" name="Rectangle 4"/>
          <p:cNvSpPr>
            <a:spLocks noGrp="1" noRot="1" noChangeAspect="1" noChangeArrowheads="1" noTextEdit="1"/>
          </p:cNvSpPr>
          <p:nvPr>
            <p:ph type="sldImg" idx="2"/>
          </p:nvPr>
        </p:nvSpPr>
        <p:spPr bwMode="auto">
          <a:xfrm>
            <a:off x="2111375" y="744538"/>
            <a:ext cx="2574925" cy="3722687"/>
          </a:xfrm>
          <a:prstGeom prst="rect">
            <a:avLst/>
          </a:prstGeom>
          <a:noFill/>
          <a:ln w="9525">
            <a:solidFill>
              <a:srgbClr val="000000"/>
            </a:solidFill>
            <a:miter lim="800000"/>
            <a:headEnd/>
            <a:tailEnd/>
          </a:ln>
        </p:spPr>
      </p:sp>
      <p:sp>
        <p:nvSpPr>
          <p:cNvPr id="80901" name="Rectangle 5"/>
          <p:cNvSpPr>
            <a:spLocks noGrp="1" noChangeArrowheads="1"/>
          </p:cNvSpPr>
          <p:nvPr>
            <p:ph type="body" sz="quarter" idx="3"/>
          </p:nvPr>
        </p:nvSpPr>
        <p:spPr bwMode="auto">
          <a:xfrm>
            <a:off x="679465" y="4714653"/>
            <a:ext cx="5438748" cy="4466756"/>
          </a:xfrm>
          <a:prstGeom prst="rect">
            <a:avLst/>
          </a:prstGeom>
          <a:noFill/>
          <a:ln w="9525">
            <a:noFill/>
            <a:miter lim="800000"/>
            <a:headEnd/>
            <a:tailEnd/>
          </a:ln>
          <a:effectLst/>
        </p:spPr>
        <p:txBody>
          <a:bodyPr vert="horz" wrap="square" lIns="91423" tIns="45711" rIns="91423" bIns="45711" numCol="1" anchor="t" anchorCtr="0" compatLnSpc="1">
            <a:prstTxWarp prst="textNoShape">
              <a:avLst/>
            </a:prstTxWarp>
          </a:bodyPr>
          <a:lstStyle/>
          <a:p>
            <a:pPr lvl="0"/>
            <a:r>
              <a:rPr lang="it-IT" noProof="0"/>
              <a:t>Fare clic per modificare gli stili del testo dello schema</a:t>
            </a:r>
          </a:p>
          <a:p>
            <a:pPr lvl="1"/>
            <a:r>
              <a:rPr lang="it-IT" noProof="0"/>
              <a:t>Secondo livello</a:t>
            </a:r>
          </a:p>
          <a:p>
            <a:pPr lvl="2"/>
            <a:r>
              <a:rPr lang="it-IT" noProof="0"/>
              <a:t>Terzo livello</a:t>
            </a:r>
          </a:p>
          <a:p>
            <a:pPr lvl="3"/>
            <a:r>
              <a:rPr lang="it-IT" noProof="0"/>
              <a:t>Quarto livello</a:t>
            </a:r>
          </a:p>
          <a:p>
            <a:pPr lvl="4"/>
            <a:r>
              <a:rPr lang="it-IT" noProof="0"/>
              <a:t>Quinto livello</a:t>
            </a:r>
          </a:p>
        </p:txBody>
      </p:sp>
      <p:sp>
        <p:nvSpPr>
          <p:cNvPr id="80902" name="Rectangle 6"/>
          <p:cNvSpPr>
            <a:spLocks noGrp="1" noChangeArrowheads="1"/>
          </p:cNvSpPr>
          <p:nvPr>
            <p:ph type="ftr" sz="quarter" idx="4"/>
          </p:nvPr>
        </p:nvSpPr>
        <p:spPr bwMode="auto">
          <a:xfrm>
            <a:off x="0" y="9427766"/>
            <a:ext cx="2945862" cy="497332"/>
          </a:xfrm>
          <a:prstGeom prst="rect">
            <a:avLst/>
          </a:prstGeom>
          <a:noFill/>
          <a:ln w="9525">
            <a:noFill/>
            <a:miter lim="800000"/>
            <a:headEnd/>
            <a:tailEnd/>
          </a:ln>
          <a:effectLst/>
        </p:spPr>
        <p:txBody>
          <a:bodyPr vert="horz" wrap="square" lIns="91423" tIns="45711" rIns="91423" bIns="45711" numCol="1" anchor="b" anchorCtr="0" compatLnSpc="1">
            <a:prstTxWarp prst="textNoShape">
              <a:avLst/>
            </a:prstTxWarp>
          </a:bodyPr>
          <a:lstStyle>
            <a:lvl1pPr algn="l" defTabSz="914290">
              <a:defRPr sz="1200" b="0">
                <a:solidFill>
                  <a:schemeClr val="tx1"/>
                </a:solidFill>
              </a:defRPr>
            </a:lvl1pPr>
          </a:lstStyle>
          <a:p>
            <a:pPr>
              <a:defRPr/>
            </a:pPr>
            <a:endParaRPr lang="it-IT"/>
          </a:p>
        </p:txBody>
      </p:sp>
      <p:sp>
        <p:nvSpPr>
          <p:cNvPr id="80903" name="Rectangle 7"/>
          <p:cNvSpPr>
            <a:spLocks noGrp="1" noChangeArrowheads="1"/>
          </p:cNvSpPr>
          <p:nvPr>
            <p:ph type="sldNum" sz="quarter" idx="5"/>
          </p:nvPr>
        </p:nvSpPr>
        <p:spPr bwMode="auto">
          <a:xfrm>
            <a:off x="3850295" y="9427766"/>
            <a:ext cx="2945862" cy="497332"/>
          </a:xfrm>
          <a:prstGeom prst="rect">
            <a:avLst/>
          </a:prstGeom>
          <a:noFill/>
          <a:ln w="9525">
            <a:noFill/>
            <a:miter lim="800000"/>
            <a:headEnd/>
            <a:tailEnd/>
          </a:ln>
          <a:effectLst/>
        </p:spPr>
        <p:txBody>
          <a:bodyPr vert="horz" wrap="square" lIns="91423" tIns="45711" rIns="91423" bIns="45711" numCol="1" anchor="b" anchorCtr="0" compatLnSpc="1">
            <a:prstTxWarp prst="textNoShape">
              <a:avLst/>
            </a:prstTxWarp>
          </a:bodyPr>
          <a:lstStyle>
            <a:lvl1pPr defTabSz="914290">
              <a:defRPr sz="1200" b="0">
                <a:solidFill>
                  <a:schemeClr val="tx1"/>
                </a:solidFill>
              </a:defRPr>
            </a:lvl1pPr>
          </a:lstStyle>
          <a:p>
            <a:pPr>
              <a:defRPr/>
            </a:pPr>
            <a:fld id="{6A698EF6-D465-4181-87D4-7D348BBB534A}" type="slidenum">
              <a:rPr lang="it-IT"/>
              <a:pPr>
                <a:defRPr/>
              </a:pPr>
              <a:t>‹N›</a:t>
            </a:fld>
            <a:endParaRPr lang="it-IT"/>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p>
            <a:fld id="{38EFB34E-FCE1-42DD-953F-351DC53EDCE4}" type="slidenum">
              <a:rPr lang="it-IT" smtClean="0"/>
              <a:pPr/>
              <a:t>1</a:t>
            </a:fld>
            <a:endParaRPr lang="it-IT"/>
          </a:p>
        </p:txBody>
      </p:sp>
      <p:sp>
        <p:nvSpPr>
          <p:cNvPr id="111619" name="Rectangle 2"/>
          <p:cNvSpPr>
            <a:spLocks noGrp="1" noRot="1" noChangeAspect="1" noChangeArrowheads="1" noTextEdit="1"/>
          </p:cNvSpPr>
          <p:nvPr>
            <p:ph type="sldImg"/>
          </p:nvPr>
        </p:nvSpPr>
        <p:spPr>
          <a:xfrm>
            <a:off x="2111375" y="744538"/>
            <a:ext cx="2574925" cy="3722687"/>
          </a:xfrm>
          <a:ln/>
        </p:spPr>
      </p:sp>
      <p:sp>
        <p:nvSpPr>
          <p:cNvPr id="111620"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996326FA-51E3-4719-8A83-C99E861CC800}" type="slidenum">
              <a:rPr lang="it-IT" smtClean="0"/>
              <a:pPr/>
              <a:t>11</a:t>
            </a:fld>
            <a:endParaRPr lang="it-IT"/>
          </a:p>
        </p:txBody>
      </p:sp>
      <p:sp>
        <p:nvSpPr>
          <p:cNvPr id="114691" name="Rectangle 2"/>
          <p:cNvSpPr>
            <a:spLocks noGrp="1" noRot="1" noChangeAspect="1" noChangeArrowheads="1" noTextEdit="1"/>
          </p:cNvSpPr>
          <p:nvPr>
            <p:ph type="sldImg"/>
          </p:nvPr>
        </p:nvSpPr>
        <p:spPr>
          <a:xfrm>
            <a:off x="2111375" y="744538"/>
            <a:ext cx="2574925" cy="3722687"/>
          </a:xfrm>
          <a:ln/>
        </p:spPr>
      </p:sp>
      <p:sp>
        <p:nvSpPr>
          <p:cNvPr id="11469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04978057-3C2E-4D03-BD22-F892ABA4F593}" type="slidenum">
              <a:rPr lang="it-IT" smtClean="0"/>
              <a:pPr/>
              <a:t>14</a:t>
            </a:fld>
            <a:endParaRPr lang="it-IT"/>
          </a:p>
        </p:txBody>
      </p:sp>
      <p:sp>
        <p:nvSpPr>
          <p:cNvPr id="121859" name="Rectangle 2"/>
          <p:cNvSpPr>
            <a:spLocks noGrp="1" noRot="1" noChangeAspect="1" noChangeArrowheads="1" noTextEdit="1"/>
          </p:cNvSpPr>
          <p:nvPr>
            <p:ph type="sldImg"/>
          </p:nvPr>
        </p:nvSpPr>
        <p:spPr>
          <a:xfrm>
            <a:off x="2111375" y="744538"/>
            <a:ext cx="2574925" cy="3722687"/>
          </a:xfrm>
          <a:ln/>
        </p:spPr>
      </p:sp>
      <p:sp>
        <p:nvSpPr>
          <p:cNvPr id="121860"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fld id="{D179E0FB-CB8E-4FFC-83BA-B2C3A7B7957A}" type="slidenum">
              <a:rPr lang="it-IT" smtClean="0"/>
              <a:pPr/>
              <a:t>15</a:t>
            </a:fld>
            <a:endParaRPr lang="it-IT"/>
          </a:p>
        </p:txBody>
      </p:sp>
      <p:sp>
        <p:nvSpPr>
          <p:cNvPr id="123907" name="Rectangle 2"/>
          <p:cNvSpPr>
            <a:spLocks noGrp="1" noRot="1" noChangeAspect="1" noChangeArrowheads="1" noTextEdit="1"/>
          </p:cNvSpPr>
          <p:nvPr>
            <p:ph type="sldImg"/>
          </p:nvPr>
        </p:nvSpPr>
        <p:spPr>
          <a:xfrm>
            <a:off x="2111375" y="744538"/>
            <a:ext cx="2574925" cy="3722687"/>
          </a:xfrm>
          <a:ln/>
        </p:spPr>
      </p:sp>
      <p:sp>
        <p:nvSpPr>
          <p:cNvPr id="123908"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fld id="{0450CF57-7CC0-4347-ACFE-88EEEF22B952}" type="slidenum">
              <a:rPr lang="it-IT" smtClean="0"/>
              <a:pPr/>
              <a:t>16</a:t>
            </a:fld>
            <a:endParaRPr lang="it-IT"/>
          </a:p>
        </p:txBody>
      </p:sp>
      <p:sp>
        <p:nvSpPr>
          <p:cNvPr id="126979" name="Rectangle 2"/>
          <p:cNvSpPr>
            <a:spLocks noGrp="1" noRot="1" noChangeAspect="1" noChangeArrowheads="1" noTextEdit="1"/>
          </p:cNvSpPr>
          <p:nvPr>
            <p:ph type="sldImg"/>
          </p:nvPr>
        </p:nvSpPr>
        <p:spPr>
          <a:xfrm>
            <a:off x="2111375" y="744538"/>
            <a:ext cx="2574925" cy="3722687"/>
          </a:xfrm>
          <a:ln/>
        </p:spPr>
      </p:sp>
      <p:sp>
        <p:nvSpPr>
          <p:cNvPr id="126980"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fld id="{0450CF57-7CC0-4347-ACFE-88EEEF22B952}" type="slidenum">
              <a:rPr lang="it-IT" smtClean="0"/>
              <a:pPr/>
              <a:t>17</a:t>
            </a:fld>
            <a:endParaRPr lang="it-IT"/>
          </a:p>
        </p:txBody>
      </p:sp>
      <p:sp>
        <p:nvSpPr>
          <p:cNvPr id="126979" name="Rectangle 2"/>
          <p:cNvSpPr>
            <a:spLocks noGrp="1" noRot="1" noChangeAspect="1" noChangeArrowheads="1" noTextEdit="1"/>
          </p:cNvSpPr>
          <p:nvPr>
            <p:ph type="sldImg"/>
          </p:nvPr>
        </p:nvSpPr>
        <p:spPr>
          <a:xfrm>
            <a:off x="2111375" y="744538"/>
            <a:ext cx="2574925" cy="3722687"/>
          </a:xfrm>
          <a:ln/>
        </p:spPr>
      </p:sp>
      <p:sp>
        <p:nvSpPr>
          <p:cNvPr id="126980"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A0BDF3B2-A24A-4D07-A677-80003892094B}" type="slidenum">
              <a:rPr lang="it-IT" smtClean="0"/>
              <a:pPr/>
              <a:t>19</a:t>
            </a:fld>
            <a:endParaRPr lang="it-IT"/>
          </a:p>
        </p:txBody>
      </p:sp>
      <p:sp>
        <p:nvSpPr>
          <p:cNvPr id="120835" name="Rectangle 2"/>
          <p:cNvSpPr>
            <a:spLocks noGrp="1" noRot="1" noChangeAspect="1" noChangeArrowheads="1" noTextEdit="1"/>
          </p:cNvSpPr>
          <p:nvPr>
            <p:ph type="sldImg"/>
          </p:nvPr>
        </p:nvSpPr>
        <p:spPr>
          <a:xfrm>
            <a:off x="2111375" y="744538"/>
            <a:ext cx="2574925" cy="3722687"/>
          </a:xfrm>
          <a:ln/>
        </p:spPr>
      </p:sp>
      <p:sp>
        <p:nvSpPr>
          <p:cNvPr id="120836"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04978057-3C2E-4D03-BD22-F892ABA4F593}" type="slidenum">
              <a:rPr lang="it-IT" smtClean="0"/>
              <a:pPr/>
              <a:t>20</a:t>
            </a:fld>
            <a:endParaRPr lang="it-IT"/>
          </a:p>
        </p:txBody>
      </p:sp>
      <p:sp>
        <p:nvSpPr>
          <p:cNvPr id="121859" name="Rectangle 2"/>
          <p:cNvSpPr>
            <a:spLocks noGrp="1" noRot="1" noChangeAspect="1" noChangeArrowheads="1" noTextEdit="1"/>
          </p:cNvSpPr>
          <p:nvPr>
            <p:ph type="sldImg"/>
          </p:nvPr>
        </p:nvSpPr>
        <p:spPr>
          <a:xfrm>
            <a:off x="2111375" y="744538"/>
            <a:ext cx="2574925" cy="3722687"/>
          </a:xfrm>
          <a:ln/>
        </p:spPr>
      </p:sp>
      <p:sp>
        <p:nvSpPr>
          <p:cNvPr id="121860"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A0BDF3B2-A24A-4D07-A677-80003892094B}" type="slidenum">
              <a:rPr lang="it-IT" smtClean="0"/>
              <a:pPr/>
              <a:t>23</a:t>
            </a:fld>
            <a:endParaRPr lang="it-IT"/>
          </a:p>
        </p:txBody>
      </p:sp>
      <p:sp>
        <p:nvSpPr>
          <p:cNvPr id="120835" name="Rectangle 2"/>
          <p:cNvSpPr>
            <a:spLocks noGrp="1" noRot="1" noChangeAspect="1" noChangeArrowheads="1" noTextEdit="1"/>
          </p:cNvSpPr>
          <p:nvPr>
            <p:ph type="sldImg"/>
          </p:nvPr>
        </p:nvSpPr>
        <p:spPr>
          <a:xfrm>
            <a:off x="2111375" y="744538"/>
            <a:ext cx="2574925" cy="3722687"/>
          </a:xfrm>
          <a:ln/>
        </p:spPr>
      </p:sp>
      <p:sp>
        <p:nvSpPr>
          <p:cNvPr id="120836"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A0BDF3B2-A24A-4D07-A677-80003892094B}" type="slidenum">
              <a:rPr lang="it-IT" smtClean="0"/>
              <a:pPr/>
              <a:t>24</a:t>
            </a:fld>
            <a:endParaRPr lang="it-IT"/>
          </a:p>
        </p:txBody>
      </p:sp>
      <p:sp>
        <p:nvSpPr>
          <p:cNvPr id="120835" name="Rectangle 2"/>
          <p:cNvSpPr>
            <a:spLocks noGrp="1" noRot="1" noChangeAspect="1" noChangeArrowheads="1" noTextEdit="1"/>
          </p:cNvSpPr>
          <p:nvPr>
            <p:ph type="sldImg"/>
          </p:nvPr>
        </p:nvSpPr>
        <p:spPr>
          <a:xfrm>
            <a:off x="2111375" y="744538"/>
            <a:ext cx="2574925" cy="3722687"/>
          </a:xfrm>
          <a:ln/>
        </p:spPr>
      </p:sp>
      <p:sp>
        <p:nvSpPr>
          <p:cNvPr id="120836"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A0BDF3B2-A24A-4D07-A677-80003892094B}" type="slidenum">
              <a:rPr lang="it-IT" smtClean="0"/>
              <a:pPr/>
              <a:t>25</a:t>
            </a:fld>
            <a:endParaRPr lang="it-IT"/>
          </a:p>
        </p:txBody>
      </p:sp>
      <p:sp>
        <p:nvSpPr>
          <p:cNvPr id="120835" name="Rectangle 2"/>
          <p:cNvSpPr>
            <a:spLocks noGrp="1" noRot="1" noChangeAspect="1" noChangeArrowheads="1" noTextEdit="1"/>
          </p:cNvSpPr>
          <p:nvPr>
            <p:ph type="sldImg"/>
          </p:nvPr>
        </p:nvSpPr>
        <p:spPr>
          <a:xfrm>
            <a:off x="2111375" y="744538"/>
            <a:ext cx="2574925" cy="3722687"/>
          </a:xfrm>
          <a:ln/>
        </p:spPr>
      </p:sp>
      <p:sp>
        <p:nvSpPr>
          <p:cNvPr id="120836"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fld id="{87F0B521-F8C4-44F3-88AC-B39D0296F174}" type="slidenum">
              <a:rPr lang="it-IT" smtClean="0"/>
              <a:pPr/>
              <a:t>3</a:t>
            </a:fld>
            <a:endParaRPr lang="it-IT"/>
          </a:p>
        </p:txBody>
      </p:sp>
      <p:sp>
        <p:nvSpPr>
          <p:cNvPr id="112643" name="Rectangle 2"/>
          <p:cNvSpPr>
            <a:spLocks noGrp="1" noRot="1" noChangeAspect="1" noChangeArrowheads="1" noTextEdit="1"/>
          </p:cNvSpPr>
          <p:nvPr>
            <p:ph type="sldImg"/>
          </p:nvPr>
        </p:nvSpPr>
        <p:spPr>
          <a:xfrm>
            <a:off x="2111375" y="744538"/>
            <a:ext cx="2574925" cy="3722687"/>
          </a:xfrm>
          <a:ln/>
        </p:spPr>
      </p:sp>
      <p:sp>
        <p:nvSpPr>
          <p:cNvPr id="112644"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A0BDF3B2-A24A-4D07-A677-80003892094B}" type="slidenum">
              <a:rPr lang="it-IT" smtClean="0"/>
              <a:pPr/>
              <a:t>26</a:t>
            </a:fld>
            <a:endParaRPr lang="it-IT"/>
          </a:p>
        </p:txBody>
      </p:sp>
      <p:sp>
        <p:nvSpPr>
          <p:cNvPr id="120835" name="Rectangle 2"/>
          <p:cNvSpPr>
            <a:spLocks noGrp="1" noRot="1" noChangeAspect="1" noChangeArrowheads="1" noTextEdit="1"/>
          </p:cNvSpPr>
          <p:nvPr>
            <p:ph type="sldImg"/>
          </p:nvPr>
        </p:nvSpPr>
        <p:spPr>
          <a:xfrm>
            <a:off x="2111375" y="744538"/>
            <a:ext cx="2574925" cy="3722687"/>
          </a:xfrm>
          <a:ln/>
        </p:spPr>
      </p:sp>
      <p:sp>
        <p:nvSpPr>
          <p:cNvPr id="120836"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A0BDF3B2-A24A-4D07-A677-80003892094B}" type="slidenum">
              <a:rPr lang="it-IT" smtClean="0"/>
              <a:pPr/>
              <a:t>28</a:t>
            </a:fld>
            <a:endParaRPr lang="it-IT"/>
          </a:p>
        </p:txBody>
      </p:sp>
      <p:sp>
        <p:nvSpPr>
          <p:cNvPr id="120835" name="Rectangle 2"/>
          <p:cNvSpPr>
            <a:spLocks noGrp="1" noRot="1" noChangeAspect="1" noChangeArrowheads="1" noTextEdit="1"/>
          </p:cNvSpPr>
          <p:nvPr>
            <p:ph type="sldImg"/>
          </p:nvPr>
        </p:nvSpPr>
        <p:spPr>
          <a:xfrm>
            <a:off x="2111375" y="744538"/>
            <a:ext cx="2574925" cy="3722687"/>
          </a:xfrm>
          <a:ln/>
        </p:spPr>
      </p:sp>
      <p:sp>
        <p:nvSpPr>
          <p:cNvPr id="120836"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04978057-3C2E-4D03-BD22-F892ABA4F593}" type="slidenum">
              <a:rPr lang="it-IT" smtClean="0"/>
              <a:pPr/>
              <a:t>29</a:t>
            </a:fld>
            <a:endParaRPr lang="it-IT"/>
          </a:p>
        </p:txBody>
      </p:sp>
      <p:sp>
        <p:nvSpPr>
          <p:cNvPr id="121859" name="Rectangle 2"/>
          <p:cNvSpPr>
            <a:spLocks noGrp="1" noRot="1" noChangeAspect="1" noChangeArrowheads="1" noTextEdit="1"/>
          </p:cNvSpPr>
          <p:nvPr>
            <p:ph type="sldImg"/>
          </p:nvPr>
        </p:nvSpPr>
        <p:spPr>
          <a:xfrm>
            <a:off x="2111375" y="744538"/>
            <a:ext cx="2574925" cy="3722687"/>
          </a:xfrm>
          <a:ln/>
        </p:spPr>
      </p:sp>
      <p:sp>
        <p:nvSpPr>
          <p:cNvPr id="121860"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04978057-3C2E-4D03-BD22-F892ABA4F593}" type="slidenum">
              <a:rPr lang="it-IT" smtClean="0"/>
              <a:pPr/>
              <a:t>30</a:t>
            </a:fld>
            <a:endParaRPr lang="it-IT"/>
          </a:p>
        </p:txBody>
      </p:sp>
      <p:sp>
        <p:nvSpPr>
          <p:cNvPr id="121859" name="Rectangle 2"/>
          <p:cNvSpPr>
            <a:spLocks noGrp="1" noRot="1" noChangeAspect="1" noChangeArrowheads="1" noTextEdit="1"/>
          </p:cNvSpPr>
          <p:nvPr>
            <p:ph type="sldImg"/>
          </p:nvPr>
        </p:nvSpPr>
        <p:spPr>
          <a:xfrm>
            <a:off x="2111375" y="744538"/>
            <a:ext cx="2574925" cy="3722687"/>
          </a:xfrm>
          <a:ln/>
        </p:spPr>
      </p:sp>
      <p:sp>
        <p:nvSpPr>
          <p:cNvPr id="121860"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A0BDF3B2-A24A-4D07-A677-80003892094B}" type="slidenum">
              <a:rPr lang="it-IT" smtClean="0"/>
              <a:pPr/>
              <a:t>31</a:t>
            </a:fld>
            <a:endParaRPr lang="it-IT"/>
          </a:p>
        </p:txBody>
      </p:sp>
      <p:sp>
        <p:nvSpPr>
          <p:cNvPr id="120835" name="Rectangle 2"/>
          <p:cNvSpPr>
            <a:spLocks noGrp="1" noRot="1" noChangeAspect="1" noChangeArrowheads="1" noTextEdit="1"/>
          </p:cNvSpPr>
          <p:nvPr>
            <p:ph type="sldImg"/>
          </p:nvPr>
        </p:nvSpPr>
        <p:spPr>
          <a:xfrm>
            <a:off x="2111375" y="744538"/>
            <a:ext cx="2574925" cy="3722687"/>
          </a:xfrm>
          <a:ln/>
        </p:spPr>
      </p:sp>
      <p:sp>
        <p:nvSpPr>
          <p:cNvPr id="120836"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E5EE5C9E-D26B-4F63-81EF-121137109053}" type="slidenum">
              <a:rPr lang="it-IT" smtClean="0"/>
              <a:pPr/>
              <a:t>32</a:t>
            </a:fld>
            <a:endParaRPr lang="it-IT"/>
          </a:p>
        </p:txBody>
      </p:sp>
      <p:sp>
        <p:nvSpPr>
          <p:cNvPr id="145411" name="Rectangle 2"/>
          <p:cNvSpPr>
            <a:spLocks noGrp="1" noRot="1" noChangeAspect="1" noChangeArrowheads="1" noTextEdit="1"/>
          </p:cNvSpPr>
          <p:nvPr>
            <p:ph type="sldImg"/>
          </p:nvPr>
        </p:nvSpPr>
        <p:spPr>
          <a:xfrm>
            <a:off x="2111375" y="744538"/>
            <a:ext cx="2574925" cy="3722687"/>
          </a:xfrm>
          <a:ln/>
        </p:spPr>
      </p:sp>
      <p:sp>
        <p:nvSpPr>
          <p:cNvPr id="14541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E5EE5C9E-D26B-4F63-81EF-121137109053}" type="slidenum">
              <a:rPr lang="it-IT" smtClean="0"/>
              <a:pPr/>
              <a:t>33</a:t>
            </a:fld>
            <a:endParaRPr lang="it-IT"/>
          </a:p>
        </p:txBody>
      </p:sp>
      <p:sp>
        <p:nvSpPr>
          <p:cNvPr id="145411" name="Rectangle 2"/>
          <p:cNvSpPr>
            <a:spLocks noGrp="1" noRot="1" noChangeAspect="1" noChangeArrowheads="1" noTextEdit="1"/>
          </p:cNvSpPr>
          <p:nvPr>
            <p:ph type="sldImg"/>
          </p:nvPr>
        </p:nvSpPr>
        <p:spPr>
          <a:xfrm>
            <a:off x="2111375" y="744538"/>
            <a:ext cx="2574925" cy="3722687"/>
          </a:xfrm>
          <a:ln/>
        </p:spPr>
      </p:sp>
      <p:sp>
        <p:nvSpPr>
          <p:cNvPr id="14541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E5EE5C9E-D26B-4F63-81EF-121137109053}" type="slidenum">
              <a:rPr lang="it-IT" smtClean="0"/>
              <a:pPr/>
              <a:t>34</a:t>
            </a:fld>
            <a:endParaRPr lang="it-IT"/>
          </a:p>
        </p:txBody>
      </p:sp>
      <p:sp>
        <p:nvSpPr>
          <p:cNvPr id="145411" name="Rectangle 2"/>
          <p:cNvSpPr>
            <a:spLocks noGrp="1" noRot="1" noChangeAspect="1" noChangeArrowheads="1" noTextEdit="1"/>
          </p:cNvSpPr>
          <p:nvPr>
            <p:ph type="sldImg"/>
          </p:nvPr>
        </p:nvSpPr>
        <p:spPr>
          <a:xfrm>
            <a:off x="2111375" y="744538"/>
            <a:ext cx="2574925" cy="3722687"/>
          </a:xfrm>
          <a:ln/>
        </p:spPr>
      </p:sp>
      <p:sp>
        <p:nvSpPr>
          <p:cNvPr id="14541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E5EE5C9E-D26B-4F63-81EF-121137109053}" type="slidenum">
              <a:rPr lang="it-IT" smtClean="0"/>
              <a:pPr/>
              <a:t>35</a:t>
            </a:fld>
            <a:endParaRPr lang="it-IT"/>
          </a:p>
        </p:txBody>
      </p:sp>
      <p:sp>
        <p:nvSpPr>
          <p:cNvPr id="145411" name="Rectangle 2"/>
          <p:cNvSpPr>
            <a:spLocks noGrp="1" noRot="1" noChangeAspect="1" noChangeArrowheads="1" noTextEdit="1"/>
          </p:cNvSpPr>
          <p:nvPr>
            <p:ph type="sldImg"/>
          </p:nvPr>
        </p:nvSpPr>
        <p:spPr>
          <a:xfrm>
            <a:off x="2111375" y="744538"/>
            <a:ext cx="2574925" cy="3722687"/>
          </a:xfrm>
          <a:ln/>
        </p:spPr>
      </p:sp>
      <p:sp>
        <p:nvSpPr>
          <p:cNvPr id="14541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E5EE5C9E-D26B-4F63-81EF-121137109053}" type="slidenum">
              <a:rPr lang="it-IT" smtClean="0"/>
              <a:pPr/>
              <a:t>36</a:t>
            </a:fld>
            <a:endParaRPr lang="it-IT"/>
          </a:p>
        </p:txBody>
      </p:sp>
      <p:sp>
        <p:nvSpPr>
          <p:cNvPr id="145411" name="Rectangle 2"/>
          <p:cNvSpPr>
            <a:spLocks noGrp="1" noRot="1" noChangeAspect="1" noChangeArrowheads="1" noTextEdit="1"/>
          </p:cNvSpPr>
          <p:nvPr>
            <p:ph type="sldImg"/>
          </p:nvPr>
        </p:nvSpPr>
        <p:spPr>
          <a:xfrm>
            <a:off x="2111375" y="744538"/>
            <a:ext cx="2574925" cy="3722687"/>
          </a:xfrm>
          <a:ln/>
        </p:spPr>
      </p:sp>
      <p:sp>
        <p:nvSpPr>
          <p:cNvPr id="14541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fld id="{87F0B521-F8C4-44F3-88AC-B39D0296F174}" type="slidenum">
              <a:rPr lang="it-IT" smtClean="0"/>
              <a:pPr/>
              <a:t>4</a:t>
            </a:fld>
            <a:endParaRPr lang="it-IT"/>
          </a:p>
        </p:txBody>
      </p:sp>
      <p:sp>
        <p:nvSpPr>
          <p:cNvPr id="112643" name="Rectangle 2"/>
          <p:cNvSpPr>
            <a:spLocks noGrp="1" noRot="1" noChangeAspect="1" noChangeArrowheads="1" noTextEdit="1"/>
          </p:cNvSpPr>
          <p:nvPr>
            <p:ph type="sldImg"/>
          </p:nvPr>
        </p:nvSpPr>
        <p:spPr>
          <a:xfrm>
            <a:off x="2111375" y="744538"/>
            <a:ext cx="2574925" cy="3722687"/>
          </a:xfrm>
          <a:ln/>
        </p:spPr>
      </p:sp>
      <p:sp>
        <p:nvSpPr>
          <p:cNvPr id="112644"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E5EE5C9E-D26B-4F63-81EF-121137109053}" type="slidenum">
              <a:rPr lang="it-IT" smtClean="0"/>
              <a:pPr/>
              <a:t>37</a:t>
            </a:fld>
            <a:endParaRPr lang="it-IT"/>
          </a:p>
        </p:txBody>
      </p:sp>
      <p:sp>
        <p:nvSpPr>
          <p:cNvPr id="145411" name="Rectangle 2"/>
          <p:cNvSpPr>
            <a:spLocks noGrp="1" noRot="1" noChangeAspect="1" noChangeArrowheads="1" noTextEdit="1"/>
          </p:cNvSpPr>
          <p:nvPr>
            <p:ph type="sldImg"/>
          </p:nvPr>
        </p:nvSpPr>
        <p:spPr>
          <a:xfrm>
            <a:off x="2111375" y="744538"/>
            <a:ext cx="2574925" cy="3722687"/>
          </a:xfrm>
          <a:ln/>
        </p:spPr>
      </p:sp>
      <p:sp>
        <p:nvSpPr>
          <p:cNvPr id="145412" name="Rectangle 3"/>
          <p:cNvSpPr>
            <a:spLocks noGrp="1" noChangeArrowheads="1"/>
          </p:cNvSpPr>
          <p:nvPr>
            <p:ph type="body" idx="1"/>
          </p:nvPr>
        </p:nvSpPr>
        <p:spPr>
          <a:noFill/>
          <a:ln/>
        </p:spPr>
        <p:txBody>
          <a:bodyPr/>
          <a:lstStyle/>
          <a:p>
            <a:pPr eaLnBrk="1" hangingPunct="1"/>
            <a:endParaRPr lang="fr-FR"/>
          </a:p>
        </p:txBody>
      </p:sp>
    </p:spTree>
    <p:extLst>
      <p:ext uri="{BB962C8B-B14F-4D97-AF65-F5344CB8AC3E}">
        <p14:creationId xmlns:p14="http://schemas.microsoft.com/office/powerpoint/2010/main" val="336659552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E5EE5C9E-D26B-4F63-81EF-121137109053}" type="slidenum">
              <a:rPr lang="it-IT" smtClean="0"/>
              <a:pPr/>
              <a:t>38</a:t>
            </a:fld>
            <a:endParaRPr lang="it-IT"/>
          </a:p>
        </p:txBody>
      </p:sp>
      <p:sp>
        <p:nvSpPr>
          <p:cNvPr id="145411" name="Rectangle 2"/>
          <p:cNvSpPr>
            <a:spLocks noGrp="1" noRot="1" noChangeAspect="1" noChangeArrowheads="1" noTextEdit="1"/>
          </p:cNvSpPr>
          <p:nvPr>
            <p:ph type="sldImg"/>
          </p:nvPr>
        </p:nvSpPr>
        <p:spPr>
          <a:xfrm>
            <a:off x="2111375" y="744538"/>
            <a:ext cx="2574925" cy="3722687"/>
          </a:xfrm>
          <a:ln/>
        </p:spPr>
      </p:sp>
      <p:sp>
        <p:nvSpPr>
          <p:cNvPr id="145412" name="Rectangle 3"/>
          <p:cNvSpPr>
            <a:spLocks noGrp="1" noChangeArrowheads="1"/>
          </p:cNvSpPr>
          <p:nvPr>
            <p:ph type="body" idx="1"/>
          </p:nvPr>
        </p:nvSpPr>
        <p:spPr>
          <a:noFill/>
          <a:ln/>
        </p:spPr>
        <p:txBody>
          <a:bodyPr/>
          <a:lstStyle/>
          <a:p>
            <a:pPr eaLnBrk="1" hangingPunct="1"/>
            <a:endParaRPr lang="fr-FR"/>
          </a:p>
        </p:txBody>
      </p:sp>
    </p:spTree>
    <p:extLst>
      <p:ext uri="{BB962C8B-B14F-4D97-AF65-F5344CB8AC3E}">
        <p14:creationId xmlns:p14="http://schemas.microsoft.com/office/powerpoint/2010/main" val="312947790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E5EE5C9E-D26B-4F63-81EF-121137109053}" type="slidenum">
              <a:rPr lang="it-IT" smtClean="0"/>
              <a:pPr/>
              <a:t>39</a:t>
            </a:fld>
            <a:endParaRPr lang="it-IT"/>
          </a:p>
        </p:txBody>
      </p:sp>
      <p:sp>
        <p:nvSpPr>
          <p:cNvPr id="145411" name="Rectangle 2"/>
          <p:cNvSpPr>
            <a:spLocks noGrp="1" noRot="1" noChangeAspect="1" noChangeArrowheads="1" noTextEdit="1"/>
          </p:cNvSpPr>
          <p:nvPr>
            <p:ph type="sldImg"/>
          </p:nvPr>
        </p:nvSpPr>
        <p:spPr>
          <a:xfrm>
            <a:off x="2111375" y="744538"/>
            <a:ext cx="2574925" cy="3722687"/>
          </a:xfrm>
          <a:ln/>
        </p:spPr>
      </p:sp>
      <p:sp>
        <p:nvSpPr>
          <p:cNvPr id="14541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E5EE5C9E-D26B-4F63-81EF-121137109053}" type="slidenum">
              <a:rPr lang="it-IT" smtClean="0"/>
              <a:pPr/>
              <a:t>40</a:t>
            </a:fld>
            <a:endParaRPr lang="it-IT"/>
          </a:p>
        </p:txBody>
      </p:sp>
      <p:sp>
        <p:nvSpPr>
          <p:cNvPr id="145411" name="Rectangle 2"/>
          <p:cNvSpPr>
            <a:spLocks noGrp="1" noRot="1" noChangeAspect="1" noChangeArrowheads="1" noTextEdit="1"/>
          </p:cNvSpPr>
          <p:nvPr>
            <p:ph type="sldImg"/>
          </p:nvPr>
        </p:nvSpPr>
        <p:spPr>
          <a:xfrm>
            <a:off x="2111375" y="744538"/>
            <a:ext cx="2574925" cy="3722687"/>
          </a:xfrm>
          <a:ln/>
        </p:spPr>
      </p:sp>
      <p:sp>
        <p:nvSpPr>
          <p:cNvPr id="14541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629E4347-4977-4F20-94B3-3A46A8406519}" type="slidenum">
              <a:rPr lang="it-IT" smtClean="0"/>
              <a:pPr/>
              <a:t>41</a:t>
            </a:fld>
            <a:endParaRPr lang="it-IT"/>
          </a:p>
        </p:txBody>
      </p:sp>
      <p:sp>
        <p:nvSpPr>
          <p:cNvPr id="181251" name="Rectangle 2"/>
          <p:cNvSpPr>
            <a:spLocks noGrp="1" noRot="1" noChangeAspect="1" noChangeArrowheads="1" noTextEdit="1"/>
          </p:cNvSpPr>
          <p:nvPr>
            <p:ph type="sldImg"/>
          </p:nvPr>
        </p:nvSpPr>
        <p:spPr>
          <a:xfrm>
            <a:off x="2111375" y="744538"/>
            <a:ext cx="2574925" cy="3722687"/>
          </a:xfrm>
          <a:ln/>
        </p:spPr>
      </p:sp>
      <p:sp>
        <p:nvSpPr>
          <p:cNvPr id="18125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E5EE5C9E-D26B-4F63-81EF-121137109053}" type="slidenum">
              <a:rPr lang="it-IT" smtClean="0"/>
              <a:pPr/>
              <a:t>42</a:t>
            </a:fld>
            <a:endParaRPr lang="it-IT"/>
          </a:p>
        </p:txBody>
      </p:sp>
      <p:sp>
        <p:nvSpPr>
          <p:cNvPr id="145411" name="Rectangle 2"/>
          <p:cNvSpPr>
            <a:spLocks noGrp="1" noRot="1" noChangeAspect="1" noChangeArrowheads="1" noTextEdit="1"/>
          </p:cNvSpPr>
          <p:nvPr>
            <p:ph type="sldImg"/>
          </p:nvPr>
        </p:nvSpPr>
        <p:spPr>
          <a:xfrm>
            <a:off x="2111375" y="744538"/>
            <a:ext cx="2574925" cy="3722687"/>
          </a:xfrm>
          <a:ln/>
        </p:spPr>
      </p:sp>
      <p:sp>
        <p:nvSpPr>
          <p:cNvPr id="14541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E5EE5C9E-D26B-4F63-81EF-121137109053}" type="slidenum">
              <a:rPr lang="it-IT" smtClean="0"/>
              <a:pPr/>
              <a:t>43</a:t>
            </a:fld>
            <a:endParaRPr lang="it-IT"/>
          </a:p>
        </p:txBody>
      </p:sp>
      <p:sp>
        <p:nvSpPr>
          <p:cNvPr id="145411" name="Rectangle 2"/>
          <p:cNvSpPr>
            <a:spLocks noGrp="1" noRot="1" noChangeAspect="1" noChangeArrowheads="1" noTextEdit="1"/>
          </p:cNvSpPr>
          <p:nvPr>
            <p:ph type="sldImg"/>
          </p:nvPr>
        </p:nvSpPr>
        <p:spPr>
          <a:xfrm>
            <a:off x="2111375" y="744538"/>
            <a:ext cx="2574925" cy="3722687"/>
          </a:xfrm>
          <a:ln/>
        </p:spPr>
      </p:sp>
      <p:sp>
        <p:nvSpPr>
          <p:cNvPr id="14541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E5EE5C9E-D26B-4F63-81EF-121137109053}" type="slidenum">
              <a:rPr lang="it-IT" smtClean="0"/>
              <a:pPr/>
              <a:t>44</a:t>
            </a:fld>
            <a:endParaRPr lang="it-IT"/>
          </a:p>
        </p:txBody>
      </p:sp>
      <p:sp>
        <p:nvSpPr>
          <p:cNvPr id="145411" name="Rectangle 2"/>
          <p:cNvSpPr>
            <a:spLocks noGrp="1" noRot="1" noChangeAspect="1" noChangeArrowheads="1" noTextEdit="1"/>
          </p:cNvSpPr>
          <p:nvPr>
            <p:ph type="sldImg"/>
          </p:nvPr>
        </p:nvSpPr>
        <p:spPr>
          <a:xfrm>
            <a:off x="2111375" y="744538"/>
            <a:ext cx="2574925" cy="3722687"/>
          </a:xfrm>
          <a:ln/>
        </p:spPr>
      </p:sp>
      <p:sp>
        <p:nvSpPr>
          <p:cNvPr id="14541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16265F83-0E7A-49DD-9613-CA25C41D875E}" type="slidenum">
              <a:rPr lang="it-IT" smtClean="0"/>
              <a:pPr/>
              <a:t>48</a:t>
            </a:fld>
            <a:endParaRPr lang="it-IT"/>
          </a:p>
        </p:txBody>
      </p:sp>
      <p:sp>
        <p:nvSpPr>
          <p:cNvPr id="149507" name="Rectangle 2"/>
          <p:cNvSpPr>
            <a:spLocks noGrp="1" noRot="1" noChangeAspect="1" noChangeArrowheads="1" noTextEdit="1"/>
          </p:cNvSpPr>
          <p:nvPr>
            <p:ph type="sldImg"/>
          </p:nvPr>
        </p:nvSpPr>
        <p:spPr>
          <a:xfrm>
            <a:off x="2111375" y="744538"/>
            <a:ext cx="2574925" cy="3722687"/>
          </a:xfrm>
          <a:ln/>
        </p:spPr>
      </p:sp>
      <p:sp>
        <p:nvSpPr>
          <p:cNvPr id="149508"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p>
            <a:fld id="{7063CC4E-29C2-4B7D-ABC7-9B9E66215858}" type="slidenum">
              <a:rPr lang="it-IT" smtClean="0"/>
              <a:pPr/>
              <a:t>49</a:t>
            </a:fld>
            <a:endParaRPr lang="it-IT"/>
          </a:p>
        </p:txBody>
      </p:sp>
      <p:sp>
        <p:nvSpPr>
          <p:cNvPr id="150531" name="Rectangle 2"/>
          <p:cNvSpPr>
            <a:spLocks noGrp="1" noRot="1" noChangeAspect="1" noChangeArrowheads="1" noTextEdit="1"/>
          </p:cNvSpPr>
          <p:nvPr>
            <p:ph type="sldImg"/>
          </p:nvPr>
        </p:nvSpPr>
        <p:spPr>
          <a:xfrm>
            <a:off x="2111375" y="744538"/>
            <a:ext cx="2574925" cy="3722687"/>
          </a:xfrm>
          <a:ln/>
        </p:spPr>
      </p:sp>
      <p:sp>
        <p:nvSpPr>
          <p:cNvPr id="15053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p>
            <a:fld id="{B9E0E1A6-A777-4C7C-964E-B830857DA9B5}" type="slidenum">
              <a:rPr lang="it-IT" smtClean="0"/>
              <a:pPr/>
              <a:t>5</a:t>
            </a:fld>
            <a:endParaRPr lang="it-IT"/>
          </a:p>
        </p:txBody>
      </p:sp>
      <p:sp>
        <p:nvSpPr>
          <p:cNvPr id="113667" name="Rectangle 2"/>
          <p:cNvSpPr>
            <a:spLocks noGrp="1" noRot="1" noChangeAspect="1" noChangeArrowheads="1" noTextEdit="1"/>
          </p:cNvSpPr>
          <p:nvPr>
            <p:ph type="sldImg"/>
          </p:nvPr>
        </p:nvSpPr>
        <p:spPr>
          <a:xfrm>
            <a:off x="2111375" y="744538"/>
            <a:ext cx="2574925" cy="3722687"/>
          </a:xfrm>
          <a:ln/>
        </p:spPr>
      </p:sp>
      <p:sp>
        <p:nvSpPr>
          <p:cNvPr id="113668"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E43351CA-4598-4BE6-98CA-19C07A108158}" type="slidenum">
              <a:rPr lang="it-IT" smtClean="0"/>
              <a:pPr/>
              <a:t>57</a:t>
            </a:fld>
            <a:endParaRPr lang="it-IT"/>
          </a:p>
        </p:txBody>
      </p:sp>
      <p:sp>
        <p:nvSpPr>
          <p:cNvPr id="146435" name="Rectangle 2"/>
          <p:cNvSpPr>
            <a:spLocks noGrp="1" noRot="1" noChangeAspect="1" noChangeArrowheads="1" noTextEdit="1"/>
          </p:cNvSpPr>
          <p:nvPr>
            <p:ph type="sldImg"/>
          </p:nvPr>
        </p:nvSpPr>
        <p:spPr>
          <a:xfrm>
            <a:off x="2111375" y="744538"/>
            <a:ext cx="2574925" cy="3722687"/>
          </a:xfrm>
          <a:ln/>
        </p:spPr>
      </p:sp>
      <p:sp>
        <p:nvSpPr>
          <p:cNvPr id="146436"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A0BDF3B2-A24A-4D07-A677-80003892094B}" type="slidenum">
              <a:rPr lang="it-IT" smtClean="0"/>
              <a:pPr/>
              <a:t>58</a:t>
            </a:fld>
            <a:endParaRPr lang="it-IT"/>
          </a:p>
        </p:txBody>
      </p:sp>
      <p:sp>
        <p:nvSpPr>
          <p:cNvPr id="120835" name="Rectangle 2"/>
          <p:cNvSpPr>
            <a:spLocks noGrp="1" noRot="1" noChangeAspect="1" noChangeArrowheads="1" noTextEdit="1"/>
          </p:cNvSpPr>
          <p:nvPr>
            <p:ph type="sldImg"/>
          </p:nvPr>
        </p:nvSpPr>
        <p:spPr>
          <a:xfrm>
            <a:off x="2111375" y="744538"/>
            <a:ext cx="2574925" cy="3722687"/>
          </a:xfrm>
          <a:ln/>
        </p:spPr>
      </p:sp>
      <p:sp>
        <p:nvSpPr>
          <p:cNvPr id="120836"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629E4347-4977-4F20-94B3-3A46A8406519}" type="slidenum">
              <a:rPr lang="it-IT" smtClean="0"/>
              <a:pPr/>
              <a:t>64</a:t>
            </a:fld>
            <a:endParaRPr lang="it-IT"/>
          </a:p>
        </p:txBody>
      </p:sp>
      <p:sp>
        <p:nvSpPr>
          <p:cNvPr id="181251" name="Rectangle 2"/>
          <p:cNvSpPr>
            <a:spLocks noGrp="1" noRot="1" noChangeAspect="1" noChangeArrowheads="1" noTextEdit="1"/>
          </p:cNvSpPr>
          <p:nvPr>
            <p:ph type="sldImg"/>
          </p:nvPr>
        </p:nvSpPr>
        <p:spPr>
          <a:xfrm>
            <a:off x="2111375" y="744538"/>
            <a:ext cx="2574925" cy="3722687"/>
          </a:xfrm>
          <a:ln/>
        </p:spPr>
      </p:sp>
      <p:sp>
        <p:nvSpPr>
          <p:cNvPr id="181252" name="Rectangle 3"/>
          <p:cNvSpPr>
            <a:spLocks noGrp="1" noChangeArrowheads="1"/>
          </p:cNvSpPr>
          <p:nvPr>
            <p:ph type="body" idx="1"/>
          </p:nvPr>
        </p:nvSpPr>
        <p:spPr>
          <a:noFill/>
          <a:ln/>
        </p:spPr>
        <p:txBody>
          <a:bodyPr/>
          <a:lstStyle/>
          <a:p>
            <a:pPr eaLnBrk="1" hangingPunct="1"/>
            <a:endParaRPr lang="fr-FR"/>
          </a:p>
        </p:txBody>
      </p:sp>
    </p:spTree>
    <p:extLst>
      <p:ext uri="{BB962C8B-B14F-4D97-AF65-F5344CB8AC3E}">
        <p14:creationId xmlns:p14="http://schemas.microsoft.com/office/powerpoint/2010/main" val="207515947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E43351CA-4598-4BE6-98CA-19C07A108158}" type="slidenum">
              <a:rPr lang="it-IT" smtClean="0"/>
              <a:pPr/>
              <a:t>65</a:t>
            </a:fld>
            <a:endParaRPr lang="it-IT"/>
          </a:p>
        </p:txBody>
      </p:sp>
      <p:sp>
        <p:nvSpPr>
          <p:cNvPr id="146435" name="Rectangle 2"/>
          <p:cNvSpPr>
            <a:spLocks noGrp="1" noRot="1" noChangeAspect="1" noChangeArrowheads="1" noTextEdit="1"/>
          </p:cNvSpPr>
          <p:nvPr>
            <p:ph type="sldImg"/>
          </p:nvPr>
        </p:nvSpPr>
        <p:spPr>
          <a:xfrm>
            <a:off x="2111375" y="744538"/>
            <a:ext cx="2574925" cy="3722687"/>
          </a:xfrm>
          <a:ln/>
        </p:spPr>
      </p:sp>
      <p:sp>
        <p:nvSpPr>
          <p:cNvPr id="146436"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E43351CA-4598-4BE6-98CA-19C07A108158}" type="slidenum">
              <a:rPr lang="it-IT" smtClean="0"/>
              <a:pPr/>
              <a:t>66</a:t>
            </a:fld>
            <a:endParaRPr lang="it-IT"/>
          </a:p>
        </p:txBody>
      </p:sp>
      <p:sp>
        <p:nvSpPr>
          <p:cNvPr id="146435" name="Rectangle 2"/>
          <p:cNvSpPr>
            <a:spLocks noGrp="1" noRot="1" noChangeAspect="1" noChangeArrowheads="1" noTextEdit="1"/>
          </p:cNvSpPr>
          <p:nvPr>
            <p:ph type="sldImg"/>
          </p:nvPr>
        </p:nvSpPr>
        <p:spPr>
          <a:xfrm>
            <a:off x="2111375" y="744538"/>
            <a:ext cx="2574925" cy="3722687"/>
          </a:xfrm>
          <a:ln/>
        </p:spPr>
      </p:sp>
      <p:sp>
        <p:nvSpPr>
          <p:cNvPr id="146436"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a:noFill/>
        </p:spPr>
        <p:txBody>
          <a:bodyPr/>
          <a:lstStyle/>
          <a:p>
            <a:fld id="{0C883C11-888E-44CB-9195-6D9B173CF4DB}" type="slidenum">
              <a:rPr lang="it-IT" smtClean="0"/>
              <a:pPr/>
              <a:t>67</a:t>
            </a:fld>
            <a:endParaRPr lang="it-IT"/>
          </a:p>
        </p:txBody>
      </p:sp>
      <p:sp>
        <p:nvSpPr>
          <p:cNvPr id="176131" name="Rectangle 2"/>
          <p:cNvSpPr>
            <a:spLocks noGrp="1" noRot="1" noChangeAspect="1" noChangeArrowheads="1" noTextEdit="1"/>
          </p:cNvSpPr>
          <p:nvPr>
            <p:ph type="sldImg"/>
          </p:nvPr>
        </p:nvSpPr>
        <p:spPr>
          <a:xfrm>
            <a:off x="2111375" y="744538"/>
            <a:ext cx="2574925" cy="3722687"/>
          </a:xfrm>
          <a:ln/>
        </p:spPr>
      </p:sp>
      <p:sp>
        <p:nvSpPr>
          <p:cNvPr id="17613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629E4347-4977-4F20-94B3-3A46A8406519}" type="slidenum">
              <a:rPr lang="it-IT" smtClean="0"/>
              <a:pPr/>
              <a:t>68</a:t>
            </a:fld>
            <a:endParaRPr lang="it-IT"/>
          </a:p>
        </p:txBody>
      </p:sp>
      <p:sp>
        <p:nvSpPr>
          <p:cNvPr id="181251" name="Rectangle 2"/>
          <p:cNvSpPr>
            <a:spLocks noGrp="1" noRot="1" noChangeAspect="1" noChangeArrowheads="1" noTextEdit="1"/>
          </p:cNvSpPr>
          <p:nvPr>
            <p:ph type="sldImg"/>
          </p:nvPr>
        </p:nvSpPr>
        <p:spPr>
          <a:xfrm>
            <a:off x="2111375" y="744538"/>
            <a:ext cx="2574925" cy="3722687"/>
          </a:xfrm>
          <a:ln/>
        </p:spPr>
      </p:sp>
      <p:sp>
        <p:nvSpPr>
          <p:cNvPr id="18125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629E4347-4977-4F20-94B3-3A46A8406519}" type="slidenum">
              <a:rPr lang="it-IT" smtClean="0"/>
              <a:pPr/>
              <a:t>69</a:t>
            </a:fld>
            <a:endParaRPr lang="it-IT"/>
          </a:p>
        </p:txBody>
      </p:sp>
      <p:sp>
        <p:nvSpPr>
          <p:cNvPr id="181251" name="Rectangle 2"/>
          <p:cNvSpPr>
            <a:spLocks noGrp="1" noRot="1" noChangeAspect="1" noChangeArrowheads="1" noTextEdit="1"/>
          </p:cNvSpPr>
          <p:nvPr>
            <p:ph type="sldImg"/>
          </p:nvPr>
        </p:nvSpPr>
        <p:spPr>
          <a:xfrm>
            <a:off x="2111375" y="744538"/>
            <a:ext cx="2574925" cy="3722687"/>
          </a:xfrm>
          <a:ln/>
        </p:spPr>
      </p:sp>
      <p:sp>
        <p:nvSpPr>
          <p:cNvPr id="18125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629E4347-4977-4F20-94B3-3A46A8406519}" type="slidenum">
              <a:rPr lang="it-IT" smtClean="0"/>
              <a:pPr/>
              <a:t>71</a:t>
            </a:fld>
            <a:endParaRPr lang="it-IT"/>
          </a:p>
        </p:txBody>
      </p:sp>
      <p:sp>
        <p:nvSpPr>
          <p:cNvPr id="181251" name="Rectangle 2"/>
          <p:cNvSpPr>
            <a:spLocks noGrp="1" noRot="1" noChangeAspect="1" noChangeArrowheads="1" noTextEdit="1"/>
          </p:cNvSpPr>
          <p:nvPr>
            <p:ph type="sldImg"/>
          </p:nvPr>
        </p:nvSpPr>
        <p:spPr>
          <a:xfrm>
            <a:off x="2111375" y="744538"/>
            <a:ext cx="2574925" cy="3722687"/>
          </a:xfrm>
          <a:ln/>
        </p:spPr>
      </p:sp>
      <p:sp>
        <p:nvSpPr>
          <p:cNvPr id="18125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629E4347-4977-4F20-94B3-3A46A8406519}" type="slidenum">
              <a:rPr lang="it-IT" smtClean="0"/>
              <a:pPr/>
              <a:t>72</a:t>
            </a:fld>
            <a:endParaRPr lang="it-IT"/>
          </a:p>
        </p:txBody>
      </p:sp>
      <p:sp>
        <p:nvSpPr>
          <p:cNvPr id="181251" name="Rectangle 2"/>
          <p:cNvSpPr>
            <a:spLocks noGrp="1" noRot="1" noChangeAspect="1" noChangeArrowheads="1" noTextEdit="1"/>
          </p:cNvSpPr>
          <p:nvPr>
            <p:ph type="sldImg"/>
          </p:nvPr>
        </p:nvSpPr>
        <p:spPr>
          <a:xfrm>
            <a:off x="2111375" y="744538"/>
            <a:ext cx="2574925" cy="3722687"/>
          </a:xfrm>
          <a:ln/>
        </p:spPr>
      </p:sp>
      <p:sp>
        <p:nvSpPr>
          <p:cNvPr id="18125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p>
            <a:fld id="{B9E0E1A6-A777-4C7C-964E-B830857DA9B5}" type="slidenum">
              <a:rPr lang="it-IT" smtClean="0"/>
              <a:pPr/>
              <a:t>6</a:t>
            </a:fld>
            <a:endParaRPr lang="it-IT"/>
          </a:p>
        </p:txBody>
      </p:sp>
      <p:sp>
        <p:nvSpPr>
          <p:cNvPr id="113667" name="Rectangle 2"/>
          <p:cNvSpPr>
            <a:spLocks noGrp="1" noRot="1" noChangeAspect="1" noChangeArrowheads="1" noTextEdit="1"/>
          </p:cNvSpPr>
          <p:nvPr>
            <p:ph type="sldImg"/>
          </p:nvPr>
        </p:nvSpPr>
        <p:spPr>
          <a:xfrm>
            <a:off x="2111375" y="744538"/>
            <a:ext cx="2574925" cy="3722687"/>
          </a:xfrm>
          <a:ln/>
        </p:spPr>
      </p:sp>
      <p:sp>
        <p:nvSpPr>
          <p:cNvPr id="113668"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629E4347-4977-4F20-94B3-3A46A8406519}" type="slidenum">
              <a:rPr lang="it-IT" smtClean="0"/>
              <a:pPr/>
              <a:t>73</a:t>
            </a:fld>
            <a:endParaRPr lang="it-IT"/>
          </a:p>
        </p:txBody>
      </p:sp>
      <p:sp>
        <p:nvSpPr>
          <p:cNvPr id="181251" name="Rectangle 2"/>
          <p:cNvSpPr>
            <a:spLocks noGrp="1" noRot="1" noChangeAspect="1" noChangeArrowheads="1" noTextEdit="1"/>
          </p:cNvSpPr>
          <p:nvPr>
            <p:ph type="sldImg"/>
          </p:nvPr>
        </p:nvSpPr>
        <p:spPr>
          <a:xfrm>
            <a:off x="2111375" y="744538"/>
            <a:ext cx="2574925" cy="3722687"/>
          </a:xfrm>
          <a:ln/>
        </p:spPr>
      </p:sp>
      <p:sp>
        <p:nvSpPr>
          <p:cNvPr id="18125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629E4347-4977-4F20-94B3-3A46A8406519}" type="slidenum">
              <a:rPr lang="it-IT" smtClean="0"/>
              <a:pPr/>
              <a:t>79</a:t>
            </a:fld>
            <a:endParaRPr lang="it-IT"/>
          </a:p>
        </p:txBody>
      </p:sp>
      <p:sp>
        <p:nvSpPr>
          <p:cNvPr id="181251" name="Rectangle 2"/>
          <p:cNvSpPr>
            <a:spLocks noGrp="1" noRot="1" noChangeAspect="1" noChangeArrowheads="1" noTextEdit="1"/>
          </p:cNvSpPr>
          <p:nvPr>
            <p:ph type="sldImg"/>
          </p:nvPr>
        </p:nvSpPr>
        <p:spPr>
          <a:xfrm>
            <a:off x="2111375" y="744538"/>
            <a:ext cx="2574925" cy="3722687"/>
          </a:xfrm>
          <a:ln/>
        </p:spPr>
      </p:sp>
      <p:sp>
        <p:nvSpPr>
          <p:cNvPr id="181252" name="Rectangle 3"/>
          <p:cNvSpPr>
            <a:spLocks noGrp="1" noChangeArrowheads="1"/>
          </p:cNvSpPr>
          <p:nvPr>
            <p:ph type="body" idx="1"/>
          </p:nvPr>
        </p:nvSpPr>
        <p:spPr>
          <a:noFill/>
          <a:ln/>
        </p:spPr>
        <p:txBody>
          <a:bodyPr/>
          <a:lstStyle/>
          <a:p>
            <a:pPr eaLnBrk="1" hangingPunct="1"/>
            <a:endParaRPr lang="fr-FR"/>
          </a:p>
        </p:txBody>
      </p:sp>
    </p:spTree>
    <p:extLst>
      <p:ext uri="{BB962C8B-B14F-4D97-AF65-F5344CB8AC3E}">
        <p14:creationId xmlns:p14="http://schemas.microsoft.com/office/powerpoint/2010/main" val="226396272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629E4347-4977-4F20-94B3-3A46A8406519}" type="slidenum">
              <a:rPr lang="it-IT" smtClean="0"/>
              <a:pPr/>
              <a:t>86</a:t>
            </a:fld>
            <a:endParaRPr lang="it-IT"/>
          </a:p>
        </p:txBody>
      </p:sp>
      <p:sp>
        <p:nvSpPr>
          <p:cNvPr id="181251" name="Rectangle 2"/>
          <p:cNvSpPr>
            <a:spLocks noGrp="1" noRot="1" noChangeAspect="1" noChangeArrowheads="1" noTextEdit="1"/>
          </p:cNvSpPr>
          <p:nvPr>
            <p:ph type="sldImg"/>
          </p:nvPr>
        </p:nvSpPr>
        <p:spPr>
          <a:xfrm>
            <a:off x="2003425" y="722313"/>
            <a:ext cx="2498725" cy="3611562"/>
          </a:xfrm>
          <a:ln/>
        </p:spPr>
      </p:sp>
      <p:sp>
        <p:nvSpPr>
          <p:cNvPr id="181252" name="Rectangle 3"/>
          <p:cNvSpPr>
            <a:spLocks noGrp="1" noChangeArrowheads="1"/>
          </p:cNvSpPr>
          <p:nvPr>
            <p:ph type="body" idx="1"/>
          </p:nvPr>
        </p:nvSpPr>
        <p:spPr>
          <a:noFill/>
          <a:ln/>
        </p:spPr>
        <p:txBody>
          <a:bodyPr/>
          <a:lstStyle/>
          <a:p>
            <a:pPr eaLnBrk="1" hangingPunct="1"/>
            <a:endParaRPr lang="fr-FR"/>
          </a:p>
        </p:txBody>
      </p:sp>
    </p:spTree>
    <p:extLst>
      <p:ext uri="{BB962C8B-B14F-4D97-AF65-F5344CB8AC3E}">
        <p14:creationId xmlns:p14="http://schemas.microsoft.com/office/powerpoint/2010/main" val="302448588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629E4347-4977-4F20-94B3-3A46A8406519}" type="slidenum">
              <a:rPr lang="it-IT" smtClean="0"/>
              <a:pPr/>
              <a:t>87</a:t>
            </a:fld>
            <a:endParaRPr lang="it-IT"/>
          </a:p>
        </p:txBody>
      </p:sp>
      <p:sp>
        <p:nvSpPr>
          <p:cNvPr id="181251" name="Rectangle 2"/>
          <p:cNvSpPr>
            <a:spLocks noGrp="1" noRot="1" noChangeAspect="1" noChangeArrowheads="1" noTextEdit="1"/>
          </p:cNvSpPr>
          <p:nvPr>
            <p:ph type="sldImg"/>
          </p:nvPr>
        </p:nvSpPr>
        <p:spPr>
          <a:xfrm>
            <a:off x="2003425" y="722313"/>
            <a:ext cx="2498725" cy="3611562"/>
          </a:xfrm>
          <a:ln/>
        </p:spPr>
      </p:sp>
      <p:sp>
        <p:nvSpPr>
          <p:cNvPr id="181252" name="Rectangle 3"/>
          <p:cNvSpPr>
            <a:spLocks noGrp="1" noChangeArrowheads="1"/>
          </p:cNvSpPr>
          <p:nvPr>
            <p:ph type="body" idx="1"/>
          </p:nvPr>
        </p:nvSpPr>
        <p:spPr>
          <a:noFill/>
          <a:ln/>
        </p:spPr>
        <p:txBody>
          <a:bodyPr/>
          <a:lstStyle/>
          <a:p>
            <a:pPr eaLnBrk="1" hangingPunct="1"/>
            <a:endParaRPr lang="fr-FR"/>
          </a:p>
        </p:txBody>
      </p:sp>
    </p:spTree>
    <p:extLst>
      <p:ext uri="{BB962C8B-B14F-4D97-AF65-F5344CB8AC3E}">
        <p14:creationId xmlns:p14="http://schemas.microsoft.com/office/powerpoint/2010/main" val="283900956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629E4347-4977-4F20-94B3-3A46A8406519}" type="slidenum">
              <a:rPr lang="it-IT" smtClean="0"/>
              <a:pPr/>
              <a:t>113</a:t>
            </a:fld>
            <a:endParaRPr lang="it-IT"/>
          </a:p>
        </p:txBody>
      </p:sp>
      <p:sp>
        <p:nvSpPr>
          <p:cNvPr id="181251" name="Rectangle 2"/>
          <p:cNvSpPr>
            <a:spLocks noGrp="1" noRot="1" noChangeAspect="1" noChangeArrowheads="1" noTextEdit="1"/>
          </p:cNvSpPr>
          <p:nvPr>
            <p:ph type="sldImg"/>
          </p:nvPr>
        </p:nvSpPr>
        <p:spPr>
          <a:xfrm>
            <a:off x="2111375" y="744538"/>
            <a:ext cx="2574925" cy="3722687"/>
          </a:xfrm>
          <a:ln/>
        </p:spPr>
      </p:sp>
      <p:sp>
        <p:nvSpPr>
          <p:cNvPr id="18125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629E4347-4977-4F20-94B3-3A46A8406519}" type="slidenum">
              <a:rPr lang="it-IT" smtClean="0"/>
              <a:pPr/>
              <a:t>114</a:t>
            </a:fld>
            <a:endParaRPr lang="it-IT"/>
          </a:p>
        </p:txBody>
      </p:sp>
      <p:sp>
        <p:nvSpPr>
          <p:cNvPr id="181251" name="Rectangle 2"/>
          <p:cNvSpPr>
            <a:spLocks noGrp="1" noRot="1" noChangeAspect="1" noChangeArrowheads="1" noTextEdit="1"/>
          </p:cNvSpPr>
          <p:nvPr>
            <p:ph type="sldImg"/>
          </p:nvPr>
        </p:nvSpPr>
        <p:spPr>
          <a:xfrm>
            <a:off x="2111375" y="744538"/>
            <a:ext cx="2574925" cy="3722687"/>
          </a:xfrm>
          <a:ln/>
        </p:spPr>
      </p:sp>
      <p:sp>
        <p:nvSpPr>
          <p:cNvPr id="181252" name="Rectangle 3"/>
          <p:cNvSpPr>
            <a:spLocks noGrp="1" noChangeArrowheads="1"/>
          </p:cNvSpPr>
          <p:nvPr>
            <p:ph type="body" idx="1"/>
          </p:nvPr>
        </p:nvSpPr>
        <p:spPr>
          <a:noFill/>
          <a:ln/>
        </p:spPr>
        <p:txBody>
          <a:bodyPr/>
          <a:lstStyle/>
          <a:p>
            <a:pPr eaLnBrk="1" hangingPunct="1"/>
            <a:endParaRPr lang="fr-FR"/>
          </a:p>
        </p:txBody>
      </p:sp>
    </p:spTree>
    <p:extLst>
      <p:ext uri="{BB962C8B-B14F-4D97-AF65-F5344CB8AC3E}">
        <p14:creationId xmlns:p14="http://schemas.microsoft.com/office/powerpoint/2010/main" val="195376912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629E4347-4977-4F20-94B3-3A46A8406519}" type="slidenum">
              <a:rPr lang="it-IT" smtClean="0"/>
              <a:pPr/>
              <a:t>115</a:t>
            </a:fld>
            <a:endParaRPr lang="it-IT"/>
          </a:p>
        </p:txBody>
      </p:sp>
      <p:sp>
        <p:nvSpPr>
          <p:cNvPr id="181251" name="Rectangle 2"/>
          <p:cNvSpPr>
            <a:spLocks noGrp="1" noRot="1" noChangeAspect="1" noChangeArrowheads="1" noTextEdit="1"/>
          </p:cNvSpPr>
          <p:nvPr>
            <p:ph type="sldImg"/>
          </p:nvPr>
        </p:nvSpPr>
        <p:spPr>
          <a:xfrm>
            <a:off x="2111375" y="744538"/>
            <a:ext cx="2574925" cy="3722687"/>
          </a:xfrm>
          <a:ln/>
        </p:spPr>
      </p:sp>
      <p:sp>
        <p:nvSpPr>
          <p:cNvPr id="18125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629E4347-4977-4F20-94B3-3A46A8406519}" type="slidenum">
              <a:rPr lang="it-IT" smtClean="0"/>
              <a:pPr/>
              <a:t>116</a:t>
            </a:fld>
            <a:endParaRPr lang="it-IT"/>
          </a:p>
        </p:txBody>
      </p:sp>
      <p:sp>
        <p:nvSpPr>
          <p:cNvPr id="181251" name="Rectangle 2"/>
          <p:cNvSpPr>
            <a:spLocks noGrp="1" noRot="1" noChangeAspect="1" noChangeArrowheads="1" noTextEdit="1"/>
          </p:cNvSpPr>
          <p:nvPr>
            <p:ph type="sldImg"/>
          </p:nvPr>
        </p:nvSpPr>
        <p:spPr>
          <a:xfrm>
            <a:off x="2111375" y="744538"/>
            <a:ext cx="2574925" cy="3722687"/>
          </a:xfrm>
          <a:ln/>
        </p:spPr>
      </p:sp>
      <p:sp>
        <p:nvSpPr>
          <p:cNvPr id="18125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629E4347-4977-4F20-94B3-3A46A8406519}" type="slidenum">
              <a:rPr lang="it-IT" smtClean="0"/>
              <a:pPr/>
              <a:t>117</a:t>
            </a:fld>
            <a:endParaRPr lang="it-IT"/>
          </a:p>
        </p:txBody>
      </p:sp>
      <p:sp>
        <p:nvSpPr>
          <p:cNvPr id="181251" name="Rectangle 2"/>
          <p:cNvSpPr>
            <a:spLocks noGrp="1" noRot="1" noChangeAspect="1" noChangeArrowheads="1" noTextEdit="1"/>
          </p:cNvSpPr>
          <p:nvPr>
            <p:ph type="sldImg"/>
          </p:nvPr>
        </p:nvSpPr>
        <p:spPr>
          <a:xfrm>
            <a:off x="2111375" y="744538"/>
            <a:ext cx="2574925" cy="3722687"/>
          </a:xfrm>
          <a:ln/>
        </p:spPr>
      </p:sp>
      <p:sp>
        <p:nvSpPr>
          <p:cNvPr id="18125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629E4347-4977-4F20-94B3-3A46A8406519}" type="slidenum">
              <a:rPr lang="it-IT" smtClean="0"/>
              <a:pPr/>
              <a:t>118</a:t>
            </a:fld>
            <a:endParaRPr lang="it-IT"/>
          </a:p>
        </p:txBody>
      </p:sp>
      <p:sp>
        <p:nvSpPr>
          <p:cNvPr id="181251" name="Rectangle 2"/>
          <p:cNvSpPr>
            <a:spLocks noGrp="1" noRot="1" noChangeAspect="1" noChangeArrowheads="1" noTextEdit="1"/>
          </p:cNvSpPr>
          <p:nvPr>
            <p:ph type="sldImg"/>
          </p:nvPr>
        </p:nvSpPr>
        <p:spPr>
          <a:xfrm>
            <a:off x="2111375" y="744538"/>
            <a:ext cx="2574925" cy="3722687"/>
          </a:xfrm>
          <a:ln/>
        </p:spPr>
      </p:sp>
      <p:sp>
        <p:nvSpPr>
          <p:cNvPr id="18125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996326FA-51E3-4719-8A83-C99E861CC800}" type="slidenum">
              <a:rPr lang="it-IT" smtClean="0"/>
              <a:pPr/>
              <a:t>7</a:t>
            </a:fld>
            <a:endParaRPr lang="it-IT"/>
          </a:p>
        </p:txBody>
      </p:sp>
      <p:sp>
        <p:nvSpPr>
          <p:cNvPr id="114691" name="Rectangle 2"/>
          <p:cNvSpPr>
            <a:spLocks noGrp="1" noRot="1" noChangeAspect="1" noChangeArrowheads="1" noTextEdit="1"/>
          </p:cNvSpPr>
          <p:nvPr>
            <p:ph type="sldImg"/>
          </p:nvPr>
        </p:nvSpPr>
        <p:spPr>
          <a:xfrm>
            <a:off x="2111375" y="744538"/>
            <a:ext cx="2574925" cy="3722687"/>
          </a:xfrm>
          <a:ln/>
        </p:spPr>
      </p:sp>
      <p:sp>
        <p:nvSpPr>
          <p:cNvPr id="11469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7"/>
          <p:cNvSpPr>
            <a:spLocks noGrp="1" noChangeArrowheads="1"/>
          </p:cNvSpPr>
          <p:nvPr>
            <p:ph type="sldNum" sz="quarter" idx="5"/>
          </p:nvPr>
        </p:nvSpPr>
        <p:spPr>
          <a:noFill/>
        </p:spPr>
        <p:txBody>
          <a:bodyPr/>
          <a:lstStyle/>
          <a:p>
            <a:fld id="{B6DE6246-34C0-4DFC-9D6B-E98EF57DAC45}" type="slidenum">
              <a:rPr lang="it-IT" smtClean="0"/>
              <a:pPr/>
              <a:t>119</a:t>
            </a:fld>
            <a:endParaRPr lang="it-IT"/>
          </a:p>
        </p:txBody>
      </p:sp>
      <p:sp>
        <p:nvSpPr>
          <p:cNvPr id="208899" name="Rectangle 2"/>
          <p:cNvSpPr>
            <a:spLocks noGrp="1" noRot="1" noChangeAspect="1" noChangeArrowheads="1" noTextEdit="1"/>
          </p:cNvSpPr>
          <p:nvPr>
            <p:ph type="sldImg"/>
          </p:nvPr>
        </p:nvSpPr>
        <p:spPr>
          <a:xfrm>
            <a:off x="2111375" y="744538"/>
            <a:ext cx="2574925" cy="3722687"/>
          </a:xfrm>
          <a:ln/>
        </p:spPr>
      </p:sp>
      <p:sp>
        <p:nvSpPr>
          <p:cNvPr id="208900"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7"/>
          <p:cNvSpPr>
            <a:spLocks noGrp="1" noChangeArrowheads="1"/>
          </p:cNvSpPr>
          <p:nvPr>
            <p:ph type="sldNum" sz="quarter" idx="5"/>
          </p:nvPr>
        </p:nvSpPr>
        <p:spPr>
          <a:noFill/>
        </p:spPr>
        <p:txBody>
          <a:bodyPr/>
          <a:lstStyle/>
          <a:p>
            <a:fld id="{B6DE6246-34C0-4DFC-9D6B-E98EF57DAC45}" type="slidenum">
              <a:rPr lang="it-IT" smtClean="0"/>
              <a:pPr/>
              <a:t>120</a:t>
            </a:fld>
            <a:endParaRPr lang="it-IT"/>
          </a:p>
        </p:txBody>
      </p:sp>
      <p:sp>
        <p:nvSpPr>
          <p:cNvPr id="208899" name="Rectangle 2"/>
          <p:cNvSpPr>
            <a:spLocks noGrp="1" noRot="1" noChangeAspect="1" noChangeArrowheads="1" noTextEdit="1"/>
          </p:cNvSpPr>
          <p:nvPr>
            <p:ph type="sldImg"/>
          </p:nvPr>
        </p:nvSpPr>
        <p:spPr>
          <a:xfrm>
            <a:off x="2111375" y="744538"/>
            <a:ext cx="2574925" cy="3722687"/>
          </a:xfrm>
          <a:ln/>
        </p:spPr>
      </p:sp>
      <p:sp>
        <p:nvSpPr>
          <p:cNvPr id="208900"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p>
            <a:fld id="{B9E0E1A6-A777-4C7C-964E-B830857DA9B5}" type="slidenum">
              <a:rPr lang="it-IT" smtClean="0"/>
              <a:pPr/>
              <a:t>8</a:t>
            </a:fld>
            <a:endParaRPr lang="it-IT"/>
          </a:p>
        </p:txBody>
      </p:sp>
      <p:sp>
        <p:nvSpPr>
          <p:cNvPr id="113667" name="Rectangle 2"/>
          <p:cNvSpPr>
            <a:spLocks noGrp="1" noRot="1" noChangeAspect="1" noChangeArrowheads="1" noTextEdit="1"/>
          </p:cNvSpPr>
          <p:nvPr>
            <p:ph type="sldImg"/>
          </p:nvPr>
        </p:nvSpPr>
        <p:spPr>
          <a:xfrm>
            <a:off x="2111375" y="744538"/>
            <a:ext cx="2574925" cy="3722687"/>
          </a:xfrm>
          <a:ln/>
        </p:spPr>
      </p:sp>
      <p:sp>
        <p:nvSpPr>
          <p:cNvPr id="113668"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p>
            <a:fld id="{B9E0E1A6-A777-4C7C-964E-B830857DA9B5}" type="slidenum">
              <a:rPr lang="it-IT" smtClean="0"/>
              <a:pPr/>
              <a:t>9</a:t>
            </a:fld>
            <a:endParaRPr lang="it-IT"/>
          </a:p>
        </p:txBody>
      </p:sp>
      <p:sp>
        <p:nvSpPr>
          <p:cNvPr id="113667" name="Rectangle 2"/>
          <p:cNvSpPr>
            <a:spLocks noGrp="1" noRot="1" noChangeAspect="1" noChangeArrowheads="1" noTextEdit="1"/>
          </p:cNvSpPr>
          <p:nvPr>
            <p:ph type="sldImg"/>
          </p:nvPr>
        </p:nvSpPr>
        <p:spPr>
          <a:xfrm>
            <a:off x="2111375" y="744538"/>
            <a:ext cx="2574925" cy="3722687"/>
          </a:xfrm>
          <a:ln/>
        </p:spPr>
      </p:sp>
      <p:sp>
        <p:nvSpPr>
          <p:cNvPr id="113668" name="Rectangle 3"/>
          <p:cNvSpPr>
            <a:spLocks noGrp="1" noChangeArrowheads="1"/>
          </p:cNvSpPr>
          <p:nvPr>
            <p:ph type="body" idx="1"/>
          </p:nvPr>
        </p:nvSpPr>
        <p:spPr>
          <a:noFill/>
          <a:ln/>
        </p:spPr>
        <p:txBody>
          <a:bodyPr/>
          <a:lstStyle/>
          <a:p>
            <a:pPr eaLnBrk="1" hangingPunct="1"/>
            <a:endParaRPr lang="fr-FR"/>
          </a:p>
        </p:txBody>
      </p:sp>
    </p:spTree>
    <p:extLst>
      <p:ext uri="{BB962C8B-B14F-4D97-AF65-F5344CB8AC3E}">
        <p14:creationId xmlns:p14="http://schemas.microsoft.com/office/powerpoint/2010/main" val="14444200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p>
            <a:fld id="{B9E0E1A6-A777-4C7C-964E-B830857DA9B5}" type="slidenum">
              <a:rPr lang="it-IT" smtClean="0"/>
              <a:pPr/>
              <a:t>10</a:t>
            </a:fld>
            <a:endParaRPr lang="it-IT"/>
          </a:p>
        </p:txBody>
      </p:sp>
      <p:sp>
        <p:nvSpPr>
          <p:cNvPr id="113667" name="Rectangle 2"/>
          <p:cNvSpPr>
            <a:spLocks noGrp="1" noRot="1" noChangeAspect="1" noChangeArrowheads="1" noTextEdit="1"/>
          </p:cNvSpPr>
          <p:nvPr>
            <p:ph type="sldImg"/>
          </p:nvPr>
        </p:nvSpPr>
        <p:spPr>
          <a:xfrm>
            <a:off x="2111375" y="744538"/>
            <a:ext cx="2574925" cy="3722687"/>
          </a:xfrm>
          <a:ln/>
        </p:spPr>
      </p:sp>
      <p:sp>
        <p:nvSpPr>
          <p:cNvPr id="113668" name="Rectangle 3"/>
          <p:cNvSpPr>
            <a:spLocks noGrp="1" noChangeArrowheads="1"/>
          </p:cNvSpPr>
          <p:nvPr>
            <p:ph type="body" idx="1"/>
          </p:nvPr>
        </p:nvSpPr>
        <p:spPr>
          <a:noFill/>
          <a:ln/>
        </p:spPr>
        <p:txBody>
          <a:bodyPr/>
          <a:lstStyle/>
          <a:p>
            <a:pPr eaLnBrk="1" hangingPunct="1"/>
            <a:endParaRPr lang="fr-FR"/>
          </a:p>
        </p:txBody>
      </p:sp>
    </p:spTree>
    <p:extLst>
      <p:ext uri="{BB962C8B-B14F-4D97-AF65-F5344CB8AC3E}">
        <p14:creationId xmlns:p14="http://schemas.microsoft.com/office/powerpoint/2010/main" val="21778863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Vuota">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apositiva titolo">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Vuota">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slide" Target="../slides/slide3.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 Target="../slides/slide3.xml"/><Relationship Id="rId5" Type="http://schemas.openxmlformats.org/officeDocument/2006/relationships/image" Target="../media/image1.png"/><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7" name="Segnaposto data 3"/>
          <p:cNvSpPr txBox="1">
            <a:spLocks noGrp="1"/>
          </p:cNvSpPr>
          <p:nvPr userDrawn="1"/>
        </p:nvSpPr>
        <p:spPr bwMode="auto">
          <a:xfrm>
            <a:off x="342900" y="9241015"/>
            <a:ext cx="6195060" cy="444853"/>
          </a:xfrm>
          <a:prstGeom prst="rect">
            <a:avLst/>
          </a:prstGeom>
          <a:noFill/>
          <a:ln w="9525">
            <a:noFill/>
            <a:miter lim="800000"/>
            <a:headEnd/>
            <a:tailEnd/>
          </a:ln>
        </p:spPr>
        <p:txBody>
          <a:bodyPr/>
          <a:lstStyle/>
          <a:p>
            <a:pPr algn="r">
              <a:defRPr/>
            </a:pPr>
            <a:fld id="{2A921BBA-5690-4306-BB93-94C8ED01A5FC}" type="slidenum">
              <a:rPr lang="en-GB" sz="1200" b="0" noProof="0" smtClean="0">
                <a:solidFill>
                  <a:schemeClr val="bg2"/>
                </a:solidFill>
                <a:latin typeface="Myriad Pro" pitchFamily="34" charset="0"/>
                <a:cs typeface="Calibri" pitchFamily="34" charset="0"/>
              </a:rPr>
              <a:pPr algn="r">
                <a:defRPr/>
              </a:pPr>
              <a:t>‹N›</a:t>
            </a:fld>
            <a:r>
              <a:rPr lang="en-GB" sz="1200" b="0" noProof="0" dirty="0">
                <a:solidFill>
                  <a:schemeClr val="bg2"/>
                </a:solidFill>
                <a:latin typeface="Myriad Pro" pitchFamily="34" charset="0"/>
                <a:cs typeface="Calibri" pitchFamily="34" charset="0"/>
              </a:rPr>
              <a:t> </a:t>
            </a:r>
          </a:p>
        </p:txBody>
      </p:sp>
      <p:sp>
        <p:nvSpPr>
          <p:cNvPr id="7190" name="Line 22"/>
          <p:cNvSpPr>
            <a:spLocks noChangeShapeType="1"/>
          </p:cNvSpPr>
          <p:nvPr userDrawn="1"/>
        </p:nvSpPr>
        <p:spPr bwMode="auto">
          <a:xfrm>
            <a:off x="360000" y="910344"/>
            <a:ext cx="6179344" cy="0"/>
          </a:xfrm>
          <a:prstGeom prst="line">
            <a:avLst/>
          </a:prstGeom>
          <a:noFill/>
          <a:ln w="12700">
            <a:solidFill>
              <a:schemeClr val="tx1"/>
            </a:solidFill>
            <a:round/>
            <a:headEnd/>
            <a:tailEnd/>
          </a:ln>
          <a:effectLst/>
        </p:spPr>
        <p:txBody>
          <a:bodyPr/>
          <a:lstStyle/>
          <a:p>
            <a:pPr>
              <a:defRPr/>
            </a:pPr>
            <a:endParaRPr lang="en-GB" noProof="0">
              <a:latin typeface="Myriad Pro" pitchFamily="34" charset="0"/>
              <a:cs typeface="Calibri" pitchFamily="34" charset="0"/>
            </a:endParaRPr>
          </a:p>
        </p:txBody>
      </p:sp>
      <p:sp>
        <p:nvSpPr>
          <p:cNvPr id="7191" name="Line 23"/>
          <p:cNvSpPr>
            <a:spLocks noChangeShapeType="1"/>
          </p:cNvSpPr>
          <p:nvPr userDrawn="1"/>
        </p:nvSpPr>
        <p:spPr bwMode="auto">
          <a:xfrm>
            <a:off x="360000" y="9245600"/>
            <a:ext cx="6179344" cy="0"/>
          </a:xfrm>
          <a:prstGeom prst="line">
            <a:avLst/>
          </a:prstGeom>
          <a:noFill/>
          <a:ln w="25400">
            <a:solidFill>
              <a:schemeClr val="tx1"/>
            </a:solidFill>
            <a:round/>
            <a:headEnd/>
            <a:tailEnd/>
          </a:ln>
          <a:effectLst/>
        </p:spPr>
        <p:txBody>
          <a:bodyPr/>
          <a:lstStyle/>
          <a:p>
            <a:pPr>
              <a:defRPr/>
            </a:pPr>
            <a:endParaRPr lang="en-GB" noProof="0">
              <a:latin typeface="Myriad Pro" pitchFamily="34" charset="0"/>
              <a:cs typeface="Calibri" pitchFamily="34" charset="0"/>
            </a:endParaRPr>
          </a:p>
        </p:txBody>
      </p:sp>
      <p:sp>
        <p:nvSpPr>
          <p:cNvPr id="6" name="Text Box 12"/>
          <p:cNvSpPr txBox="1">
            <a:spLocks noChangeArrowheads="1"/>
          </p:cNvSpPr>
          <p:nvPr/>
        </p:nvSpPr>
        <p:spPr bwMode="auto">
          <a:xfrm>
            <a:off x="3629025" y="351367"/>
            <a:ext cx="2981793" cy="338554"/>
          </a:xfrm>
          <a:prstGeom prst="rect">
            <a:avLst/>
          </a:prstGeom>
          <a:noFill/>
          <a:ln w="9525">
            <a:noFill/>
            <a:miter lim="800000"/>
            <a:headEnd/>
            <a:tailEnd/>
          </a:ln>
        </p:spPr>
        <p:txBody>
          <a:bodyPr wrap="square">
            <a:spAutoFit/>
          </a:bodyPr>
          <a:lstStyle/>
          <a:p>
            <a:pPr>
              <a:spcBef>
                <a:spcPct val="50000"/>
              </a:spcBef>
            </a:pPr>
            <a:r>
              <a:rPr lang="en-GB" sz="1600" dirty="0">
                <a:solidFill>
                  <a:schemeClr val="tx1"/>
                </a:solidFill>
                <a:latin typeface="Myriad Pro" pitchFamily="34" charset="0"/>
              </a:rPr>
              <a:t>Energy Web Server</a:t>
            </a:r>
            <a:endParaRPr lang="en-GB" sz="3200" dirty="0">
              <a:solidFill>
                <a:schemeClr val="tx1"/>
              </a:solidFill>
              <a:latin typeface="Myriad Pro" pitchFamily="34" charset="0"/>
            </a:endParaRPr>
          </a:p>
        </p:txBody>
      </p:sp>
      <p:sp>
        <p:nvSpPr>
          <p:cNvPr id="10" name="CasellaDiTesto 9"/>
          <p:cNvSpPr txBox="1"/>
          <p:nvPr userDrawn="1"/>
        </p:nvSpPr>
        <p:spPr>
          <a:xfrm rot="10800000">
            <a:off x="6642000" y="0"/>
            <a:ext cx="216000" cy="4536000"/>
          </a:xfrm>
          <a:prstGeom prst="rect">
            <a:avLst/>
          </a:prstGeom>
          <a:solidFill>
            <a:srgbClr val="146BBA"/>
          </a:solidFill>
        </p:spPr>
        <p:txBody>
          <a:bodyPr vert="eaVert" wrap="square" tIns="108000" rIns="72000" bIns="108000" rtlCol="0" anchor="ctr">
            <a:noAutofit/>
          </a:bodyPr>
          <a:lstStyle/>
          <a:p>
            <a:pPr algn="r">
              <a:spcBef>
                <a:spcPts val="4200"/>
              </a:spcBef>
            </a:pPr>
            <a:r>
              <a:rPr lang="en-US" sz="1150" b="0" noProof="0" dirty="0">
                <a:solidFill>
                  <a:schemeClr val="tx1"/>
                </a:solidFill>
                <a:latin typeface="Gisha" pitchFamily="34" charset="-79"/>
                <a:cs typeface="Gisha" pitchFamily="34" charset="-79"/>
              </a:rPr>
              <a:t>User Manual</a:t>
            </a:r>
          </a:p>
        </p:txBody>
      </p:sp>
      <p:sp>
        <p:nvSpPr>
          <p:cNvPr id="7" name="CasellaDiTesto 6">
            <a:hlinkClick r:id="rId5" action="ppaction://hlinksldjump"/>
            <a:extLst>
              <a:ext uri="{FF2B5EF4-FFF2-40B4-BE49-F238E27FC236}">
                <a16:creationId xmlns:a16="http://schemas.microsoft.com/office/drawing/2014/main" id="{0620E423-71ED-4292-B56E-B5FCF39EED51}"/>
              </a:ext>
            </a:extLst>
          </p:cNvPr>
          <p:cNvSpPr txBox="1"/>
          <p:nvPr userDrawn="1"/>
        </p:nvSpPr>
        <p:spPr>
          <a:xfrm>
            <a:off x="359999" y="8984349"/>
            <a:ext cx="1154901" cy="215444"/>
          </a:xfrm>
          <a:prstGeom prst="rect">
            <a:avLst/>
          </a:prstGeom>
          <a:noFill/>
        </p:spPr>
        <p:txBody>
          <a:bodyPr wrap="square" rtlCol="0">
            <a:spAutoFit/>
          </a:bodyPr>
          <a:lstStyle/>
          <a:p>
            <a:pPr algn="l"/>
            <a:r>
              <a:rPr lang="en-GB" sz="800" b="0" dirty="0">
                <a:solidFill>
                  <a:schemeClr val="tx1"/>
                </a:solidFill>
                <a:latin typeface="Myriad Pro" panose="020B0503030403020204" pitchFamily="34" charset="0"/>
              </a:rPr>
              <a:t>Back to “Contents”</a:t>
            </a: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6" r:id="rId3"/>
  </p:sldLayoutIdLst>
  <p:hf sldNum="0" hdr="0" ftr="0"/>
  <p:txStyles>
    <p:titleStyle>
      <a:lvl1pPr algn="l" rtl="0" eaLnBrk="0" fontAlgn="base" hangingPunct="0">
        <a:spcBef>
          <a:spcPct val="0"/>
        </a:spcBef>
        <a:spcAft>
          <a:spcPct val="0"/>
        </a:spcAft>
        <a:defRPr sz="1200" b="1">
          <a:solidFill>
            <a:srgbClr val="F56600"/>
          </a:solidFill>
          <a:latin typeface="Myriad Pro" pitchFamily="34" charset="0"/>
          <a:ea typeface="+mj-ea"/>
          <a:cs typeface="Calibri" pitchFamily="34" charset="0"/>
        </a:defRPr>
      </a:lvl1pPr>
      <a:lvl2pPr algn="l" rtl="0" eaLnBrk="0" fontAlgn="base" hangingPunct="0">
        <a:spcBef>
          <a:spcPct val="0"/>
        </a:spcBef>
        <a:spcAft>
          <a:spcPct val="0"/>
        </a:spcAft>
        <a:defRPr sz="2800">
          <a:solidFill>
            <a:schemeClr val="folHlink"/>
          </a:solidFill>
          <a:latin typeface="Calibri" pitchFamily="34" charset="0"/>
        </a:defRPr>
      </a:lvl2pPr>
      <a:lvl3pPr algn="l" rtl="0" eaLnBrk="0" fontAlgn="base" hangingPunct="0">
        <a:spcBef>
          <a:spcPct val="0"/>
        </a:spcBef>
        <a:spcAft>
          <a:spcPct val="0"/>
        </a:spcAft>
        <a:defRPr sz="2800">
          <a:solidFill>
            <a:schemeClr val="folHlink"/>
          </a:solidFill>
          <a:latin typeface="Calibri" pitchFamily="34" charset="0"/>
        </a:defRPr>
      </a:lvl3pPr>
      <a:lvl4pPr algn="l" rtl="0" eaLnBrk="0" fontAlgn="base" hangingPunct="0">
        <a:spcBef>
          <a:spcPct val="0"/>
        </a:spcBef>
        <a:spcAft>
          <a:spcPct val="0"/>
        </a:spcAft>
        <a:defRPr sz="2800">
          <a:solidFill>
            <a:schemeClr val="folHlink"/>
          </a:solidFill>
          <a:latin typeface="Calibri" pitchFamily="34" charset="0"/>
        </a:defRPr>
      </a:lvl4pPr>
      <a:lvl5pPr algn="l" rtl="0" eaLnBrk="0" fontAlgn="base" hangingPunct="0">
        <a:spcBef>
          <a:spcPct val="0"/>
        </a:spcBef>
        <a:spcAft>
          <a:spcPct val="0"/>
        </a:spcAft>
        <a:defRPr sz="2800">
          <a:solidFill>
            <a:schemeClr val="folHlink"/>
          </a:solidFill>
          <a:latin typeface="Calibri" pitchFamily="34" charset="0"/>
        </a:defRPr>
      </a:lvl5pPr>
      <a:lvl6pPr marL="457200" algn="l" rtl="0" fontAlgn="base">
        <a:spcBef>
          <a:spcPct val="0"/>
        </a:spcBef>
        <a:spcAft>
          <a:spcPct val="0"/>
        </a:spcAft>
        <a:defRPr sz="2800">
          <a:solidFill>
            <a:schemeClr val="folHlink"/>
          </a:solidFill>
          <a:latin typeface="Arial" charset="0"/>
        </a:defRPr>
      </a:lvl6pPr>
      <a:lvl7pPr marL="914400" algn="l" rtl="0" fontAlgn="base">
        <a:spcBef>
          <a:spcPct val="0"/>
        </a:spcBef>
        <a:spcAft>
          <a:spcPct val="0"/>
        </a:spcAft>
        <a:defRPr sz="2800">
          <a:solidFill>
            <a:schemeClr val="folHlink"/>
          </a:solidFill>
          <a:latin typeface="Arial" charset="0"/>
        </a:defRPr>
      </a:lvl7pPr>
      <a:lvl8pPr marL="1371600" algn="l" rtl="0" fontAlgn="base">
        <a:spcBef>
          <a:spcPct val="0"/>
        </a:spcBef>
        <a:spcAft>
          <a:spcPct val="0"/>
        </a:spcAft>
        <a:defRPr sz="2800">
          <a:solidFill>
            <a:schemeClr val="folHlink"/>
          </a:solidFill>
          <a:latin typeface="Arial" charset="0"/>
        </a:defRPr>
      </a:lvl8pPr>
      <a:lvl9pPr marL="1828800" algn="l" rtl="0" fontAlgn="base">
        <a:spcBef>
          <a:spcPct val="0"/>
        </a:spcBef>
        <a:spcAft>
          <a:spcPct val="0"/>
        </a:spcAft>
        <a:defRPr sz="2800">
          <a:solidFill>
            <a:schemeClr val="folHlink"/>
          </a:solidFill>
          <a:latin typeface="Arial" charset="0"/>
        </a:defRPr>
      </a:lvl9pPr>
    </p:titleStyle>
    <p:bodyStyle>
      <a:lvl1pPr marL="342900" indent="-342900" algn="l" rtl="0" eaLnBrk="0" fontAlgn="base" hangingPunct="0">
        <a:spcBef>
          <a:spcPct val="20000"/>
        </a:spcBef>
        <a:spcAft>
          <a:spcPct val="0"/>
        </a:spcAft>
        <a:buChar char="•"/>
        <a:defRPr sz="900">
          <a:solidFill>
            <a:schemeClr val="tx1"/>
          </a:solidFill>
          <a:latin typeface="Myriad Pro" pitchFamily="34" charset="0"/>
          <a:ea typeface="+mn-ea"/>
          <a:cs typeface="Calibri" pitchFamily="34" charset="0"/>
        </a:defRPr>
      </a:lvl1pPr>
      <a:lvl2pPr marL="742950" indent="-28575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2pPr>
      <a:lvl3pPr marL="11430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3pPr>
      <a:lvl4pPr marL="16002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4pPr>
      <a:lvl5pPr marL="20574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5pPr>
      <a:lvl6pPr marL="2514600" indent="-228600" algn="l" rtl="0" fontAlgn="base">
        <a:spcBef>
          <a:spcPct val="20000"/>
        </a:spcBef>
        <a:spcAft>
          <a:spcPct val="0"/>
        </a:spcAft>
        <a:buChar char="»"/>
        <a:defRPr sz="1400">
          <a:solidFill>
            <a:schemeClr val="tx1"/>
          </a:solidFill>
          <a:latin typeface="+mn-lt"/>
        </a:defRPr>
      </a:lvl6pPr>
      <a:lvl7pPr marL="2971800" indent="-228600" algn="l" rtl="0" fontAlgn="base">
        <a:spcBef>
          <a:spcPct val="20000"/>
        </a:spcBef>
        <a:spcAft>
          <a:spcPct val="0"/>
        </a:spcAft>
        <a:buChar char="»"/>
        <a:defRPr sz="1400">
          <a:solidFill>
            <a:schemeClr val="tx1"/>
          </a:solidFill>
          <a:latin typeface="+mn-lt"/>
        </a:defRPr>
      </a:lvl7pPr>
      <a:lvl8pPr marL="3429000" indent="-228600" algn="l" rtl="0" fontAlgn="base">
        <a:spcBef>
          <a:spcPct val="20000"/>
        </a:spcBef>
        <a:spcAft>
          <a:spcPct val="0"/>
        </a:spcAft>
        <a:buChar char="»"/>
        <a:defRPr sz="1400">
          <a:solidFill>
            <a:schemeClr val="tx1"/>
          </a:solidFill>
          <a:latin typeface="+mn-lt"/>
        </a:defRPr>
      </a:lvl8pPr>
      <a:lvl9pPr marL="3886200" indent="-228600" algn="l" rtl="0" fontAlgn="base">
        <a:spcBef>
          <a:spcPct val="20000"/>
        </a:spcBef>
        <a:spcAft>
          <a:spcPct val="0"/>
        </a:spcAft>
        <a:buChar char="»"/>
        <a:defRPr sz="1400">
          <a:solidFill>
            <a:schemeClr val="tx1"/>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7" name="Segnaposto data 3"/>
          <p:cNvSpPr txBox="1">
            <a:spLocks noGrp="1"/>
          </p:cNvSpPr>
          <p:nvPr userDrawn="1"/>
        </p:nvSpPr>
        <p:spPr bwMode="auto">
          <a:xfrm>
            <a:off x="342900" y="9241015"/>
            <a:ext cx="6195060" cy="444853"/>
          </a:xfrm>
          <a:prstGeom prst="rect">
            <a:avLst/>
          </a:prstGeom>
          <a:noFill/>
          <a:ln w="9525">
            <a:noFill/>
            <a:miter lim="800000"/>
            <a:headEnd/>
            <a:tailEnd/>
          </a:ln>
        </p:spPr>
        <p:txBody>
          <a:bodyPr/>
          <a:lstStyle/>
          <a:p>
            <a:pPr algn="l">
              <a:defRPr/>
            </a:pPr>
            <a:fld id="{2A921BBA-5690-4306-BB93-94C8ED01A5FC}" type="slidenum">
              <a:rPr lang="en-GB" sz="1200" b="0" noProof="0" smtClean="0">
                <a:solidFill>
                  <a:schemeClr val="bg2"/>
                </a:solidFill>
                <a:latin typeface="Myriad Pro" pitchFamily="34" charset="0"/>
                <a:cs typeface="Calibri" pitchFamily="34" charset="0"/>
              </a:rPr>
              <a:pPr algn="l">
                <a:defRPr/>
              </a:pPr>
              <a:t>‹N›</a:t>
            </a:fld>
            <a:r>
              <a:rPr lang="en-GB" sz="1200" b="0" noProof="0" dirty="0">
                <a:solidFill>
                  <a:schemeClr val="bg2"/>
                </a:solidFill>
                <a:latin typeface="Myriad Pro" pitchFamily="34" charset="0"/>
                <a:cs typeface="Calibri" pitchFamily="34" charset="0"/>
              </a:rPr>
              <a:t> </a:t>
            </a:r>
          </a:p>
        </p:txBody>
      </p:sp>
      <p:sp>
        <p:nvSpPr>
          <p:cNvPr id="7191" name="Line 23"/>
          <p:cNvSpPr>
            <a:spLocks noChangeShapeType="1"/>
          </p:cNvSpPr>
          <p:nvPr userDrawn="1"/>
        </p:nvSpPr>
        <p:spPr bwMode="auto">
          <a:xfrm>
            <a:off x="360000" y="9245600"/>
            <a:ext cx="6179344" cy="0"/>
          </a:xfrm>
          <a:prstGeom prst="line">
            <a:avLst/>
          </a:prstGeom>
          <a:noFill/>
          <a:ln w="25400">
            <a:solidFill>
              <a:schemeClr val="tx1"/>
            </a:solidFill>
            <a:round/>
            <a:headEnd/>
            <a:tailEnd/>
          </a:ln>
          <a:effectLst/>
        </p:spPr>
        <p:txBody>
          <a:bodyPr/>
          <a:lstStyle/>
          <a:p>
            <a:pPr>
              <a:defRPr/>
            </a:pPr>
            <a:endParaRPr lang="en-GB" noProof="0">
              <a:latin typeface="Myriad Pro" pitchFamily="34" charset="0"/>
              <a:cs typeface="Calibri" pitchFamily="34" charset="0"/>
            </a:endParaRPr>
          </a:p>
        </p:txBody>
      </p:sp>
      <p:sp>
        <p:nvSpPr>
          <p:cNvPr id="7" name="Line 22"/>
          <p:cNvSpPr>
            <a:spLocks noChangeShapeType="1"/>
          </p:cNvSpPr>
          <p:nvPr userDrawn="1"/>
        </p:nvSpPr>
        <p:spPr bwMode="auto">
          <a:xfrm>
            <a:off x="360000" y="910344"/>
            <a:ext cx="6179344" cy="0"/>
          </a:xfrm>
          <a:prstGeom prst="line">
            <a:avLst/>
          </a:prstGeom>
          <a:noFill/>
          <a:ln w="12700">
            <a:solidFill>
              <a:schemeClr val="tx1"/>
            </a:solidFill>
            <a:round/>
            <a:headEnd/>
            <a:tailEnd/>
          </a:ln>
          <a:effectLst/>
        </p:spPr>
        <p:txBody>
          <a:bodyPr/>
          <a:lstStyle/>
          <a:p>
            <a:pPr>
              <a:defRPr/>
            </a:pPr>
            <a:endParaRPr lang="en-GB" noProof="0">
              <a:latin typeface="Myriad Pro" pitchFamily="34" charset="0"/>
              <a:cs typeface="Calibri" pitchFamily="34" charset="0"/>
            </a:endParaRPr>
          </a:p>
        </p:txBody>
      </p:sp>
      <p:pic>
        <p:nvPicPr>
          <p:cNvPr id="6" name="Picture 2"/>
          <p:cNvPicPr>
            <a:picLocks noChangeAspect="1" noChangeArrowheads="1"/>
          </p:cNvPicPr>
          <p:nvPr userDrawn="1"/>
        </p:nvPicPr>
        <p:blipFill>
          <a:blip r:embed="rId5" cstate="print"/>
          <a:srcRect/>
          <a:stretch>
            <a:fillRect/>
          </a:stretch>
        </p:blipFill>
        <p:spPr bwMode="auto">
          <a:xfrm>
            <a:off x="342000" y="342000"/>
            <a:ext cx="598696" cy="306000"/>
          </a:xfrm>
          <a:prstGeom prst="rect">
            <a:avLst/>
          </a:prstGeom>
          <a:noFill/>
          <a:ln w="9525">
            <a:noFill/>
            <a:miter lim="800000"/>
            <a:headEnd/>
            <a:tailEnd/>
          </a:ln>
        </p:spPr>
      </p:pic>
      <p:sp>
        <p:nvSpPr>
          <p:cNvPr id="9" name="CasellaDiTesto 8">
            <a:hlinkClick r:id="rId6" action="ppaction://hlinksldjump"/>
            <a:extLst>
              <a:ext uri="{FF2B5EF4-FFF2-40B4-BE49-F238E27FC236}">
                <a16:creationId xmlns:a16="http://schemas.microsoft.com/office/drawing/2014/main" id="{BAAF3CAF-EEF9-4D9A-9E3E-85A124CF1D91}"/>
              </a:ext>
            </a:extLst>
          </p:cNvPr>
          <p:cNvSpPr txBox="1"/>
          <p:nvPr userDrawn="1"/>
        </p:nvSpPr>
        <p:spPr>
          <a:xfrm>
            <a:off x="277218" y="8978670"/>
            <a:ext cx="1326955" cy="215444"/>
          </a:xfrm>
          <a:prstGeom prst="rect">
            <a:avLst/>
          </a:prstGeom>
          <a:noFill/>
        </p:spPr>
        <p:txBody>
          <a:bodyPr wrap="square" rtlCol="0">
            <a:spAutoFit/>
          </a:bodyPr>
          <a:lstStyle/>
          <a:p>
            <a:pPr algn="l"/>
            <a:r>
              <a:rPr lang="en-GB" sz="800" b="0" dirty="0">
                <a:solidFill>
                  <a:schemeClr val="tx1"/>
                </a:solidFill>
                <a:latin typeface="Myriad Pro" panose="020B0503030403020204" pitchFamily="34" charset="0"/>
              </a:rPr>
              <a:t>Back to “Contents”</a:t>
            </a:r>
          </a:p>
        </p:txBody>
      </p:sp>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Lst>
  <p:hf sldNum="0" hdr="0" ftr="0"/>
  <p:txStyles>
    <p:titleStyle>
      <a:lvl1pPr algn="l" rtl="0" eaLnBrk="0" fontAlgn="base" hangingPunct="0">
        <a:spcBef>
          <a:spcPct val="0"/>
        </a:spcBef>
        <a:spcAft>
          <a:spcPct val="0"/>
        </a:spcAft>
        <a:defRPr sz="1200" b="1">
          <a:solidFill>
            <a:srgbClr val="F56600"/>
          </a:solidFill>
          <a:latin typeface="Myriad Pro" pitchFamily="34" charset="0"/>
          <a:ea typeface="+mj-ea"/>
          <a:cs typeface="Calibri" pitchFamily="34" charset="0"/>
        </a:defRPr>
      </a:lvl1pPr>
      <a:lvl2pPr algn="l" rtl="0" eaLnBrk="0" fontAlgn="base" hangingPunct="0">
        <a:spcBef>
          <a:spcPct val="0"/>
        </a:spcBef>
        <a:spcAft>
          <a:spcPct val="0"/>
        </a:spcAft>
        <a:defRPr sz="2800">
          <a:solidFill>
            <a:schemeClr val="folHlink"/>
          </a:solidFill>
          <a:latin typeface="Calibri" pitchFamily="34" charset="0"/>
        </a:defRPr>
      </a:lvl2pPr>
      <a:lvl3pPr algn="l" rtl="0" eaLnBrk="0" fontAlgn="base" hangingPunct="0">
        <a:spcBef>
          <a:spcPct val="0"/>
        </a:spcBef>
        <a:spcAft>
          <a:spcPct val="0"/>
        </a:spcAft>
        <a:defRPr sz="2800">
          <a:solidFill>
            <a:schemeClr val="folHlink"/>
          </a:solidFill>
          <a:latin typeface="Calibri" pitchFamily="34" charset="0"/>
        </a:defRPr>
      </a:lvl3pPr>
      <a:lvl4pPr algn="l" rtl="0" eaLnBrk="0" fontAlgn="base" hangingPunct="0">
        <a:spcBef>
          <a:spcPct val="0"/>
        </a:spcBef>
        <a:spcAft>
          <a:spcPct val="0"/>
        </a:spcAft>
        <a:defRPr sz="2800">
          <a:solidFill>
            <a:schemeClr val="folHlink"/>
          </a:solidFill>
          <a:latin typeface="Calibri" pitchFamily="34" charset="0"/>
        </a:defRPr>
      </a:lvl4pPr>
      <a:lvl5pPr algn="l" rtl="0" eaLnBrk="0" fontAlgn="base" hangingPunct="0">
        <a:spcBef>
          <a:spcPct val="0"/>
        </a:spcBef>
        <a:spcAft>
          <a:spcPct val="0"/>
        </a:spcAft>
        <a:defRPr sz="2800">
          <a:solidFill>
            <a:schemeClr val="folHlink"/>
          </a:solidFill>
          <a:latin typeface="Calibri" pitchFamily="34" charset="0"/>
        </a:defRPr>
      </a:lvl5pPr>
      <a:lvl6pPr marL="457200" algn="l" rtl="0" fontAlgn="base">
        <a:spcBef>
          <a:spcPct val="0"/>
        </a:spcBef>
        <a:spcAft>
          <a:spcPct val="0"/>
        </a:spcAft>
        <a:defRPr sz="2800">
          <a:solidFill>
            <a:schemeClr val="folHlink"/>
          </a:solidFill>
          <a:latin typeface="Arial" charset="0"/>
        </a:defRPr>
      </a:lvl6pPr>
      <a:lvl7pPr marL="914400" algn="l" rtl="0" fontAlgn="base">
        <a:spcBef>
          <a:spcPct val="0"/>
        </a:spcBef>
        <a:spcAft>
          <a:spcPct val="0"/>
        </a:spcAft>
        <a:defRPr sz="2800">
          <a:solidFill>
            <a:schemeClr val="folHlink"/>
          </a:solidFill>
          <a:latin typeface="Arial" charset="0"/>
        </a:defRPr>
      </a:lvl7pPr>
      <a:lvl8pPr marL="1371600" algn="l" rtl="0" fontAlgn="base">
        <a:spcBef>
          <a:spcPct val="0"/>
        </a:spcBef>
        <a:spcAft>
          <a:spcPct val="0"/>
        </a:spcAft>
        <a:defRPr sz="2800">
          <a:solidFill>
            <a:schemeClr val="folHlink"/>
          </a:solidFill>
          <a:latin typeface="Arial" charset="0"/>
        </a:defRPr>
      </a:lvl8pPr>
      <a:lvl9pPr marL="1828800" algn="l" rtl="0" fontAlgn="base">
        <a:spcBef>
          <a:spcPct val="0"/>
        </a:spcBef>
        <a:spcAft>
          <a:spcPct val="0"/>
        </a:spcAft>
        <a:defRPr sz="2800">
          <a:solidFill>
            <a:schemeClr val="folHlink"/>
          </a:solidFill>
          <a:latin typeface="Arial" charset="0"/>
        </a:defRPr>
      </a:lvl9pPr>
    </p:titleStyle>
    <p:bodyStyle>
      <a:lvl1pPr marL="342900" indent="-342900" algn="l" rtl="0" eaLnBrk="0" fontAlgn="base" hangingPunct="0">
        <a:spcBef>
          <a:spcPct val="20000"/>
        </a:spcBef>
        <a:spcAft>
          <a:spcPct val="0"/>
        </a:spcAft>
        <a:buChar char="•"/>
        <a:defRPr sz="900">
          <a:solidFill>
            <a:schemeClr val="tx1"/>
          </a:solidFill>
          <a:latin typeface="Myriad Pro" pitchFamily="34" charset="0"/>
          <a:ea typeface="+mn-ea"/>
          <a:cs typeface="Calibri" pitchFamily="34" charset="0"/>
        </a:defRPr>
      </a:lvl1pPr>
      <a:lvl2pPr marL="742950" indent="-28575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2pPr>
      <a:lvl3pPr marL="11430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3pPr>
      <a:lvl4pPr marL="16002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4pPr>
      <a:lvl5pPr marL="20574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5pPr>
      <a:lvl6pPr marL="2514600" indent="-228600" algn="l" rtl="0" fontAlgn="base">
        <a:spcBef>
          <a:spcPct val="20000"/>
        </a:spcBef>
        <a:spcAft>
          <a:spcPct val="0"/>
        </a:spcAft>
        <a:buChar char="»"/>
        <a:defRPr sz="1400">
          <a:solidFill>
            <a:schemeClr val="tx1"/>
          </a:solidFill>
          <a:latin typeface="+mn-lt"/>
        </a:defRPr>
      </a:lvl6pPr>
      <a:lvl7pPr marL="2971800" indent="-228600" algn="l" rtl="0" fontAlgn="base">
        <a:spcBef>
          <a:spcPct val="20000"/>
        </a:spcBef>
        <a:spcAft>
          <a:spcPct val="0"/>
        </a:spcAft>
        <a:buChar char="»"/>
        <a:defRPr sz="1400">
          <a:solidFill>
            <a:schemeClr val="tx1"/>
          </a:solidFill>
          <a:latin typeface="+mn-lt"/>
        </a:defRPr>
      </a:lvl7pPr>
      <a:lvl8pPr marL="3429000" indent="-228600" algn="l" rtl="0" fontAlgn="base">
        <a:spcBef>
          <a:spcPct val="20000"/>
        </a:spcBef>
        <a:spcAft>
          <a:spcPct val="0"/>
        </a:spcAft>
        <a:buChar char="»"/>
        <a:defRPr sz="1400">
          <a:solidFill>
            <a:schemeClr val="tx1"/>
          </a:solidFill>
          <a:latin typeface="+mn-lt"/>
        </a:defRPr>
      </a:lvl8pPr>
      <a:lvl9pPr marL="3886200" indent="-228600" algn="l" rtl="0" fontAlgn="base">
        <a:spcBef>
          <a:spcPct val="20000"/>
        </a:spcBef>
        <a:spcAft>
          <a:spcPct val="0"/>
        </a:spcAft>
        <a:buChar char="»"/>
        <a:defRPr sz="1400">
          <a:solidFill>
            <a:schemeClr val="tx1"/>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76.pn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image" Target="../media/image178.jpeg"/><Relationship Id="rId7" Type="http://schemas.openxmlformats.org/officeDocument/2006/relationships/image" Target="../media/image149.png"/><Relationship Id="rId2" Type="http://schemas.openxmlformats.org/officeDocument/2006/relationships/image" Target="../media/image177.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80.png"/><Relationship Id="rId4" Type="http://schemas.openxmlformats.org/officeDocument/2006/relationships/image" Target="../media/image179.png"/></Relationships>
</file>

<file path=ppt/slides/_rels/slide102.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image" Target="../media/image181.pn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83.png"/></Relationships>
</file>

<file path=ppt/slides/_rels/slide10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84.png"/><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22.png"/></Relationships>
</file>

<file path=ppt/slides/_rels/slide104.xml.rels><?xml version="1.0" encoding="UTF-8" standalone="yes"?>
<Relationships xmlns="http://schemas.openxmlformats.org/package/2006/relationships"><Relationship Id="rId3" Type="http://schemas.openxmlformats.org/officeDocument/2006/relationships/image" Target="../media/image186.png"/><Relationship Id="rId2" Type="http://schemas.openxmlformats.org/officeDocument/2006/relationships/image" Target="../media/image185.pn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8.png"/></Relationships>
</file>

<file path=ppt/slides/_rels/slide10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84.png"/><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14.png"/></Relationships>
</file>

<file path=ppt/slides/_rels/slide106.xml.rels><?xml version="1.0" encoding="UTF-8" standalone="yes"?>
<Relationships xmlns="http://schemas.openxmlformats.org/package/2006/relationships"><Relationship Id="rId3" Type="http://schemas.openxmlformats.org/officeDocument/2006/relationships/image" Target="../media/image188.png"/><Relationship Id="rId2" Type="http://schemas.openxmlformats.org/officeDocument/2006/relationships/image" Target="../media/image187.png"/><Relationship Id="rId1" Type="http://schemas.openxmlformats.org/officeDocument/2006/relationships/slideLayout" Target="../slideLayouts/slideLayout7.xml"/><Relationship Id="rId6" Type="http://schemas.openxmlformats.org/officeDocument/2006/relationships/hyperlink" Target="https://core.telegram.org/bots" TargetMode="External"/><Relationship Id="rId5" Type="http://schemas.openxmlformats.org/officeDocument/2006/relationships/image" Target="../media/image14.png"/><Relationship Id="rId4" Type="http://schemas.openxmlformats.org/officeDocument/2006/relationships/image" Target="../media/image18.png"/></Relationships>
</file>

<file path=ppt/slides/_rels/slide10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84.png"/><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14.png"/></Relationships>
</file>

<file path=ppt/slides/_rels/slide10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89.png"/><Relationship Id="rId1" Type="http://schemas.openxmlformats.org/officeDocument/2006/relationships/slideLayout" Target="../slideLayouts/slideLayout7.xml"/><Relationship Id="rId5" Type="http://schemas.openxmlformats.org/officeDocument/2006/relationships/image" Target="../media/image190.png"/><Relationship Id="rId4" Type="http://schemas.openxmlformats.org/officeDocument/2006/relationships/image" Target="../media/image14.png"/></Relationships>
</file>

<file path=ppt/slides/_rels/slide10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91.png"/><Relationship Id="rId1" Type="http://schemas.openxmlformats.org/officeDocument/2006/relationships/slideLayout" Target="../slideLayouts/slideLayout1.xml"/><Relationship Id="rId5" Type="http://schemas.openxmlformats.org/officeDocument/2006/relationships/image" Target="../media/image149.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84.png"/><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2.png"/></Relationships>
</file>

<file path=ppt/slides/_rels/slide111.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image" Target="../media/image192.png"/><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4.png"/></Relationships>
</file>

<file path=ppt/slides/_rels/slide1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94.jpe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4.xml"/><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14.png"/></Relationships>
</file>

<file path=ppt/slides/_rels/slide114.xml.rels><?xml version="1.0" encoding="UTF-8" standalone="yes"?>
<Relationships xmlns="http://schemas.openxmlformats.org/package/2006/relationships"><Relationship Id="rId3" Type="http://schemas.openxmlformats.org/officeDocument/2006/relationships/image" Target="../media/image195.jpeg"/><Relationship Id="rId2" Type="http://schemas.openxmlformats.org/officeDocument/2006/relationships/notesSlide" Target="../notesSlides/notesSlide55.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96.jpeg"/></Relationships>
</file>

<file path=ppt/slides/_rels/slide1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6.xml"/><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14.png"/></Relationships>
</file>

<file path=ppt/slides/_rels/slide116.xml.rels><?xml version="1.0" encoding="UTF-8" standalone="yes"?>
<Relationships xmlns="http://schemas.openxmlformats.org/package/2006/relationships"><Relationship Id="rId3" Type="http://schemas.openxmlformats.org/officeDocument/2006/relationships/image" Target="../media/image197.png"/><Relationship Id="rId2" Type="http://schemas.openxmlformats.org/officeDocument/2006/relationships/notesSlide" Target="../notesSlides/notesSlide57.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99.png"/><Relationship Id="rId4" Type="http://schemas.openxmlformats.org/officeDocument/2006/relationships/image" Target="../media/image198.png"/></Relationships>
</file>

<file path=ppt/slides/_rels/slide117.xml.rels><?xml version="1.0" encoding="UTF-8" standalone="yes"?>
<Relationships xmlns="http://schemas.openxmlformats.org/package/2006/relationships"><Relationship Id="rId3" Type="http://schemas.openxmlformats.org/officeDocument/2006/relationships/image" Target="../media/image197.png"/><Relationship Id="rId2" Type="http://schemas.openxmlformats.org/officeDocument/2006/relationships/notesSlide" Target="../notesSlides/notesSlide58.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14.png"/><Relationship Id="rId4" Type="http://schemas.openxmlformats.org/officeDocument/2006/relationships/image" Target="../media/image22.png"/></Relationships>
</file>

<file path=ppt/slides/_rels/slide118.xml.rels><?xml version="1.0" encoding="UTF-8" standalone="yes"?>
<Relationships xmlns="http://schemas.openxmlformats.org/package/2006/relationships"><Relationship Id="rId3" Type="http://schemas.openxmlformats.org/officeDocument/2006/relationships/image" Target="../media/image198.png"/><Relationship Id="rId2" Type="http://schemas.openxmlformats.org/officeDocument/2006/relationships/notesSlide" Target="../notesSlides/notesSlide59.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200.png"/></Relationships>
</file>

<file path=ppt/slides/_rels/slide1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0.xml"/><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image" Target="../media/image201.png"/><Relationship Id="rId4" Type="http://schemas.openxmlformats.org/officeDocument/2006/relationships/image" Target="../media/image36.png"/></Relationships>
</file>

<file path=ppt/slides/_rels/slide12.xml.rels><?xml version="1.0" encoding="UTF-8" standalone="yes"?>
<Relationships xmlns="http://schemas.openxmlformats.org/package/2006/relationships"><Relationship Id="rId3" Type="http://schemas.openxmlformats.org/officeDocument/2006/relationships/image" Target="../media/image6.wmf"/><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20.xml.rels><?xml version="1.0" encoding="UTF-8" standalone="yes"?>
<Relationships xmlns="http://schemas.openxmlformats.org/package/2006/relationships"><Relationship Id="rId8" Type="http://schemas.openxmlformats.org/officeDocument/2006/relationships/image" Target="../media/image201.png"/><Relationship Id="rId3" Type="http://schemas.openxmlformats.org/officeDocument/2006/relationships/hyperlink" Target="https://ip2/" TargetMode="External"/><Relationship Id="rId7" Type="http://schemas.openxmlformats.org/officeDocument/2006/relationships/image" Target="../media/image202.wmf"/><Relationship Id="rId2" Type="http://schemas.openxmlformats.org/officeDocument/2006/relationships/notesSlide" Target="../notesSlides/notesSlide61.xml"/><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5.png"/><Relationship Id="rId4" Type="http://schemas.openxmlformats.org/officeDocument/2006/relationships/hyperlink" Target="http://www.dyndns.org/" TargetMode="External"/><Relationship Id="rId9" Type="http://schemas.openxmlformats.org/officeDocument/2006/relationships/image" Target="../media/image37.png"/></Relationships>
</file>

<file path=ppt/slides/_rels/slide121.xml.rels><?xml version="1.0" encoding="UTF-8" standalone="yes"?>
<Relationships xmlns="http://schemas.openxmlformats.org/package/2006/relationships"><Relationship Id="rId3" Type="http://schemas.openxmlformats.org/officeDocument/2006/relationships/image" Target="../media/image202.wmf"/><Relationship Id="rId7" Type="http://schemas.openxmlformats.org/officeDocument/2006/relationships/image" Target="../media/image37.png"/><Relationship Id="rId2" Type="http://schemas.openxmlformats.org/officeDocument/2006/relationships/hyperlink" Target="https://ip2/" TargetMode="External"/><Relationship Id="rId1" Type="http://schemas.openxmlformats.org/officeDocument/2006/relationships/slideLayout" Target="../slideLayouts/slideLayout1.xml"/><Relationship Id="rId6" Type="http://schemas.openxmlformats.org/officeDocument/2006/relationships/image" Target="../media/image201.png"/><Relationship Id="rId5" Type="http://schemas.openxmlformats.org/officeDocument/2006/relationships/image" Target="../media/image5.png"/><Relationship Id="rId4" Type="http://schemas.openxmlformats.org/officeDocument/2006/relationships/image" Target="../media/image36.png"/></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4.png"/><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21.pn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14.pn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27.png"/><Relationship Id="rId7"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21.png"/><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2.png"/><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14.png"/><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32.jpeg"/><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14.png"/></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34.png"/></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8" Type="http://schemas.openxmlformats.org/officeDocument/2006/relationships/slide" Target="slide15.xml"/><Relationship Id="rId13" Type="http://schemas.openxmlformats.org/officeDocument/2006/relationships/slide" Target="slide26.xml"/><Relationship Id="rId18" Type="http://schemas.openxmlformats.org/officeDocument/2006/relationships/slide" Target="slide34.xml"/><Relationship Id="rId26" Type="http://schemas.openxmlformats.org/officeDocument/2006/relationships/slide" Target="slide50.xml"/><Relationship Id="rId3" Type="http://schemas.openxmlformats.org/officeDocument/2006/relationships/slide" Target="slide5.xml"/><Relationship Id="rId21" Type="http://schemas.openxmlformats.org/officeDocument/2006/relationships/slide" Target="slide44.xml"/><Relationship Id="rId34" Type="http://schemas.openxmlformats.org/officeDocument/2006/relationships/slide" Target="slide28.xml"/><Relationship Id="rId7" Type="http://schemas.openxmlformats.org/officeDocument/2006/relationships/slide" Target="slide12.xml"/><Relationship Id="rId12" Type="http://schemas.openxmlformats.org/officeDocument/2006/relationships/slide" Target="slide25.xml"/><Relationship Id="rId17" Type="http://schemas.openxmlformats.org/officeDocument/2006/relationships/slide" Target="slide33.xml"/><Relationship Id="rId25" Type="http://schemas.openxmlformats.org/officeDocument/2006/relationships/slide" Target="slide48.xml"/><Relationship Id="rId33" Type="http://schemas.openxmlformats.org/officeDocument/2006/relationships/slide" Target="slide21.xml"/><Relationship Id="rId2" Type="http://schemas.openxmlformats.org/officeDocument/2006/relationships/notesSlide" Target="../notesSlides/notesSlide2.xml"/><Relationship Id="rId16" Type="http://schemas.openxmlformats.org/officeDocument/2006/relationships/slide" Target="slide32.xml"/><Relationship Id="rId20" Type="http://schemas.openxmlformats.org/officeDocument/2006/relationships/slide" Target="slide42.xml"/><Relationship Id="rId29" Type="http://schemas.openxmlformats.org/officeDocument/2006/relationships/slide" Target="slide59.xml"/><Relationship Id="rId1" Type="http://schemas.openxmlformats.org/officeDocument/2006/relationships/slideLayout" Target="../slideLayouts/slideLayout1.xml"/><Relationship Id="rId6" Type="http://schemas.openxmlformats.org/officeDocument/2006/relationships/slide" Target="slide11.xml"/><Relationship Id="rId11" Type="http://schemas.openxmlformats.org/officeDocument/2006/relationships/slide" Target="slide24.xml"/><Relationship Id="rId24" Type="http://schemas.openxmlformats.org/officeDocument/2006/relationships/slide" Target="slide47.xml"/><Relationship Id="rId32" Type="http://schemas.openxmlformats.org/officeDocument/2006/relationships/slide" Target="slide13.xml"/><Relationship Id="rId5" Type="http://schemas.openxmlformats.org/officeDocument/2006/relationships/slide" Target="slide8.xml"/><Relationship Id="rId15" Type="http://schemas.openxmlformats.org/officeDocument/2006/relationships/slide" Target="slide30.xml"/><Relationship Id="rId23" Type="http://schemas.openxmlformats.org/officeDocument/2006/relationships/slide" Target="slide46.xml"/><Relationship Id="rId28" Type="http://schemas.openxmlformats.org/officeDocument/2006/relationships/slide" Target="slide57.xml"/><Relationship Id="rId10" Type="http://schemas.openxmlformats.org/officeDocument/2006/relationships/slide" Target="slide23.xml"/><Relationship Id="rId19" Type="http://schemas.openxmlformats.org/officeDocument/2006/relationships/slide" Target="slide39.xml"/><Relationship Id="rId31" Type="http://schemas.openxmlformats.org/officeDocument/2006/relationships/slide" Target="slide61.xml"/><Relationship Id="rId4" Type="http://schemas.openxmlformats.org/officeDocument/2006/relationships/slide" Target="slide7.xml"/><Relationship Id="rId9" Type="http://schemas.openxmlformats.org/officeDocument/2006/relationships/slide" Target="slide18.xml"/><Relationship Id="rId14" Type="http://schemas.openxmlformats.org/officeDocument/2006/relationships/slide" Target="slide27.xml"/><Relationship Id="rId22" Type="http://schemas.openxmlformats.org/officeDocument/2006/relationships/slide" Target="slide45.xml"/><Relationship Id="rId27" Type="http://schemas.openxmlformats.org/officeDocument/2006/relationships/slide" Target="slide51.xml"/><Relationship Id="rId30" Type="http://schemas.openxmlformats.org/officeDocument/2006/relationships/slide" Target="slide60.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21.png"/><Relationship Id="rId4" Type="http://schemas.openxmlformats.org/officeDocument/2006/relationships/image" Target="../media/image20.png"/></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40.png"/></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42.png"/><Relationship Id="rId5" Type="http://schemas.openxmlformats.org/officeDocument/2006/relationships/image" Target="../media/image14.png"/><Relationship Id="rId4" Type="http://schemas.openxmlformats.org/officeDocument/2006/relationships/image" Target="../media/image18.png"/></Relationships>
</file>

<file path=ppt/slides/_rels/slide3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 Id="rId9" Type="http://schemas.openxmlformats.org/officeDocument/2006/relationships/image" Target="../media/image14.png"/></Relationships>
</file>

<file path=ppt/slides/_rels/slide3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 Id="rId9" Type="http://schemas.openxmlformats.org/officeDocument/2006/relationships/image" Target="../media/image18.png"/></Relationships>
</file>

<file path=ppt/slides/_rels/slide3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53.png"/><Relationship Id="rId7" Type="http://schemas.openxmlformats.org/officeDocument/2006/relationships/image" Target="../media/image14.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3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4.png"/></Relationships>
</file>

<file path=ppt/slides/_rels/slide3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1.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4.png"/></Relationships>
</file>

<file path=ppt/slides/_rels/slide3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60.jpeg"/></Relationships>
</file>

<file path=ppt/slides/_rels/slide4.xml.rels><?xml version="1.0" encoding="UTF-8" standalone="yes"?>
<Relationships xmlns="http://schemas.openxmlformats.org/package/2006/relationships"><Relationship Id="rId8" Type="http://schemas.openxmlformats.org/officeDocument/2006/relationships/slide" Target="slide72.xml"/><Relationship Id="rId13" Type="http://schemas.openxmlformats.org/officeDocument/2006/relationships/slide" Target="slide80.xml"/><Relationship Id="rId18" Type="http://schemas.openxmlformats.org/officeDocument/2006/relationships/slide" Target="slide88.xml"/><Relationship Id="rId26" Type="http://schemas.openxmlformats.org/officeDocument/2006/relationships/slide" Target="slide103.xml"/><Relationship Id="rId3" Type="http://schemas.openxmlformats.org/officeDocument/2006/relationships/slide" Target="slide65.xml"/><Relationship Id="rId21" Type="http://schemas.openxmlformats.org/officeDocument/2006/relationships/slide" Target="slide92.xml"/><Relationship Id="rId34" Type="http://schemas.openxmlformats.org/officeDocument/2006/relationships/slide" Target="slide120.xml"/><Relationship Id="rId7" Type="http://schemas.openxmlformats.org/officeDocument/2006/relationships/slide" Target="slide69.xml"/><Relationship Id="rId12" Type="http://schemas.openxmlformats.org/officeDocument/2006/relationships/slide" Target="slide78.xml"/><Relationship Id="rId17" Type="http://schemas.openxmlformats.org/officeDocument/2006/relationships/slide" Target="slide86.xml"/><Relationship Id="rId25" Type="http://schemas.openxmlformats.org/officeDocument/2006/relationships/slide" Target="slide99.xml"/><Relationship Id="rId33" Type="http://schemas.openxmlformats.org/officeDocument/2006/relationships/slide" Target="slide119.xml"/><Relationship Id="rId2" Type="http://schemas.openxmlformats.org/officeDocument/2006/relationships/notesSlide" Target="../notesSlides/notesSlide3.xml"/><Relationship Id="rId16" Type="http://schemas.openxmlformats.org/officeDocument/2006/relationships/slide" Target="slide83.xml"/><Relationship Id="rId20" Type="http://schemas.openxmlformats.org/officeDocument/2006/relationships/slide" Target="slide91.xml"/><Relationship Id="rId29" Type="http://schemas.openxmlformats.org/officeDocument/2006/relationships/slide" Target="slide110.xml"/><Relationship Id="rId1" Type="http://schemas.openxmlformats.org/officeDocument/2006/relationships/slideLayout" Target="../slideLayouts/slideLayout7.xml"/><Relationship Id="rId6" Type="http://schemas.openxmlformats.org/officeDocument/2006/relationships/slide" Target="slide68.xml"/><Relationship Id="rId11" Type="http://schemas.openxmlformats.org/officeDocument/2006/relationships/slide" Target="slide77.xml"/><Relationship Id="rId24" Type="http://schemas.openxmlformats.org/officeDocument/2006/relationships/slide" Target="slide95.xml"/><Relationship Id="rId32" Type="http://schemas.openxmlformats.org/officeDocument/2006/relationships/slide" Target="slide117.xml"/><Relationship Id="rId37" Type="http://schemas.openxmlformats.org/officeDocument/2006/relationships/slide" Target="slide113.xml"/><Relationship Id="rId5" Type="http://schemas.openxmlformats.org/officeDocument/2006/relationships/slide" Target="slide67.xml"/><Relationship Id="rId15" Type="http://schemas.openxmlformats.org/officeDocument/2006/relationships/slide" Target="slide82.xml"/><Relationship Id="rId23" Type="http://schemas.openxmlformats.org/officeDocument/2006/relationships/slide" Target="slide94.xml"/><Relationship Id="rId28" Type="http://schemas.openxmlformats.org/officeDocument/2006/relationships/slide" Target="slide107.xml"/><Relationship Id="rId36" Type="http://schemas.openxmlformats.org/officeDocument/2006/relationships/slide" Target="slide122.xml"/><Relationship Id="rId10" Type="http://schemas.openxmlformats.org/officeDocument/2006/relationships/slide" Target="slide76.xml"/><Relationship Id="rId19" Type="http://schemas.openxmlformats.org/officeDocument/2006/relationships/slide" Target="slide89.xml"/><Relationship Id="rId31" Type="http://schemas.openxmlformats.org/officeDocument/2006/relationships/slide" Target="slide115.xml"/><Relationship Id="rId4" Type="http://schemas.openxmlformats.org/officeDocument/2006/relationships/slide" Target="slide66.xml"/><Relationship Id="rId9" Type="http://schemas.openxmlformats.org/officeDocument/2006/relationships/slide" Target="slide74.xml"/><Relationship Id="rId14" Type="http://schemas.openxmlformats.org/officeDocument/2006/relationships/slide" Target="slide81.xml"/><Relationship Id="rId22" Type="http://schemas.openxmlformats.org/officeDocument/2006/relationships/slide" Target="slide93.xml"/><Relationship Id="rId27" Type="http://schemas.openxmlformats.org/officeDocument/2006/relationships/slide" Target="slide105.xml"/><Relationship Id="rId30" Type="http://schemas.openxmlformats.org/officeDocument/2006/relationships/slide" Target="slide112.xml"/><Relationship Id="rId35" Type="http://schemas.openxmlformats.org/officeDocument/2006/relationships/slide" Target="slide121.xml"/></Relationships>
</file>

<file path=ppt/slides/_rels/slide4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62.jpeg"/></Relationships>
</file>

<file path=ppt/slides/_rels/slide41.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63.png"/><Relationship Id="rId7" Type="http://schemas.openxmlformats.org/officeDocument/2006/relationships/image" Target="../media/image44.pn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43.png"/><Relationship Id="rId5" Type="http://schemas.openxmlformats.org/officeDocument/2006/relationships/image" Target="../media/image65.png"/><Relationship Id="rId4" Type="http://schemas.openxmlformats.org/officeDocument/2006/relationships/image" Target="../media/image64.png"/><Relationship Id="rId9" Type="http://schemas.openxmlformats.org/officeDocument/2006/relationships/image" Target="../media/image66.png"/></Relationships>
</file>

<file path=ppt/slides/_rels/slide42.xml.rels><?xml version="1.0" encoding="UTF-8" standalone="yes"?>
<Relationships xmlns="http://schemas.openxmlformats.org/package/2006/relationships"><Relationship Id="rId3" Type="http://schemas.openxmlformats.org/officeDocument/2006/relationships/image" Target="../media/image67.png"/><Relationship Id="rId7" Type="http://schemas.openxmlformats.org/officeDocument/2006/relationships/image" Target="../media/image14.png"/><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69.png"/><Relationship Id="rId5" Type="http://schemas.openxmlformats.org/officeDocument/2006/relationships/image" Target="../media/image39.png"/><Relationship Id="rId4" Type="http://schemas.openxmlformats.org/officeDocument/2006/relationships/image" Target="../media/image68.png"/></Relationships>
</file>

<file path=ppt/slides/_rels/slide4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71.png"/><Relationship Id="rId4" Type="http://schemas.openxmlformats.org/officeDocument/2006/relationships/image" Target="../media/image39.png"/></Relationships>
</file>

<file path=ppt/slides/_rels/slide4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7.xml"/><Relationship Id="rId1" Type="http://schemas.openxmlformats.org/officeDocument/2006/relationships/slideLayout" Target="../slideLayouts/slideLayout7.xml"/><Relationship Id="rId5" Type="http://schemas.openxmlformats.org/officeDocument/2006/relationships/image" Target="../media/image40.png"/><Relationship Id="rId4" Type="http://schemas.openxmlformats.org/officeDocument/2006/relationships/image" Target="../media/image14.png"/></Relationships>
</file>

<file path=ppt/slides/_rels/slide4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jpeg"/><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8.png"/></Relationships>
</file>

<file path=ppt/slides/_rels/slide4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8.png"/></Relationships>
</file>

<file path=ppt/slides/_rels/slide47.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8.png"/></Relationships>
</file>

<file path=ppt/slides/_rels/slide4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80.png"/><Relationship Id="rId4" Type="http://schemas.openxmlformats.org/officeDocument/2006/relationships/image" Target="../media/image79.png"/></Relationships>
</file>

<file path=ppt/slides/_rels/slide4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39.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79.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0.png"/><Relationship Id="rId1" Type="http://schemas.openxmlformats.org/officeDocument/2006/relationships/slideLayout" Target="../slideLayouts/slideLayout7.xml"/><Relationship Id="rId5" Type="http://schemas.openxmlformats.org/officeDocument/2006/relationships/image" Target="../media/image83.png"/><Relationship Id="rId4" Type="http://schemas.openxmlformats.org/officeDocument/2006/relationships/image" Target="../media/image82.png"/></Relationships>
</file>

<file path=ppt/slides/_rels/slide51.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1.xml"/><Relationship Id="rId5" Type="http://schemas.openxmlformats.org/officeDocument/2006/relationships/image" Target="../media/image86.png"/><Relationship Id="rId4" Type="http://schemas.openxmlformats.org/officeDocument/2006/relationships/image" Target="../media/image14.png"/></Relationships>
</file>

<file path=ppt/slides/_rels/slide5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87.png"/><Relationship Id="rId1" Type="http://schemas.openxmlformats.org/officeDocument/2006/relationships/slideLayout" Target="../slideLayouts/slideLayout8.xml"/><Relationship Id="rId4" Type="http://schemas.openxmlformats.org/officeDocument/2006/relationships/image" Target="../media/image14.png"/></Relationships>
</file>

<file path=ppt/slides/_rels/slide5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90.png"/></Relationships>
</file>

<file path=ppt/slides/_rels/slide54.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8.xml"/><Relationship Id="rId4" Type="http://schemas.openxmlformats.org/officeDocument/2006/relationships/image" Target="../media/image93.png"/></Relationships>
</file>

<file path=ppt/slides/_rels/slide55.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8.xml"/><Relationship Id="rId4" Type="http://schemas.openxmlformats.org/officeDocument/2006/relationships/image" Target="../media/image98.png"/></Relationships>
</file>

<file path=ppt/slides/_rels/slide5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0.xml"/><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14.png"/></Relationships>
</file>

<file path=ppt/slides/_rels/slide58.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41.xml"/><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14.png"/></Relationships>
</file>

<file path=ppt/slides/_rels/slide59.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jpeg"/><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image" Target="../media/image103.png"/><Relationship Id="rId4" Type="http://schemas.openxmlformats.org/officeDocument/2006/relationships/image" Target="../media/image10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3.png"/><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2.png"/></Relationships>
</file>

<file path=ppt/slides/_rels/slide6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0.png"/><Relationship Id="rId1" Type="http://schemas.openxmlformats.org/officeDocument/2006/relationships/slideLayout" Target="../slideLayouts/slideLayout1.xml"/><Relationship Id="rId5" Type="http://schemas.openxmlformats.org/officeDocument/2006/relationships/image" Target="../media/image104.jpeg"/><Relationship Id="rId4" Type="http://schemas.openxmlformats.org/officeDocument/2006/relationships/image" Target="../media/image22.png"/></Relationships>
</file>

<file path=ppt/slides/_rels/slide6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05.jpeg"/><Relationship Id="rId1" Type="http://schemas.openxmlformats.org/officeDocument/2006/relationships/slideLayout" Target="../slideLayouts/slideLayout7.xml"/><Relationship Id="rId5" Type="http://schemas.openxmlformats.org/officeDocument/2006/relationships/image" Target="../media/image106.png"/><Relationship Id="rId4" Type="http://schemas.openxmlformats.org/officeDocument/2006/relationships/image" Target="../media/image18.png"/></Relationships>
</file>

<file path=ppt/slides/_rels/slide6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slideLayout" Target="../slideLayouts/slideLayout1.xml"/><Relationship Id="rId4" Type="http://schemas.openxmlformats.org/officeDocument/2006/relationships/image" Target="../media/image109.png"/></Relationships>
</file>

<file path=ppt/slides/_rels/slide6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openxmlformats.org/officeDocument/2006/relationships/image" Target="../media/image110.png"/><Relationship Id="rId5" Type="http://schemas.openxmlformats.org/officeDocument/2006/relationships/image" Target="../media/image45.png"/><Relationship Id="rId4" Type="http://schemas.openxmlformats.org/officeDocument/2006/relationships/image" Target="../media/image44.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4.xml"/><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14.png"/></Relationships>
</file>

<file path=ppt/slides/_rels/slide67.xml.rels><?xml version="1.0" encoding="UTF-8" standalone="yes"?>
<Relationships xmlns="http://schemas.openxmlformats.org/package/2006/relationships"><Relationship Id="rId3" Type="http://schemas.openxmlformats.org/officeDocument/2006/relationships/image" Target="../media/image111.png"/><Relationship Id="rId7" Type="http://schemas.openxmlformats.org/officeDocument/2006/relationships/image" Target="../media/image18.png"/><Relationship Id="rId2" Type="http://schemas.openxmlformats.org/officeDocument/2006/relationships/notesSlide" Target="../notesSlides/notesSlide45.xml"/><Relationship Id="rId1" Type="http://schemas.openxmlformats.org/officeDocument/2006/relationships/slideLayout" Target="../slideLayouts/slideLayout1.xml"/><Relationship Id="rId6" Type="http://schemas.openxmlformats.org/officeDocument/2006/relationships/image" Target="../media/image113.png"/><Relationship Id="rId5" Type="http://schemas.openxmlformats.org/officeDocument/2006/relationships/image" Target="../media/image14.png"/><Relationship Id="rId4" Type="http://schemas.openxmlformats.org/officeDocument/2006/relationships/image" Target="../media/image112.png"/></Relationships>
</file>

<file path=ppt/slides/_rels/slide68.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46.xml"/><Relationship Id="rId1" Type="http://schemas.openxmlformats.org/officeDocument/2006/relationships/slideLayout" Target="../slideLayouts/slideLayout7.xml"/><Relationship Id="rId6" Type="http://schemas.openxmlformats.org/officeDocument/2006/relationships/image" Target="../media/image115.png"/><Relationship Id="rId5" Type="http://schemas.openxmlformats.org/officeDocument/2006/relationships/image" Target="../media/image14.png"/><Relationship Id="rId4" Type="http://schemas.openxmlformats.org/officeDocument/2006/relationships/image" Target="../media/image74.png"/></Relationships>
</file>

<file path=ppt/slides/_rels/slide69.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47.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22.png"/><Relationship Id="rId4" Type="http://schemas.openxmlformats.org/officeDocument/2006/relationships/image" Target="../media/image119.png"/></Relationships>
</file>

<file path=ppt/slides/_rels/slide71.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124.png"/><Relationship Id="rId3" Type="http://schemas.openxmlformats.org/officeDocument/2006/relationships/image" Target="../media/image63.png"/><Relationship Id="rId7" Type="http://schemas.openxmlformats.org/officeDocument/2006/relationships/image" Target="../media/image44.png"/><Relationship Id="rId12" Type="http://schemas.openxmlformats.org/officeDocument/2006/relationships/image" Target="../media/image123.png"/><Relationship Id="rId2" Type="http://schemas.openxmlformats.org/officeDocument/2006/relationships/notesSlide" Target="../notesSlides/notesSlide48.xml"/><Relationship Id="rId1" Type="http://schemas.openxmlformats.org/officeDocument/2006/relationships/slideLayout" Target="../slideLayouts/slideLayout1.xml"/><Relationship Id="rId6" Type="http://schemas.openxmlformats.org/officeDocument/2006/relationships/image" Target="../media/image43.png"/><Relationship Id="rId11" Type="http://schemas.openxmlformats.org/officeDocument/2006/relationships/image" Target="../media/image122.png"/><Relationship Id="rId5" Type="http://schemas.openxmlformats.org/officeDocument/2006/relationships/image" Target="../media/image65.png"/><Relationship Id="rId10" Type="http://schemas.openxmlformats.org/officeDocument/2006/relationships/image" Target="../media/image121.png"/><Relationship Id="rId4" Type="http://schemas.openxmlformats.org/officeDocument/2006/relationships/image" Target="../media/image64.png"/><Relationship Id="rId9" Type="http://schemas.openxmlformats.org/officeDocument/2006/relationships/image" Target="../media/image120.png"/></Relationships>
</file>

<file path=ppt/slides/_rels/slide72.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49.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22.png"/></Relationships>
</file>

<file path=ppt/slides/_rels/slide73.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7.png"/><Relationship Id="rId1" Type="http://schemas.openxmlformats.org/officeDocument/2006/relationships/slideLayout" Target="../slideLayouts/slideLayout7.xml"/><Relationship Id="rId4" Type="http://schemas.openxmlformats.org/officeDocument/2006/relationships/image" Target="../media/image125.png"/></Relationships>
</file>

<file path=ppt/slides/_rels/slide7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8.pn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6.png"/><Relationship Id="rId1" Type="http://schemas.openxmlformats.org/officeDocument/2006/relationships/slideLayout" Target="../slideLayouts/slideLayout7.xml"/><Relationship Id="rId4" Type="http://schemas.openxmlformats.org/officeDocument/2006/relationships/image" Target="../media/image125.png"/></Relationships>
</file>

<file path=ppt/slides/_rels/slide7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9.png"/><Relationship Id="rId1" Type="http://schemas.openxmlformats.org/officeDocument/2006/relationships/slideLayout" Target="../slideLayouts/slideLayout1.xml"/><Relationship Id="rId4" Type="http://schemas.openxmlformats.org/officeDocument/2006/relationships/image" Target="../media/image125.png"/></Relationships>
</file>

<file path=ppt/slides/_rels/slide78.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30.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7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1.xml"/><Relationship Id="rId1" Type="http://schemas.openxmlformats.org/officeDocument/2006/relationships/slideLayout" Target="../slideLayouts/slideLayout1.xml"/><Relationship Id="rId5" Type="http://schemas.openxmlformats.org/officeDocument/2006/relationships/image" Target="../media/image125.png"/><Relationship Id="rId4" Type="http://schemas.openxmlformats.org/officeDocument/2006/relationships/image" Target="../media/image131.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25.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8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2.png"/><Relationship Id="rId1" Type="http://schemas.openxmlformats.org/officeDocument/2006/relationships/slideLayout" Target="../slideLayouts/slideLayout1.xml"/><Relationship Id="rId5" Type="http://schemas.openxmlformats.org/officeDocument/2006/relationships/image" Target="../media/image134.png"/><Relationship Id="rId4" Type="http://schemas.openxmlformats.org/officeDocument/2006/relationships/image" Target="../media/image133.png"/></Relationships>
</file>

<file path=ppt/slides/_rels/slide8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2.png"/><Relationship Id="rId1" Type="http://schemas.openxmlformats.org/officeDocument/2006/relationships/slideLayout" Target="../slideLayouts/slideLayout7.xml"/><Relationship Id="rId5" Type="http://schemas.openxmlformats.org/officeDocument/2006/relationships/image" Target="../media/image136.png"/><Relationship Id="rId4" Type="http://schemas.openxmlformats.org/officeDocument/2006/relationships/image" Target="../media/image135.png"/></Relationships>
</file>

<file path=ppt/slides/_rels/slide83.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37.png"/><Relationship Id="rId1" Type="http://schemas.openxmlformats.org/officeDocument/2006/relationships/slideLayout" Target="../slideLayouts/slideLayout1.xml"/><Relationship Id="rId6" Type="http://schemas.openxmlformats.org/officeDocument/2006/relationships/image" Target="../media/image126.png"/><Relationship Id="rId5" Type="http://schemas.openxmlformats.org/officeDocument/2006/relationships/image" Target="../media/image14.png"/><Relationship Id="rId4" Type="http://schemas.openxmlformats.org/officeDocument/2006/relationships/image" Target="../media/image139.png"/></Relationships>
</file>

<file path=ppt/slides/_rels/slide8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37.png"/><Relationship Id="rId7" Type="http://schemas.openxmlformats.org/officeDocument/2006/relationships/image" Target="../media/image143.png"/><Relationship Id="rId2" Type="http://schemas.openxmlformats.org/officeDocument/2006/relationships/image" Target="../media/image140.png"/><Relationship Id="rId1" Type="http://schemas.openxmlformats.org/officeDocument/2006/relationships/slideLayout" Target="../slideLayouts/slideLayout7.xml"/><Relationship Id="rId6" Type="http://schemas.openxmlformats.org/officeDocument/2006/relationships/image" Target="../media/image142.png"/><Relationship Id="rId5" Type="http://schemas.openxmlformats.org/officeDocument/2006/relationships/image" Target="../media/image88.png"/><Relationship Id="rId4" Type="http://schemas.openxmlformats.org/officeDocument/2006/relationships/image" Target="../media/image141.png"/></Relationships>
</file>

<file path=ppt/slides/_rels/slide85.xml.rels><?xml version="1.0" encoding="UTF-8" standalone="yes"?>
<Relationships xmlns="http://schemas.openxmlformats.org/package/2006/relationships"><Relationship Id="rId8" Type="http://schemas.openxmlformats.org/officeDocument/2006/relationships/image" Target="../media/image120.png"/><Relationship Id="rId3" Type="http://schemas.openxmlformats.org/officeDocument/2006/relationships/image" Target="../media/image64.png"/><Relationship Id="rId7" Type="http://schemas.openxmlformats.org/officeDocument/2006/relationships/image" Target="../media/image45.png"/><Relationship Id="rId12" Type="http://schemas.openxmlformats.org/officeDocument/2006/relationships/image" Target="../media/image124.png"/><Relationship Id="rId2" Type="http://schemas.openxmlformats.org/officeDocument/2006/relationships/image" Target="../media/image63.png"/><Relationship Id="rId1" Type="http://schemas.openxmlformats.org/officeDocument/2006/relationships/slideLayout" Target="../slideLayouts/slideLayout1.xml"/><Relationship Id="rId6" Type="http://schemas.openxmlformats.org/officeDocument/2006/relationships/image" Target="../media/image44.png"/><Relationship Id="rId11" Type="http://schemas.openxmlformats.org/officeDocument/2006/relationships/image" Target="../media/image123.png"/><Relationship Id="rId5" Type="http://schemas.openxmlformats.org/officeDocument/2006/relationships/image" Target="../media/image43.png"/><Relationship Id="rId10" Type="http://schemas.openxmlformats.org/officeDocument/2006/relationships/image" Target="../media/image122.png"/><Relationship Id="rId4" Type="http://schemas.openxmlformats.org/officeDocument/2006/relationships/image" Target="../media/image65.png"/><Relationship Id="rId9" Type="http://schemas.openxmlformats.org/officeDocument/2006/relationships/image" Target="../media/image121.png"/></Relationships>
</file>

<file path=ppt/slides/_rels/slide86.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52.xml"/><Relationship Id="rId1" Type="http://schemas.openxmlformats.org/officeDocument/2006/relationships/slideLayout" Target="../slideLayouts/slideLayout7.xml"/><Relationship Id="rId5" Type="http://schemas.openxmlformats.org/officeDocument/2006/relationships/image" Target="../media/image40.png"/><Relationship Id="rId4" Type="http://schemas.openxmlformats.org/officeDocument/2006/relationships/image" Target="../media/image14.png"/></Relationships>
</file>

<file path=ppt/slides/_rels/slide87.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53.xml"/><Relationship Id="rId1" Type="http://schemas.openxmlformats.org/officeDocument/2006/relationships/slideLayout" Target="../slideLayouts/slideLayout1.xml"/><Relationship Id="rId4" Type="http://schemas.openxmlformats.org/officeDocument/2006/relationships/image" Target="../media/image146.png"/></Relationships>
</file>

<file path=ppt/slides/_rels/slide8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2.png"/><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89.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hyperlink" Target="ftp://172.168.1.101/" TargetMode="External"/><Relationship Id="rId2" Type="http://schemas.openxmlformats.org/officeDocument/2006/relationships/image" Target="../media/image147.png"/><Relationship Id="rId1" Type="http://schemas.openxmlformats.org/officeDocument/2006/relationships/slideLayout" Target="../slideLayouts/slideLayout1.xml"/><Relationship Id="rId6" Type="http://schemas.openxmlformats.org/officeDocument/2006/relationships/image" Target="../media/image149.png"/><Relationship Id="rId5" Type="http://schemas.openxmlformats.org/officeDocument/2006/relationships/image" Target="../media/image148.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image" Target="../media/image150.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image" Target="../media/image153.png"/><Relationship Id="rId1" Type="http://schemas.openxmlformats.org/officeDocument/2006/relationships/slideLayout" Target="../slideLayouts/slideLayout7.xml"/><Relationship Id="rId4" Type="http://schemas.openxmlformats.org/officeDocument/2006/relationships/image" Target="../media/image109.png"/></Relationships>
</file>

<file path=ppt/slides/_rels/slide93.xml.rels><?xml version="1.0" encoding="UTF-8" standalone="yes"?>
<Relationships xmlns="http://schemas.openxmlformats.org/package/2006/relationships"><Relationship Id="rId8" Type="http://schemas.openxmlformats.org/officeDocument/2006/relationships/image" Target="../media/image161.png"/><Relationship Id="rId3" Type="http://schemas.openxmlformats.org/officeDocument/2006/relationships/image" Target="../media/image156.png"/><Relationship Id="rId7" Type="http://schemas.openxmlformats.org/officeDocument/2006/relationships/image" Target="../media/image160.png"/><Relationship Id="rId2" Type="http://schemas.openxmlformats.org/officeDocument/2006/relationships/image" Target="../media/image155.png"/><Relationship Id="rId1" Type="http://schemas.openxmlformats.org/officeDocument/2006/relationships/slideLayout" Target="../slideLayouts/slideLayout1.xml"/><Relationship Id="rId6" Type="http://schemas.openxmlformats.org/officeDocument/2006/relationships/image" Target="../media/image159.png"/><Relationship Id="rId5" Type="http://schemas.openxmlformats.org/officeDocument/2006/relationships/image" Target="../media/image158.png"/><Relationship Id="rId4" Type="http://schemas.openxmlformats.org/officeDocument/2006/relationships/image" Target="../media/image157.png"/><Relationship Id="rId9" Type="http://schemas.openxmlformats.org/officeDocument/2006/relationships/image" Target="../media/image162.png"/></Relationships>
</file>

<file path=ppt/slides/_rels/slide94.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image" Target="../media/image163.png"/><Relationship Id="rId1" Type="http://schemas.openxmlformats.org/officeDocument/2006/relationships/slideLayout" Target="../slideLayouts/slideLayout7.xml"/><Relationship Id="rId6" Type="http://schemas.openxmlformats.org/officeDocument/2006/relationships/image" Target="../media/image160.png"/><Relationship Id="rId5" Type="http://schemas.openxmlformats.org/officeDocument/2006/relationships/image" Target="../media/image159.png"/><Relationship Id="rId4" Type="http://schemas.openxmlformats.org/officeDocument/2006/relationships/image" Target="../media/image165.png"/></Relationships>
</file>

<file path=ppt/slides/_rels/slide95.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image" Target="../media/image166.png"/><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14.png"/></Relationships>
</file>

<file path=ppt/slides/_rels/slide96.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image" Target="../media/image168.png"/><Relationship Id="rId1" Type="http://schemas.openxmlformats.org/officeDocument/2006/relationships/slideLayout" Target="../slideLayouts/slideLayout7.xml"/><Relationship Id="rId6" Type="http://schemas.openxmlformats.org/officeDocument/2006/relationships/image" Target="../media/image149.png"/><Relationship Id="rId5" Type="http://schemas.openxmlformats.org/officeDocument/2006/relationships/image" Target="../media/image18.png"/><Relationship Id="rId4" Type="http://schemas.openxmlformats.org/officeDocument/2006/relationships/image" Target="../media/image14.png"/></Relationships>
</file>

<file path=ppt/slides/_rels/slide97.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image" Target="../media/image170.png"/><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72.png"/></Relationships>
</file>

<file path=ppt/slides/_rels/slide98.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image" Target="../media/image173.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9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75.png"/><Relationship Id="rId1" Type="http://schemas.openxmlformats.org/officeDocument/2006/relationships/slideLayout" Target="../slideLayouts/slideLayout1.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ttangolo 6"/>
          <p:cNvSpPr/>
          <p:nvPr/>
        </p:nvSpPr>
        <p:spPr bwMode="auto">
          <a:xfrm>
            <a:off x="232229" y="870857"/>
            <a:ext cx="6400800" cy="8708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a:ln>
                <a:noFill/>
              </a:ln>
              <a:solidFill>
                <a:srgbClr val="006699"/>
              </a:solidFill>
              <a:effectLst/>
              <a:latin typeface="Arial" charset="0"/>
            </a:endParaRPr>
          </a:p>
        </p:txBody>
      </p:sp>
      <p:sp>
        <p:nvSpPr>
          <p:cNvPr id="8" name="Rectangle 2"/>
          <p:cNvSpPr>
            <a:spLocks noChangeArrowheads="1"/>
          </p:cNvSpPr>
          <p:nvPr/>
        </p:nvSpPr>
        <p:spPr bwMode="auto">
          <a:xfrm>
            <a:off x="2506980" y="336181"/>
            <a:ext cx="4008119" cy="815339"/>
          </a:xfrm>
          <a:prstGeom prst="rect">
            <a:avLst/>
          </a:prstGeom>
          <a:noFill/>
          <a:ln w="9525">
            <a:noFill/>
            <a:miter lim="800000"/>
            <a:headEnd/>
            <a:tailEnd/>
          </a:ln>
        </p:spPr>
        <p:txBody>
          <a:bodyPr anchor="ctr"/>
          <a:lstStyle/>
          <a:p>
            <a:r>
              <a:rPr lang="en-GB" sz="2600" kern="100" dirty="0">
                <a:solidFill>
                  <a:schemeClr val="tx1"/>
                </a:solidFill>
                <a:latin typeface="Myriad Pro"/>
              </a:rPr>
              <a:t>Energy Web Server</a:t>
            </a:r>
          </a:p>
          <a:p>
            <a:r>
              <a:rPr lang="en-GB" sz="1200" b="0" dirty="0">
                <a:solidFill>
                  <a:schemeClr val="tx1"/>
                </a:solidFill>
                <a:latin typeface="Myriad Pro"/>
              </a:rPr>
              <a:t>User Manual</a:t>
            </a:r>
          </a:p>
        </p:txBody>
      </p:sp>
      <p:sp>
        <p:nvSpPr>
          <p:cNvPr id="14" name="Rettangolo 13"/>
          <p:cNvSpPr/>
          <p:nvPr/>
        </p:nvSpPr>
        <p:spPr bwMode="auto">
          <a:xfrm>
            <a:off x="360000" y="1323975"/>
            <a:ext cx="6181200" cy="7908925"/>
          </a:xfrm>
          <a:prstGeom prst="rect">
            <a:avLst/>
          </a:prstGeom>
          <a:solidFill>
            <a:srgbClr val="D0CFC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a:ln>
                <a:noFill/>
              </a:ln>
              <a:solidFill>
                <a:srgbClr val="006699"/>
              </a:solidFill>
              <a:effectLst/>
              <a:latin typeface="Arial" charset="0"/>
            </a:endParaRPr>
          </a:p>
        </p:txBody>
      </p:sp>
      <p:pic>
        <p:nvPicPr>
          <p:cNvPr id="14340" name="Picture 4"/>
          <p:cNvPicPr>
            <a:picLocks noChangeAspect="1" noChangeArrowheads="1"/>
          </p:cNvPicPr>
          <p:nvPr/>
        </p:nvPicPr>
        <p:blipFill>
          <a:blip r:embed="rId3" cstate="print"/>
          <a:srcRect/>
          <a:stretch>
            <a:fillRect/>
          </a:stretch>
        </p:blipFill>
        <p:spPr bwMode="auto">
          <a:xfrm>
            <a:off x="360000" y="9151143"/>
            <a:ext cx="6181200" cy="106572"/>
          </a:xfrm>
          <a:prstGeom prst="rect">
            <a:avLst/>
          </a:prstGeom>
          <a:noFill/>
          <a:ln w="9525">
            <a:noFill/>
            <a:miter lim="800000"/>
            <a:headEnd/>
            <a:tailEnd/>
          </a:ln>
          <a:effectLst/>
        </p:spPr>
      </p:pic>
      <p:sp>
        <p:nvSpPr>
          <p:cNvPr id="12" name="Line 22"/>
          <p:cNvSpPr>
            <a:spLocks noChangeShapeType="1"/>
          </p:cNvSpPr>
          <p:nvPr/>
        </p:nvSpPr>
        <p:spPr bwMode="auto">
          <a:xfrm>
            <a:off x="360000" y="1316730"/>
            <a:ext cx="6179344" cy="0"/>
          </a:xfrm>
          <a:prstGeom prst="line">
            <a:avLst/>
          </a:prstGeom>
          <a:noFill/>
          <a:ln w="12700">
            <a:solidFill>
              <a:schemeClr val="tx1"/>
            </a:solidFill>
            <a:round/>
            <a:headEnd/>
            <a:tailEnd/>
          </a:ln>
          <a:effectLst/>
        </p:spPr>
        <p:txBody>
          <a:bodyPr/>
          <a:lstStyle/>
          <a:p>
            <a:pPr>
              <a:defRPr/>
            </a:pPr>
            <a:endParaRPr lang="en-GB">
              <a:latin typeface="Calibri" pitchFamily="34" charset="0"/>
              <a:cs typeface="Calibri" pitchFamily="34" charset="0"/>
            </a:endParaRPr>
          </a:p>
        </p:txBody>
      </p:sp>
      <p:sp>
        <p:nvSpPr>
          <p:cNvPr id="11" name="Rettangolo 10"/>
          <p:cNvSpPr/>
          <p:nvPr/>
        </p:nvSpPr>
        <p:spPr>
          <a:xfrm>
            <a:off x="259080" y="9126171"/>
            <a:ext cx="685800" cy="369332"/>
          </a:xfrm>
          <a:prstGeom prst="rect">
            <a:avLst/>
          </a:prstGeom>
        </p:spPr>
        <p:txBody>
          <a:bodyPr wrap="square">
            <a:spAutoFit/>
          </a:bodyPr>
          <a:lstStyle/>
          <a:p>
            <a:pPr algn="just"/>
            <a:endParaRPr lang="it-IT" sz="900" b="0" dirty="0">
              <a:solidFill>
                <a:schemeClr val="tx1"/>
              </a:solidFill>
              <a:latin typeface="Myriad Pro" pitchFamily="34" charset="0"/>
            </a:endParaRPr>
          </a:p>
          <a:p>
            <a:pPr algn="l"/>
            <a:r>
              <a:rPr lang="it-IT" sz="900" b="0" dirty="0">
                <a:solidFill>
                  <a:schemeClr val="tx1"/>
                </a:solidFill>
                <a:latin typeface="Myriad Pro" pitchFamily="34" charset="0"/>
              </a:rPr>
              <a:t>06/22-01</a:t>
            </a:r>
          </a:p>
        </p:txBody>
      </p:sp>
      <p:pic>
        <p:nvPicPr>
          <p:cNvPr id="16" name="Picture 2"/>
          <p:cNvPicPr>
            <a:picLocks noChangeAspect="1" noChangeArrowheads="1"/>
          </p:cNvPicPr>
          <p:nvPr/>
        </p:nvPicPr>
        <p:blipFill>
          <a:blip r:embed="rId4" cstate="print"/>
          <a:srcRect/>
          <a:stretch>
            <a:fillRect/>
          </a:stretch>
        </p:blipFill>
        <p:spPr bwMode="auto">
          <a:xfrm>
            <a:off x="360000" y="342000"/>
            <a:ext cx="1056522" cy="540000"/>
          </a:xfrm>
          <a:prstGeom prst="rect">
            <a:avLst/>
          </a:prstGeom>
          <a:noFill/>
          <a:ln w="9525">
            <a:noFill/>
            <a:miter lim="800000"/>
            <a:headEnd/>
            <a:tailEnd/>
          </a:ln>
        </p:spPr>
      </p:pic>
      <p:pic>
        <p:nvPicPr>
          <p:cNvPr id="18433" name="Picture 1"/>
          <p:cNvPicPr>
            <a:picLocks noChangeAspect="1" noChangeArrowheads="1"/>
          </p:cNvPicPr>
          <p:nvPr/>
        </p:nvPicPr>
        <p:blipFill>
          <a:blip r:embed="rId5" cstate="print"/>
          <a:srcRect l="9264" r="8893"/>
          <a:stretch>
            <a:fillRect/>
          </a:stretch>
        </p:blipFill>
        <p:spPr bwMode="auto">
          <a:xfrm>
            <a:off x="360000" y="2484000"/>
            <a:ext cx="6168375" cy="6192000"/>
          </a:xfrm>
          <a:prstGeom prst="rect">
            <a:avLst/>
          </a:prstGeom>
          <a:noFill/>
          <a:ln w="9525">
            <a:noFill/>
            <a:miter lim="800000"/>
            <a:headEnd/>
            <a:tailEnd/>
          </a:ln>
          <a:effectLst/>
        </p:spPr>
      </p:pic>
      <p:sp>
        <p:nvSpPr>
          <p:cNvPr id="17" name="Rettangolo 16"/>
          <p:cNvSpPr/>
          <p:nvPr/>
        </p:nvSpPr>
        <p:spPr bwMode="auto">
          <a:xfrm>
            <a:off x="6286500" y="9273540"/>
            <a:ext cx="243840" cy="27432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a:ln>
                <a:noFill/>
              </a:ln>
              <a:solidFill>
                <a:srgbClr val="006699"/>
              </a:solidFill>
              <a:effectLst/>
              <a:latin typeface="Arial" charset="0"/>
            </a:endParaRPr>
          </a:p>
        </p:txBody>
      </p:sp>
      <p:sp>
        <p:nvSpPr>
          <p:cNvPr id="18" name="Rettangolo 17"/>
          <p:cNvSpPr/>
          <p:nvPr/>
        </p:nvSpPr>
        <p:spPr>
          <a:xfrm rot="16200000">
            <a:off x="6052668" y="8675386"/>
            <a:ext cx="1116000" cy="230832"/>
          </a:xfrm>
          <a:prstGeom prst="rect">
            <a:avLst/>
          </a:prstGeom>
        </p:spPr>
        <p:txBody>
          <a:bodyPr wrap="square">
            <a:spAutoFit/>
          </a:bodyPr>
          <a:lstStyle/>
          <a:p>
            <a:pPr algn="l"/>
            <a:r>
              <a:rPr lang="it-IT" sz="900" b="0" dirty="0">
                <a:solidFill>
                  <a:schemeClr val="tx1"/>
                </a:solidFill>
                <a:latin typeface="Gisha" pitchFamily="34" charset="-79"/>
                <a:cs typeface="Gisha" pitchFamily="34" charset="-79"/>
              </a:rPr>
              <a:t>RA00161CH</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1AB0430-3ABB-4486-BC91-0DA4801F3BF2}"/>
              </a:ext>
            </a:extLst>
          </p:cNvPr>
          <p:cNvSpPr txBox="1">
            <a:spLocks noChangeArrowheads="1"/>
          </p:cNvSpPr>
          <p:nvPr/>
        </p:nvSpPr>
        <p:spPr bwMode="auto">
          <a:xfrm>
            <a:off x="2520000" y="1174750"/>
            <a:ext cx="4032000" cy="7992000"/>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p>
            <a:pPr marL="0" lvl="1" algn="l">
              <a:spcBef>
                <a:spcPts val="200"/>
              </a:spcBef>
              <a:buNone/>
              <a:defRPr/>
            </a:pPr>
            <a:r>
              <a:rPr lang="en-US" sz="900" dirty="0">
                <a:solidFill>
                  <a:srgbClr val="146BBA"/>
                </a:solidFill>
                <a:latin typeface="Myriad Pro"/>
              </a:rPr>
              <a:t>4.1 </a:t>
            </a:r>
            <a:r>
              <a:rPr lang="en-GB" sz="900" dirty="0">
                <a:solidFill>
                  <a:schemeClr val="tx1"/>
                </a:solidFill>
                <a:latin typeface="Myriad Pro"/>
              </a:rPr>
              <a:t>Measuring / metering devices </a:t>
            </a:r>
            <a:r>
              <a:rPr lang="en-GB" sz="900" i="1" dirty="0">
                <a:solidFill>
                  <a:schemeClr val="tx1"/>
                </a:solidFill>
                <a:latin typeface="Myriad Pro"/>
              </a:rPr>
              <a:t>(continued)</a:t>
            </a:r>
            <a:endParaRPr lang="en-GB" sz="900" dirty="0">
              <a:solidFill>
                <a:schemeClr val="tx1"/>
              </a:solidFill>
              <a:latin typeface="Myriad Pro"/>
            </a:endParaRPr>
          </a:p>
          <a:p>
            <a:pPr marL="182563" lvl="1" indent="-182563" algn="l">
              <a:spcBef>
                <a:spcPts val="200"/>
              </a:spcBef>
              <a:buFont typeface="Calibri" panose="020F0502020204030204" pitchFamily="34" charset="0"/>
              <a:buChar char="─"/>
              <a:defRPr/>
            </a:pPr>
            <a:r>
              <a:rPr lang="en-GB" sz="900" b="0" dirty="0">
                <a:solidFill>
                  <a:schemeClr val="tx1"/>
                </a:solidFill>
                <a:latin typeface="Myriad Pro"/>
              </a:rPr>
              <a:t>Range NEMO SX</a:t>
            </a:r>
            <a:endParaRPr lang="en-GB" sz="900" b="0" baseline="30000" dirty="0">
              <a:solidFill>
                <a:schemeClr val="tx1"/>
              </a:solidFill>
              <a:latin typeface="Myriad Pro"/>
            </a:endParaRPr>
          </a:p>
          <a:p>
            <a:pPr marL="541338" lvl="2" indent="-180000" algn="l">
              <a:spcBef>
                <a:spcPts val="200"/>
              </a:spcBef>
              <a:buFont typeface="Arial" panose="020B0604020202020204" pitchFamily="34" charset="0"/>
              <a:buChar char="•"/>
              <a:defRPr/>
            </a:pPr>
            <a:r>
              <a:rPr lang="en-GB" sz="900" b="0" dirty="0">
                <a:solidFill>
                  <a:schemeClr val="tx1"/>
                </a:solidFill>
                <a:latin typeface="Myriad Pro"/>
              </a:rPr>
              <a:t>Multifunction measuring devices:</a:t>
            </a:r>
          </a:p>
          <a:p>
            <a:pPr marL="720000" lvl="3" indent="-180000" algn="l">
              <a:spcBef>
                <a:spcPts val="200"/>
              </a:spcBef>
              <a:buFontTx/>
              <a:buChar char="–"/>
              <a:defRPr/>
            </a:pPr>
            <a:r>
              <a:rPr lang="en-GB" sz="900" b="0" kern="0" dirty="0">
                <a:solidFill>
                  <a:schemeClr val="tx1"/>
                </a:solidFill>
                <a:latin typeface="Myriad Pro"/>
                <a:cs typeface="Calibri" pitchFamily="34" charset="0"/>
              </a:rPr>
              <a:t>Single-phase connection via Closed Rogowski coil(s) –</a:t>
            </a:r>
            <a:br>
              <a:rPr lang="en-GB" sz="900" b="0" kern="0" dirty="0">
                <a:solidFill>
                  <a:schemeClr val="tx1"/>
                </a:solidFill>
                <a:latin typeface="Myriad Pro"/>
                <a:cs typeface="Calibri" pitchFamily="34" charset="0"/>
              </a:rPr>
            </a:br>
            <a:r>
              <a:rPr lang="en-GB" sz="900" b="0" kern="0" dirty="0">
                <a:solidFill>
                  <a:schemeClr val="tx1"/>
                </a:solidFill>
                <a:latin typeface="Myriad Pro"/>
                <a:cs typeface="Calibri" pitchFamily="34" charset="0"/>
              </a:rPr>
              <a:t>Cat.Nos </a:t>
            </a:r>
            <a:r>
              <a:rPr lang="en-GB" sz="900" kern="0" dirty="0">
                <a:solidFill>
                  <a:schemeClr val="tx1"/>
                </a:solidFill>
                <a:latin typeface="Myriad Pro"/>
                <a:cs typeface="Calibri" pitchFamily="34" charset="0"/>
              </a:rPr>
              <a:t>SX3M63</a:t>
            </a:r>
            <a:r>
              <a:rPr lang="en-GB" sz="900" b="0" kern="0" dirty="0">
                <a:solidFill>
                  <a:schemeClr val="tx1"/>
                </a:solidFill>
                <a:latin typeface="Myriad Pro"/>
                <a:cs typeface="Calibri" pitchFamily="34" charset="0"/>
              </a:rPr>
              <a:t> and </a:t>
            </a:r>
            <a:r>
              <a:rPr lang="en-GB" sz="900" kern="0" dirty="0">
                <a:solidFill>
                  <a:schemeClr val="tx1"/>
                </a:solidFill>
                <a:latin typeface="Myriad Pro"/>
                <a:cs typeface="Calibri" pitchFamily="34" charset="0"/>
              </a:rPr>
              <a:t>SXMM63 </a:t>
            </a:r>
          </a:p>
          <a:p>
            <a:pPr marL="720000" lvl="3" indent="-180000" algn="l">
              <a:spcBef>
                <a:spcPts val="0"/>
              </a:spcBef>
              <a:buFontTx/>
              <a:buChar char="–"/>
              <a:defRPr/>
            </a:pPr>
            <a:r>
              <a:rPr lang="en-GB" sz="900" b="0" kern="0" dirty="0">
                <a:solidFill>
                  <a:schemeClr val="tx1"/>
                </a:solidFill>
                <a:latin typeface="Myriad Pro"/>
                <a:cs typeface="Calibri" pitchFamily="34" charset="0"/>
              </a:rPr>
              <a:t>Three-phase connection via Closed Rogowski coil(s) –</a:t>
            </a:r>
            <a:br>
              <a:rPr lang="en-GB" sz="900" b="0" kern="0" dirty="0">
                <a:solidFill>
                  <a:schemeClr val="tx1"/>
                </a:solidFill>
                <a:latin typeface="Myriad Pro"/>
                <a:cs typeface="Calibri" pitchFamily="34" charset="0"/>
              </a:rPr>
            </a:br>
            <a:r>
              <a:rPr lang="en-GB" sz="900" b="0" kern="0" dirty="0">
                <a:solidFill>
                  <a:schemeClr val="tx1"/>
                </a:solidFill>
                <a:latin typeface="Myriad Pro"/>
                <a:cs typeface="Calibri" pitchFamily="34" charset="0"/>
              </a:rPr>
              <a:t>Cat.Nos </a:t>
            </a:r>
            <a:r>
              <a:rPr lang="en-GB" sz="900" kern="0" dirty="0">
                <a:solidFill>
                  <a:schemeClr val="tx1"/>
                </a:solidFill>
                <a:latin typeface="Myriad Pro"/>
                <a:cs typeface="Calibri" pitchFamily="34" charset="0"/>
              </a:rPr>
              <a:t>SXMT63</a:t>
            </a:r>
            <a:r>
              <a:rPr lang="en-GB" sz="900" b="0" kern="0" dirty="0">
                <a:solidFill>
                  <a:schemeClr val="tx1"/>
                </a:solidFill>
                <a:latin typeface="Myriad Pro"/>
                <a:cs typeface="Calibri" pitchFamily="34" charset="0"/>
              </a:rPr>
              <a:t> and </a:t>
            </a:r>
            <a:r>
              <a:rPr lang="en-GB" sz="900" kern="0" dirty="0">
                <a:solidFill>
                  <a:schemeClr val="tx1"/>
                </a:solidFill>
                <a:latin typeface="Myriad Pro"/>
                <a:cs typeface="Calibri" pitchFamily="34" charset="0"/>
              </a:rPr>
              <a:t>SXMT125</a:t>
            </a:r>
          </a:p>
          <a:p>
            <a:pPr marL="720000" lvl="3" indent="-180000" algn="l">
              <a:spcBef>
                <a:spcPts val="0"/>
              </a:spcBef>
              <a:buFontTx/>
              <a:buChar char="–"/>
              <a:defRPr/>
            </a:pPr>
            <a:r>
              <a:rPr lang="en-GB" sz="900" b="0" kern="0" dirty="0">
                <a:solidFill>
                  <a:schemeClr val="tx1"/>
                </a:solidFill>
                <a:latin typeface="Myriad Pro"/>
                <a:cs typeface="Calibri" pitchFamily="34" charset="0"/>
              </a:rPr>
              <a:t>Single-phase or Three-phase (configurable) connection with CT - Cat.No </a:t>
            </a:r>
            <a:r>
              <a:rPr lang="en-GB" sz="900" kern="0" dirty="0">
                <a:solidFill>
                  <a:schemeClr val="tx1"/>
                </a:solidFill>
                <a:latin typeface="Myriad Pro"/>
                <a:cs typeface="Calibri" pitchFamily="34" charset="0"/>
              </a:rPr>
              <a:t>SXMMT5</a:t>
            </a:r>
          </a:p>
          <a:p>
            <a:pPr marL="720000" lvl="3" indent="-180000" algn="l">
              <a:spcBef>
                <a:spcPts val="0"/>
              </a:spcBef>
              <a:buFontTx/>
              <a:buChar char="–"/>
              <a:defRPr/>
            </a:pPr>
            <a:r>
              <a:rPr lang="en-GB" sz="900" b="0" kern="0" dirty="0">
                <a:solidFill>
                  <a:schemeClr val="tx1"/>
                </a:solidFill>
                <a:latin typeface="Myriad Pro"/>
                <a:cs typeface="Calibri" pitchFamily="34" charset="0"/>
              </a:rPr>
              <a:t>Three-phase connection via Open Flexible Rogowski coils - Cat.Nos </a:t>
            </a:r>
            <a:r>
              <a:rPr lang="en-GB" sz="900" kern="0" dirty="0">
                <a:solidFill>
                  <a:schemeClr val="tx1"/>
                </a:solidFill>
                <a:latin typeface="Myriad Pro"/>
                <a:cs typeface="Calibri" pitchFamily="34" charset="0"/>
              </a:rPr>
              <a:t>SXMR02</a:t>
            </a:r>
            <a:r>
              <a:rPr lang="en-GB" sz="900" b="0" kern="0" dirty="0">
                <a:solidFill>
                  <a:schemeClr val="tx1"/>
                </a:solidFill>
                <a:latin typeface="Myriad Pro"/>
                <a:cs typeface="Calibri" pitchFamily="34" charset="0"/>
              </a:rPr>
              <a:t>, </a:t>
            </a:r>
            <a:r>
              <a:rPr lang="en-GB" sz="900" kern="0" dirty="0">
                <a:solidFill>
                  <a:schemeClr val="tx1"/>
                </a:solidFill>
                <a:latin typeface="Myriad Pro"/>
                <a:cs typeface="Calibri" pitchFamily="34" charset="0"/>
              </a:rPr>
              <a:t>SXMR04</a:t>
            </a:r>
            <a:r>
              <a:rPr lang="en-GB" sz="900" b="0" kern="0" dirty="0">
                <a:solidFill>
                  <a:schemeClr val="tx1"/>
                </a:solidFill>
                <a:latin typeface="Myriad Pro"/>
                <a:cs typeface="Calibri" pitchFamily="34" charset="0"/>
              </a:rPr>
              <a:t>, </a:t>
            </a:r>
            <a:r>
              <a:rPr lang="en-GB" sz="900" kern="0" dirty="0">
                <a:solidFill>
                  <a:schemeClr val="tx1"/>
                </a:solidFill>
                <a:latin typeface="Myriad Pro"/>
                <a:cs typeface="Calibri" pitchFamily="34" charset="0"/>
              </a:rPr>
              <a:t>SXMR06</a:t>
            </a:r>
            <a:r>
              <a:rPr lang="en-GB" sz="900" b="0" kern="0" dirty="0">
                <a:solidFill>
                  <a:schemeClr val="tx1"/>
                </a:solidFill>
                <a:latin typeface="Myriad Pro"/>
                <a:cs typeface="Calibri" pitchFamily="34" charset="0"/>
              </a:rPr>
              <a:t> and </a:t>
            </a:r>
            <a:r>
              <a:rPr lang="en-GB" sz="900" kern="0" dirty="0">
                <a:solidFill>
                  <a:schemeClr val="tx1"/>
                </a:solidFill>
                <a:latin typeface="Myriad Pro"/>
                <a:cs typeface="Calibri" pitchFamily="34" charset="0"/>
              </a:rPr>
              <a:t>SXMR08</a:t>
            </a:r>
            <a:endParaRPr lang="en-GB" sz="900" dirty="0">
              <a:solidFill>
                <a:schemeClr val="tx1"/>
              </a:solidFill>
              <a:latin typeface="Myriad Pro"/>
            </a:endParaRPr>
          </a:p>
          <a:p>
            <a:pPr marL="541338" lvl="2" indent="-180000" algn="l">
              <a:spcBef>
                <a:spcPts val="200"/>
              </a:spcBef>
              <a:buFont typeface="Arial" panose="020B0604020202020204" pitchFamily="34" charset="0"/>
              <a:buChar char="•"/>
              <a:defRPr/>
            </a:pPr>
            <a:r>
              <a:rPr lang="en-GB" sz="900" b="0" dirty="0">
                <a:solidFill>
                  <a:schemeClr val="tx1"/>
                </a:solidFill>
                <a:latin typeface="Myriad Pro"/>
              </a:rPr>
              <a:t>State and Control modules:</a:t>
            </a:r>
          </a:p>
          <a:p>
            <a:pPr marL="720000" lvl="3" indent="-180000" algn="l">
              <a:spcBef>
                <a:spcPts val="200"/>
              </a:spcBef>
              <a:buFont typeface="Calibri" panose="020F0502020204030204" pitchFamily="34" charset="0"/>
              <a:buChar char="─"/>
              <a:defRPr/>
            </a:pPr>
            <a:r>
              <a:rPr lang="en-GB" sz="900" b="0" dirty="0">
                <a:solidFill>
                  <a:schemeClr val="tx1"/>
                </a:solidFill>
                <a:latin typeface="Myriad Pro"/>
              </a:rPr>
              <a:t>Multifunction State Module - </a:t>
            </a:r>
            <a:r>
              <a:rPr lang="en-GB" sz="900" b="0" dirty="0" err="1">
                <a:solidFill>
                  <a:schemeClr val="tx1"/>
                </a:solidFill>
                <a:latin typeface="Myriad Pro"/>
              </a:rPr>
              <a:t>Cat.No</a:t>
            </a:r>
            <a:r>
              <a:rPr lang="en-GB" sz="900" b="0" dirty="0">
                <a:solidFill>
                  <a:schemeClr val="tx1"/>
                </a:solidFill>
                <a:latin typeface="Myriad Pro"/>
              </a:rPr>
              <a:t> </a:t>
            </a:r>
            <a:r>
              <a:rPr lang="en-GB" sz="900" dirty="0">
                <a:solidFill>
                  <a:schemeClr val="tx1"/>
                </a:solidFill>
                <a:latin typeface="Myriad Pro"/>
              </a:rPr>
              <a:t>SXMC02</a:t>
            </a:r>
          </a:p>
          <a:p>
            <a:pPr marL="720000" lvl="3" indent="-180000" algn="l">
              <a:spcBef>
                <a:spcPts val="200"/>
              </a:spcBef>
              <a:buFont typeface="Calibri" panose="020F0502020204030204" pitchFamily="34" charset="0"/>
              <a:buChar char="─"/>
              <a:defRPr/>
            </a:pPr>
            <a:r>
              <a:rPr lang="en-GB" sz="900" b="0" dirty="0">
                <a:solidFill>
                  <a:schemeClr val="tx1"/>
                </a:solidFill>
                <a:latin typeface="Myriad Pro"/>
              </a:rPr>
              <a:t>Multifunction Control Module - </a:t>
            </a:r>
            <a:r>
              <a:rPr lang="en-GB" sz="900" b="0" dirty="0" err="1">
                <a:solidFill>
                  <a:schemeClr val="tx1"/>
                </a:solidFill>
                <a:latin typeface="Myriad Pro"/>
              </a:rPr>
              <a:t>Cat.No</a:t>
            </a:r>
            <a:r>
              <a:rPr lang="en-GB" sz="900" b="0" dirty="0">
                <a:solidFill>
                  <a:schemeClr val="tx1"/>
                </a:solidFill>
                <a:latin typeface="Myriad Pro"/>
              </a:rPr>
              <a:t> </a:t>
            </a:r>
            <a:r>
              <a:rPr lang="en-GB" sz="900" dirty="0">
                <a:solidFill>
                  <a:schemeClr val="tx1"/>
                </a:solidFill>
                <a:latin typeface="Myriad Pro"/>
              </a:rPr>
              <a:t>SXM0C1</a:t>
            </a:r>
          </a:p>
          <a:p>
            <a:pPr marL="542925" lvl="3" indent="-180975" algn="l">
              <a:spcBef>
                <a:spcPts val="200"/>
              </a:spcBef>
              <a:buFont typeface="Calibri" panose="020F0502020204030204" pitchFamily="34" charset="0"/>
              <a:buChar char="─"/>
              <a:defRPr/>
            </a:pPr>
            <a:r>
              <a:rPr lang="en-GB" sz="900" b="0" dirty="0">
                <a:solidFill>
                  <a:schemeClr val="tx1"/>
                </a:solidFill>
                <a:latin typeface="Myriad Pro"/>
              </a:rPr>
              <a:t>via Modbus/NEMO SX interface - </a:t>
            </a:r>
            <a:r>
              <a:rPr lang="en-GB" sz="900" b="0" dirty="0" err="1">
                <a:solidFill>
                  <a:schemeClr val="tx1"/>
                </a:solidFill>
                <a:latin typeface="Myriad Pro"/>
              </a:rPr>
              <a:t>Cat.No</a:t>
            </a:r>
            <a:r>
              <a:rPr lang="en-GB" sz="900" b="0" dirty="0">
                <a:solidFill>
                  <a:schemeClr val="tx1"/>
                </a:solidFill>
                <a:latin typeface="Myriad Pro"/>
              </a:rPr>
              <a:t> </a:t>
            </a:r>
            <a:r>
              <a:rPr lang="en-GB" sz="900" dirty="0">
                <a:solidFill>
                  <a:schemeClr val="tx1"/>
                </a:solidFill>
                <a:latin typeface="Myriad Pro"/>
              </a:rPr>
              <a:t>SXI485</a:t>
            </a:r>
          </a:p>
          <a:p>
            <a:pPr marL="182563" lvl="1" indent="-182563" algn="l">
              <a:spcBef>
                <a:spcPts val="200"/>
              </a:spcBef>
              <a:defRPr/>
            </a:pPr>
            <a:endParaRPr lang="en-GB" sz="900" dirty="0">
              <a:solidFill>
                <a:schemeClr val="tx1"/>
              </a:solidFill>
              <a:latin typeface="Myriad Pro"/>
            </a:endParaRPr>
          </a:p>
          <a:p>
            <a:pPr marL="182563" lvl="1" indent="-182563" algn="l">
              <a:spcBef>
                <a:spcPts val="200"/>
              </a:spcBef>
              <a:buFont typeface="Calibri" panose="020F0502020204030204" pitchFamily="34" charset="0"/>
              <a:buChar char="─"/>
              <a:defRPr/>
            </a:pPr>
            <a:r>
              <a:rPr lang="en-GB" sz="900" b="0" dirty="0">
                <a:solidFill>
                  <a:schemeClr val="tx1"/>
                </a:solidFill>
                <a:latin typeface="Myriad Pro"/>
              </a:rPr>
              <a:t>Gas counters</a:t>
            </a:r>
          </a:p>
          <a:p>
            <a:pPr marL="539750" lvl="2" indent="-177800" algn="l">
              <a:spcBef>
                <a:spcPts val="200"/>
              </a:spcBef>
              <a:buFont typeface="Arial" pitchFamily="34" charset="0"/>
              <a:buChar char="•"/>
              <a:defRPr/>
            </a:pPr>
            <a:r>
              <a:rPr lang="en-GB" sz="900" b="0" dirty="0">
                <a:solidFill>
                  <a:schemeClr val="tx1"/>
                </a:solidFill>
                <a:latin typeface="Myriad Pro"/>
              </a:rPr>
              <a:t>Any </a:t>
            </a:r>
            <a:r>
              <a:rPr lang="en-US" sz="900" b="0" dirty="0">
                <a:solidFill>
                  <a:schemeClr val="tx1"/>
                </a:solidFill>
                <a:latin typeface="Myriad Pro"/>
              </a:rPr>
              <a:t>device with pulse output</a:t>
            </a:r>
            <a:r>
              <a:rPr lang="en-GB" sz="900" b="0" dirty="0">
                <a:solidFill>
                  <a:schemeClr val="tx1"/>
                </a:solidFill>
                <a:latin typeface="Myriad Pro"/>
              </a:rPr>
              <a:t> </a:t>
            </a:r>
            <a:r>
              <a:rPr lang="en-US" sz="900" b="0" dirty="0">
                <a:solidFill>
                  <a:schemeClr val="tx1"/>
                </a:solidFill>
                <a:latin typeface="Myriad Pro"/>
              </a:rPr>
              <a:t>via the Pulse Concentrators </a:t>
            </a:r>
            <a:r>
              <a:rPr lang="en-US" sz="900" b="0" dirty="0" err="1">
                <a:solidFill>
                  <a:schemeClr val="tx1"/>
                </a:solidFill>
                <a:latin typeface="Myriad Pro"/>
              </a:rPr>
              <a:t>Cat.Nos</a:t>
            </a:r>
            <a:r>
              <a:rPr lang="en-US" sz="900" b="0" dirty="0">
                <a:solidFill>
                  <a:schemeClr val="tx1"/>
                </a:solidFill>
                <a:latin typeface="Myriad Pro"/>
              </a:rPr>
              <a:t> </a:t>
            </a:r>
            <a:r>
              <a:rPr lang="en-US" sz="900" dirty="0">
                <a:solidFill>
                  <a:schemeClr val="tx1"/>
                </a:solidFill>
                <a:latin typeface="Myriad Pro"/>
              </a:rPr>
              <a:t>IF4C001*</a:t>
            </a:r>
            <a:r>
              <a:rPr lang="en-US" sz="900" b="0" dirty="0">
                <a:solidFill>
                  <a:schemeClr val="tx1"/>
                </a:solidFill>
                <a:latin typeface="Myriad Pro"/>
              </a:rPr>
              <a:t> or </a:t>
            </a:r>
            <a:r>
              <a:rPr lang="en-US" sz="900" dirty="0">
                <a:solidFill>
                  <a:schemeClr val="tx1"/>
                </a:solidFill>
                <a:latin typeface="Myriad Pro"/>
              </a:rPr>
              <a:t>SXMIMP*</a:t>
            </a:r>
            <a:r>
              <a:rPr lang="en-US" sz="900" b="0" dirty="0">
                <a:solidFill>
                  <a:schemeClr val="tx1"/>
                </a:solidFill>
                <a:latin typeface="Myriad Pro"/>
              </a:rPr>
              <a:t> or pulse input of Energy counters </a:t>
            </a:r>
            <a:r>
              <a:rPr lang="en-US" sz="900" b="0" dirty="0" err="1">
                <a:solidFill>
                  <a:schemeClr val="tx1"/>
                </a:solidFill>
                <a:latin typeface="Myriad Pro"/>
              </a:rPr>
              <a:t>Cat.Nos</a:t>
            </a:r>
            <a:r>
              <a:rPr lang="en-US" sz="900" b="0" dirty="0">
                <a:solidFill>
                  <a:schemeClr val="tx1"/>
                </a:solidFill>
                <a:latin typeface="Myriad Pro"/>
              </a:rPr>
              <a:t> </a:t>
            </a:r>
            <a:r>
              <a:rPr lang="en-US" sz="900" dirty="0">
                <a:solidFill>
                  <a:schemeClr val="tx1"/>
                </a:solidFill>
                <a:latin typeface="Myriad Pro"/>
              </a:rPr>
              <a:t>CE2DF3DTCL1*</a:t>
            </a:r>
            <a:r>
              <a:rPr lang="en-US" sz="900" b="0" dirty="0">
                <a:solidFill>
                  <a:schemeClr val="tx1"/>
                </a:solidFill>
                <a:latin typeface="Myriad Pro"/>
              </a:rPr>
              <a:t>, </a:t>
            </a:r>
            <a:r>
              <a:rPr lang="en-US" sz="900" dirty="0">
                <a:solidFill>
                  <a:schemeClr val="tx1"/>
                </a:solidFill>
                <a:latin typeface="Myriad Pro"/>
              </a:rPr>
              <a:t>CE4DF3DTCL1*</a:t>
            </a:r>
            <a:r>
              <a:rPr lang="en-US" sz="900" b="0" dirty="0">
                <a:solidFill>
                  <a:schemeClr val="tx1"/>
                </a:solidFill>
                <a:latin typeface="Myriad Pro"/>
              </a:rPr>
              <a:t> and </a:t>
            </a:r>
            <a:r>
              <a:rPr lang="en-US" sz="900" dirty="0">
                <a:solidFill>
                  <a:schemeClr val="tx1"/>
                </a:solidFill>
                <a:latin typeface="Myriad Pro"/>
              </a:rPr>
              <a:t>CE4TBDTCL1*</a:t>
            </a:r>
            <a:endParaRPr lang="en-GB" sz="900" b="0" dirty="0">
              <a:solidFill>
                <a:schemeClr val="tx1"/>
              </a:solidFill>
              <a:latin typeface="Myriad Pro"/>
            </a:endParaRPr>
          </a:p>
          <a:p>
            <a:pPr marL="182563" lvl="1" indent="-182563" algn="l">
              <a:spcBef>
                <a:spcPts val="200"/>
              </a:spcBef>
              <a:buFont typeface="Calibri" panose="020F0502020204030204" pitchFamily="34" charset="0"/>
              <a:buChar char="─"/>
              <a:defRPr/>
            </a:pPr>
            <a:r>
              <a:rPr lang="en-GB" sz="900" b="0" dirty="0">
                <a:solidFill>
                  <a:schemeClr val="tx1"/>
                </a:solidFill>
                <a:latin typeface="Myriad Pro"/>
              </a:rPr>
              <a:t>Water counters</a:t>
            </a:r>
          </a:p>
          <a:p>
            <a:pPr marL="539750" lvl="2" indent="-177800" algn="l">
              <a:spcBef>
                <a:spcPts val="200"/>
              </a:spcBef>
              <a:buFont typeface="Arial" pitchFamily="34" charset="0"/>
              <a:buChar char="•"/>
              <a:defRPr/>
            </a:pPr>
            <a:r>
              <a:rPr lang="en-GB" sz="900" b="0" dirty="0">
                <a:solidFill>
                  <a:schemeClr val="tx1"/>
                </a:solidFill>
                <a:latin typeface="Myriad Pro"/>
              </a:rPr>
              <a:t>Any </a:t>
            </a:r>
            <a:r>
              <a:rPr lang="en-US" sz="900" b="0" dirty="0">
                <a:solidFill>
                  <a:schemeClr val="tx1"/>
                </a:solidFill>
                <a:latin typeface="Myriad Pro"/>
              </a:rPr>
              <a:t>device with pulse output via the Pulse Concentrators </a:t>
            </a:r>
            <a:r>
              <a:rPr lang="en-US" sz="900" b="0" dirty="0" err="1">
                <a:solidFill>
                  <a:schemeClr val="tx1"/>
                </a:solidFill>
                <a:latin typeface="Myriad Pro"/>
              </a:rPr>
              <a:t>Cat.Nos</a:t>
            </a:r>
            <a:r>
              <a:rPr lang="en-US" sz="900" b="0" dirty="0">
                <a:solidFill>
                  <a:schemeClr val="tx1"/>
                </a:solidFill>
                <a:latin typeface="Myriad Pro"/>
              </a:rPr>
              <a:t> </a:t>
            </a:r>
            <a:r>
              <a:rPr lang="en-US" sz="900" dirty="0">
                <a:solidFill>
                  <a:schemeClr val="tx1"/>
                </a:solidFill>
                <a:latin typeface="Myriad Pro"/>
              </a:rPr>
              <a:t>IF4C001*</a:t>
            </a:r>
            <a:r>
              <a:rPr lang="en-US" sz="900" b="0" dirty="0">
                <a:solidFill>
                  <a:schemeClr val="tx1"/>
                </a:solidFill>
                <a:latin typeface="Myriad Pro"/>
              </a:rPr>
              <a:t> or </a:t>
            </a:r>
            <a:r>
              <a:rPr lang="en-US" sz="900" dirty="0">
                <a:solidFill>
                  <a:schemeClr val="tx1"/>
                </a:solidFill>
                <a:latin typeface="Myriad Pro"/>
              </a:rPr>
              <a:t>SXMIMP*</a:t>
            </a:r>
            <a:r>
              <a:rPr lang="en-US" sz="900" b="0" dirty="0">
                <a:solidFill>
                  <a:schemeClr val="tx1"/>
                </a:solidFill>
                <a:latin typeface="Myriad Pro"/>
              </a:rPr>
              <a:t> or pulse input of Energy counters </a:t>
            </a:r>
            <a:r>
              <a:rPr lang="en-US" sz="900" b="0" dirty="0" err="1">
                <a:solidFill>
                  <a:schemeClr val="tx1"/>
                </a:solidFill>
                <a:latin typeface="Myriad Pro"/>
              </a:rPr>
              <a:t>Cat.Nos</a:t>
            </a:r>
            <a:r>
              <a:rPr lang="en-US" sz="900" b="0" dirty="0">
                <a:solidFill>
                  <a:schemeClr val="tx1"/>
                </a:solidFill>
                <a:latin typeface="Myriad Pro"/>
              </a:rPr>
              <a:t> </a:t>
            </a:r>
            <a:r>
              <a:rPr lang="en-US" sz="900" dirty="0">
                <a:solidFill>
                  <a:schemeClr val="tx1"/>
                </a:solidFill>
                <a:latin typeface="Myriad Pro"/>
              </a:rPr>
              <a:t>CE2DF3DTCL1*</a:t>
            </a:r>
            <a:r>
              <a:rPr lang="en-US" sz="900" b="0" dirty="0">
                <a:solidFill>
                  <a:schemeClr val="tx1"/>
                </a:solidFill>
                <a:latin typeface="Myriad Pro"/>
              </a:rPr>
              <a:t>, </a:t>
            </a:r>
            <a:r>
              <a:rPr lang="en-US" sz="900" dirty="0">
                <a:solidFill>
                  <a:schemeClr val="tx1"/>
                </a:solidFill>
                <a:latin typeface="Myriad Pro"/>
              </a:rPr>
              <a:t>CE4DF3DTCL1*</a:t>
            </a:r>
            <a:r>
              <a:rPr lang="en-US" sz="900" b="0" dirty="0">
                <a:solidFill>
                  <a:schemeClr val="tx1"/>
                </a:solidFill>
                <a:latin typeface="Myriad Pro"/>
              </a:rPr>
              <a:t> and </a:t>
            </a:r>
            <a:r>
              <a:rPr lang="en-US" sz="900" dirty="0">
                <a:solidFill>
                  <a:schemeClr val="tx1"/>
                </a:solidFill>
                <a:latin typeface="Myriad Pro"/>
              </a:rPr>
              <a:t>CE4TBDTCL1*</a:t>
            </a:r>
          </a:p>
          <a:p>
            <a:pPr marL="361950" lvl="2" algn="l">
              <a:spcBef>
                <a:spcPts val="200"/>
              </a:spcBef>
              <a:defRPr/>
            </a:pPr>
            <a:endParaRPr lang="en-GB" sz="900" b="0" dirty="0">
              <a:solidFill>
                <a:srgbClr val="00B050"/>
              </a:solidFill>
              <a:latin typeface="Myriad Pro"/>
            </a:endParaRPr>
          </a:p>
          <a:p>
            <a:pPr marL="0" lvl="1" indent="0" algn="l">
              <a:spcBef>
                <a:spcPts val="200"/>
              </a:spcBef>
              <a:buNone/>
              <a:defRPr/>
            </a:pPr>
            <a:r>
              <a:rPr lang="en-GB" sz="900" b="0" dirty="0">
                <a:solidFill>
                  <a:schemeClr val="tx1"/>
                </a:solidFill>
                <a:latin typeface="Myriad Pro"/>
              </a:rPr>
              <a:t>* </a:t>
            </a:r>
            <a:r>
              <a:rPr lang="en-GB" sz="900" dirty="0">
                <a:solidFill>
                  <a:srgbClr val="146BBA"/>
                </a:solidFill>
                <a:latin typeface="Myriad Pro"/>
              </a:rPr>
              <a:t>Note:</a:t>
            </a:r>
            <a:r>
              <a:rPr lang="en-GB" sz="900" dirty="0">
                <a:solidFill>
                  <a:schemeClr val="tx1"/>
                </a:solidFill>
                <a:latin typeface="Myriad Pro"/>
              </a:rPr>
              <a:t> </a:t>
            </a:r>
            <a:r>
              <a:rPr lang="en-GB" sz="900" b="0" dirty="0">
                <a:solidFill>
                  <a:schemeClr val="tx1"/>
                </a:solidFill>
                <a:latin typeface="Myriad Pro"/>
              </a:rPr>
              <a:t>Pulse Concentrator and Energy counters with pulse input  </a:t>
            </a:r>
            <a:r>
              <a:rPr lang="en-US" sz="900" b="0" dirty="0">
                <a:solidFill>
                  <a:schemeClr val="tx1"/>
                </a:solidFill>
                <a:latin typeface="Myriad Pro"/>
              </a:rPr>
              <a:t>must be properly programmed to be compatible with the type of counter </a:t>
            </a:r>
            <a:r>
              <a:rPr lang="en-US" sz="900" b="0" i="1" dirty="0">
                <a:solidFill>
                  <a:schemeClr val="tx1"/>
                </a:solidFill>
                <a:latin typeface="Myriad Pro"/>
              </a:rPr>
              <a:t>(Refer to the technical documentation of each device)</a:t>
            </a:r>
          </a:p>
          <a:p>
            <a:pPr marL="182563" lvl="1" indent="-182563" algn="l">
              <a:spcBef>
                <a:spcPts val="200"/>
              </a:spcBef>
              <a:defRPr/>
            </a:pPr>
            <a:endParaRPr lang="fr-FR" sz="900" b="0" dirty="0">
              <a:solidFill>
                <a:schemeClr val="tx1"/>
              </a:solidFill>
              <a:latin typeface="Myriad Pro"/>
            </a:endParaRPr>
          </a:p>
          <a:p>
            <a:pPr marL="182563" lvl="1" indent="-182563" algn="l">
              <a:spcBef>
                <a:spcPts val="200"/>
              </a:spcBef>
              <a:buFont typeface="Calibri" panose="020F0502020204030204" pitchFamily="34" charset="0"/>
              <a:buChar char="─"/>
              <a:defRPr/>
            </a:pPr>
            <a:r>
              <a:rPr lang="en-GB" sz="900" b="0" dirty="0">
                <a:solidFill>
                  <a:schemeClr val="tx1"/>
                </a:solidFill>
                <a:latin typeface="Myriad Pro"/>
              </a:rPr>
              <a:t>Range  </a:t>
            </a:r>
            <a:r>
              <a:rPr lang="en-GB" sz="900" dirty="0">
                <a:solidFill>
                  <a:schemeClr val="tx1"/>
                </a:solidFill>
                <a:latin typeface="Myriad Pro"/>
              </a:rPr>
              <a:t>Power factor controller ALPTEC</a:t>
            </a:r>
            <a:endParaRPr lang="en-GB" sz="900" baseline="30000" dirty="0">
              <a:solidFill>
                <a:schemeClr val="tx1"/>
              </a:solidFill>
              <a:latin typeface="Myriad Pro"/>
            </a:endParaRPr>
          </a:p>
          <a:p>
            <a:pPr marL="541338" lvl="2" indent="-180000" algn="l">
              <a:spcBef>
                <a:spcPts val="200"/>
              </a:spcBef>
              <a:buFont typeface="Arial" panose="020B0604020202020204" pitchFamily="34" charset="0"/>
              <a:buChar char="•"/>
              <a:defRPr/>
            </a:pPr>
            <a:r>
              <a:rPr lang="en-GB" sz="900" b="0" dirty="0">
                <a:solidFill>
                  <a:schemeClr val="tx1"/>
                </a:solidFill>
                <a:latin typeface="Myriad Pro"/>
              </a:rPr>
              <a:t>ALPTEC3.2 + ExtRS485</a:t>
            </a:r>
          </a:p>
          <a:p>
            <a:pPr marL="541338" lvl="2" indent="-180000" algn="l">
              <a:spcBef>
                <a:spcPts val="200"/>
              </a:spcBef>
              <a:buFont typeface="Arial" panose="020B0604020202020204" pitchFamily="34" charset="0"/>
              <a:buChar char="•"/>
              <a:defRPr/>
            </a:pPr>
            <a:r>
              <a:rPr lang="en-GB" sz="900" b="0" dirty="0">
                <a:solidFill>
                  <a:schemeClr val="tx1"/>
                </a:solidFill>
                <a:latin typeface="Myriad Pro"/>
              </a:rPr>
              <a:t>ALPTEC5.2 + ExtRS485</a:t>
            </a:r>
          </a:p>
          <a:p>
            <a:pPr marL="541338" lvl="2" indent="-180000" algn="l">
              <a:spcBef>
                <a:spcPts val="200"/>
              </a:spcBef>
              <a:buFont typeface="Arial" panose="020B0604020202020204" pitchFamily="34" charset="0"/>
              <a:buChar char="•"/>
              <a:defRPr/>
            </a:pPr>
            <a:r>
              <a:rPr lang="en-GB" sz="900" b="0" dirty="0">
                <a:solidFill>
                  <a:schemeClr val="tx1"/>
                </a:solidFill>
                <a:latin typeface="Myriad Pro"/>
              </a:rPr>
              <a:t>ALPTEC8.2 + ExtRS485</a:t>
            </a:r>
          </a:p>
          <a:p>
            <a:pPr marL="541338" lvl="2" indent="-180000" algn="l">
              <a:spcBef>
                <a:spcPts val="200"/>
              </a:spcBef>
              <a:buFont typeface="Arial" panose="020B0604020202020204" pitchFamily="34" charset="0"/>
              <a:buChar char="•"/>
              <a:defRPr/>
            </a:pPr>
            <a:r>
              <a:rPr lang="en-GB" sz="900" b="0" dirty="0">
                <a:solidFill>
                  <a:schemeClr val="tx1"/>
                </a:solidFill>
                <a:latin typeface="Myriad Pro"/>
              </a:rPr>
              <a:t>ALPTEC8 + ExtRS485</a:t>
            </a:r>
          </a:p>
          <a:p>
            <a:pPr marL="182563" lvl="1" indent="-182563" algn="l">
              <a:spcBef>
                <a:spcPts val="200"/>
              </a:spcBef>
              <a:defRPr/>
            </a:pPr>
            <a:endParaRPr lang="fr-FR" sz="900" b="0" dirty="0">
              <a:solidFill>
                <a:schemeClr val="tx1"/>
              </a:solidFill>
              <a:latin typeface="Myriad Pro"/>
            </a:endParaRPr>
          </a:p>
          <a:p>
            <a:pPr marL="182563" lvl="1" indent="-182563" algn="l">
              <a:spcBef>
                <a:spcPts val="200"/>
              </a:spcBef>
              <a:buFont typeface="Calibri" panose="020F0502020204030204" pitchFamily="34" charset="0"/>
              <a:buChar char="─"/>
              <a:defRPr/>
            </a:pPr>
            <a:r>
              <a:rPr lang="en-GB" sz="900" b="0" dirty="0">
                <a:solidFill>
                  <a:schemeClr val="tx1"/>
                </a:solidFill>
                <a:latin typeface="Myriad Pro"/>
              </a:rPr>
              <a:t>“Generic” Measurement/Counting Devices with Modbus RS485 output</a:t>
            </a:r>
          </a:p>
          <a:p>
            <a:pPr marL="539750" lvl="1" indent="-177800" algn="l">
              <a:spcBef>
                <a:spcPts val="200"/>
              </a:spcBef>
              <a:buFont typeface="Arial" panose="020B0604020202020204" pitchFamily="34" charset="0"/>
              <a:buChar char="•"/>
              <a:defRPr/>
            </a:pPr>
            <a:r>
              <a:rPr lang="en-GB" sz="900" b="0" dirty="0">
                <a:solidFill>
                  <a:schemeClr val="tx1"/>
                </a:solidFill>
                <a:latin typeface="Myriad Pro"/>
              </a:rPr>
              <a:t>Any “other manufacturers” meter or counter with Modbus RS485 output, </a:t>
            </a:r>
            <a:r>
              <a:rPr lang="en-GB" sz="900" dirty="0">
                <a:solidFill>
                  <a:schemeClr val="tx1"/>
                </a:solidFill>
                <a:latin typeface="Myriad Pro"/>
              </a:rPr>
              <a:t>limited only to positive active energy</a:t>
            </a:r>
          </a:p>
        </p:txBody>
      </p:sp>
    </p:spTree>
    <p:extLst>
      <p:ext uri="{BB962C8B-B14F-4D97-AF65-F5344CB8AC3E}">
        <p14:creationId xmlns:p14="http://schemas.microsoft.com/office/powerpoint/2010/main" val="217451615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Segnaposto contenuto 2">
            <a:extLst>
              <a:ext uri="{FF2B5EF4-FFF2-40B4-BE49-F238E27FC236}">
                <a16:creationId xmlns:a16="http://schemas.microsoft.com/office/drawing/2014/main" id="{F7A141F8-1418-47DA-BD7C-7935F9D1D6E3}"/>
              </a:ext>
            </a:extLst>
          </p:cNvPr>
          <p:cNvSpPr txBox="1">
            <a:spLocks/>
          </p:cNvSpPr>
          <p:nvPr/>
        </p:nvSpPr>
        <p:spPr>
          <a:xfrm>
            <a:off x="2459840" y="1173163"/>
            <a:ext cx="4032250" cy="8005762"/>
          </a:xfrm>
          <a:prstGeom prst="rect">
            <a:avLst/>
          </a:prstGeom>
        </p:spPr>
        <p:txBody>
          <a:bodyPr/>
          <a:lstStyle/>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U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The page is divided into two sections:</a:t>
            </a:r>
          </a:p>
          <a:p>
            <a:pPr lvl="0" algn="l" eaLnBrk="0" hangingPunct="0">
              <a:spcBef>
                <a:spcPts val="200"/>
              </a:spcBef>
              <a:defRPr/>
            </a:pPr>
            <a:r>
              <a:rPr lang="en-US" sz="900" b="0" kern="0" dirty="0">
                <a:solidFill>
                  <a:schemeClr val="tx1"/>
                </a:solidFill>
                <a:latin typeface="Myriad Pro" pitchFamily="34" charset="0"/>
                <a:cs typeface="Calibri" pitchFamily="34" charset="0"/>
              </a:rPr>
              <a:t>section        shows </a:t>
            </a:r>
            <a:r>
              <a:rPr lang="en-GB" sz="900" b="0" dirty="0">
                <a:solidFill>
                  <a:schemeClr val="tx1"/>
                </a:solidFill>
                <a:latin typeface="Myriad Pro" panose="020B0503030403020204" pitchFamily="34" charset="0"/>
              </a:rPr>
              <a:t>the “physical” or “virtual” devices</a:t>
            </a:r>
            <a:r>
              <a:rPr lang="en-US" sz="900" b="0" kern="0" dirty="0">
                <a:solidFill>
                  <a:schemeClr val="tx1"/>
                </a:solidFill>
                <a:latin typeface="Myriad Pro" pitchFamily="34" charset="0"/>
                <a:cs typeface="Calibri" pitchFamily="34" charset="0"/>
              </a:rPr>
              <a:t> added by the users with their characteristics and status icons</a:t>
            </a:r>
          </a:p>
          <a:p>
            <a:pPr lvl="0" algn="l" eaLnBrk="0" hangingPunct="0">
              <a:spcBef>
                <a:spcPts val="200"/>
              </a:spcBef>
              <a:defRPr/>
            </a:pPr>
            <a:r>
              <a:rPr lang="en-US" sz="900" b="0" kern="0" dirty="0">
                <a:solidFill>
                  <a:schemeClr val="tx1"/>
                </a:solidFill>
                <a:latin typeface="Myriad Pro" pitchFamily="34" charset="0"/>
                <a:cs typeface="Calibri" pitchFamily="34" charset="0"/>
              </a:rPr>
              <a:t>section        </a:t>
            </a:r>
            <a:r>
              <a:rPr kumimoji="0" lang="en-U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is the area where is possible to select:</a:t>
            </a:r>
          </a:p>
          <a:p>
            <a:pPr marL="90000" marR="0" lvl="0" indent="90000" algn="l" defTabSz="914400" rtl="0" eaLnBrk="0" fontAlgn="base" latinLnBrk="0" hangingPunct="0">
              <a:lnSpc>
                <a:spcPct val="100000"/>
              </a:lnSpc>
              <a:spcBef>
                <a:spcPts val="200"/>
              </a:spcBef>
              <a:spcAft>
                <a:spcPct val="0"/>
              </a:spcAft>
              <a:buClrTx/>
              <a:buSzTx/>
              <a:buFontTx/>
              <a:buChar char="-"/>
              <a:tabLst>
                <a:tab pos="182563" algn="l"/>
              </a:tabLst>
              <a:defRPr/>
            </a:pPr>
            <a:r>
              <a:rPr kumimoji="0" lang="en-U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which</a:t>
            </a:r>
            <a:r>
              <a:rPr kumimoji="0" lang="en-US" sz="900" b="0" i="0" u="none" strike="noStrike" kern="0" cap="none" spc="0" normalizeH="0" noProof="0" dirty="0">
                <a:ln>
                  <a:noFill/>
                </a:ln>
                <a:solidFill>
                  <a:schemeClr val="tx1"/>
                </a:solidFill>
                <a:effectLst/>
                <a:uLnTx/>
                <a:uFillTx/>
                <a:latin typeface="Myriad Pro" pitchFamily="34" charset="0"/>
                <a:ea typeface="+mn-ea"/>
                <a:cs typeface="Calibri" pitchFamily="34" charset="0"/>
              </a:rPr>
              <a:t> type of </a:t>
            </a:r>
            <a:r>
              <a:rPr lang="en-US" sz="900" b="0" kern="0" noProof="0" dirty="0">
                <a:solidFill>
                  <a:schemeClr val="tx1"/>
                </a:solidFill>
                <a:latin typeface="Myriad Pro" pitchFamily="34" charset="0"/>
                <a:cs typeface="Calibri" pitchFamily="34" charset="0"/>
              </a:rPr>
              <a:t>report: Summary or Detailed</a:t>
            </a:r>
            <a:endParaRPr kumimoji="0" lang="en-U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0000" marR="0" lvl="0" indent="90000" algn="l" defTabSz="914400" rtl="0" eaLnBrk="0" fontAlgn="base" latinLnBrk="0" hangingPunct="0">
              <a:lnSpc>
                <a:spcPct val="100000"/>
              </a:lnSpc>
              <a:spcBef>
                <a:spcPts val="200"/>
              </a:spcBef>
              <a:spcAft>
                <a:spcPct val="0"/>
              </a:spcAft>
              <a:buClrTx/>
              <a:buSzTx/>
              <a:buFontTx/>
              <a:buChar char="-"/>
              <a:tabLst/>
              <a:defRPr/>
            </a:pPr>
            <a:r>
              <a:rPr lang="en-US" sz="900" b="0" kern="0" noProof="0" dirty="0">
                <a:solidFill>
                  <a:schemeClr val="tx1"/>
                </a:solidFill>
                <a:latin typeface="Myriad Pro" pitchFamily="34" charset="0"/>
                <a:cs typeface="Calibri" pitchFamily="34" charset="0"/>
              </a:rPr>
              <a:t>the report period: Monthly or Yearly report</a:t>
            </a:r>
            <a:endParaRPr kumimoji="0" lang="en-U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0000" marR="0" lvl="0" indent="90000" algn="l" defTabSz="914400" rtl="0" eaLnBrk="0" fontAlgn="base" latinLnBrk="0" hangingPunct="0">
              <a:lnSpc>
                <a:spcPct val="100000"/>
              </a:lnSpc>
              <a:spcBef>
                <a:spcPts val="200"/>
              </a:spcBef>
              <a:spcAft>
                <a:spcPct val="0"/>
              </a:spcAft>
              <a:buClrTx/>
              <a:buSzTx/>
              <a:buFontTx/>
              <a:buChar char="-"/>
              <a:tabLst/>
              <a:defRPr/>
            </a:pPr>
            <a:r>
              <a:rPr kumimoji="0" lang="en-U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specific</a:t>
            </a:r>
            <a:r>
              <a:rPr kumimoji="0" lang="en-US" sz="900" b="0" i="0" u="none" strike="noStrike" kern="0" cap="none" spc="0" normalizeH="0" noProof="0" dirty="0">
                <a:ln>
                  <a:noFill/>
                </a:ln>
                <a:solidFill>
                  <a:schemeClr val="tx1"/>
                </a:solidFill>
                <a:effectLst/>
                <a:uLnTx/>
                <a:uFillTx/>
                <a:latin typeface="Myriad Pro" pitchFamily="34" charset="0"/>
                <a:ea typeface="+mn-ea"/>
                <a:cs typeface="Calibri" pitchFamily="34" charset="0"/>
              </a:rPr>
              <a:t> </a:t>
            </a:r>
            <a:r>
              <a:rPr kumimoji="0" lang="en-U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month and</a:t>
            </a:r>
            <a:r>
              <a:rPr kumimoji="0" lang="en-US" sz="900" b="0" i="0" u="none" strike="noStrike" kern="0" cap="none" spc="0" normalizeH="0" noProof="0" dirty="0">
                <a:ln>
                  <a:noFill/>
                </a:ln>
                <a:solidFill>
                  <a:schemeClr val="tx1"/>
                </a:solidFill>
                <a:effectLst/>
                <a:uLnTx/>
                <a:uFillTx/>
                <a:latin typeface="Myriad Pro" pitchFamily="34" charset="0"/>
                <a:ea typeface="+mn-ea"/>
                <a:cs typeface="Calibri" pitchFamily="34" charset="0"/>
              </a:rPr>
              <a:t> year </a:t>
            </a:r>
            <a:endParaRPr kumimoji="0" lang="en-U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U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U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To create a Summary report:</a:t>
            </a: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U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To create this kind of report it is not necessary</a:t>
            </a:r>
            <a:r>
              <a:rPr kumimoji="0" lang="en-GB" sz="900" b="0" i="0" u="none" strike="noStrike" kern="0" cap="none" spc="0" normalizeH="0" noProof="0" dirty="0">
                <a:ln>
                  <a:noFill/>
                </a:ln>
                <a:solidFill>
                  <a:schemeClr val="tx1"/>
                </a:solidFill>
                <a:effectLst/>
                <a:uLnTx/>
                <a:uFillTx/>
                <a:latin typeface="Myriad Pro" pitchFamily="34" charset="0"/>
                <a:ea typeface="+mn-ea"/>
                <a:cs typeface="Calibri" pitchFamily="34" charset="0"/>
              </a:rPr>
              <a:t> to select any device because this is a </a:t>
            </a:r>
            <a:r>
              <a:rPr lang="en-GB" sz="900" b="0" kern="0" dirty="0">
                <a:solidFill>
                  <a:schemeClr val="tx1"/>
                </a:solidFill>
                <a:latin typeface="Myriad Pro" pitchFamily="34" charset="0"/>
                <a:cs typeface="Calibri" pitchFamily="34" charset="0"/>
              </a:rPr>
              <a:t>general </a:t>
            </a:r>
            <a:r>
              <a:rPr kumimoji="0" lang="en-GB" sz="900" b="0" i="0" u="none" strike="noStrike" kern="0" cap="none" spc="0" normalizeH="0" noProof="0" dirty="0">
                <a:ln>
                  <a:noFill/>
                </a:ln>
                <a:solidFill>
                  <a:schemeClr val="tx1"/>
                </a:solidFill>
                <a:effectLst/>
                <a:uLnTx/>
                <a:uFillTx/>
                <a:latin typeface="Myriad Pro" pitchFamily="34" charset="0"/>
                <a:ea typeface="+mn-ea"/>
                <a:cs typeface="Calibri" pitchFamily="34" charset="0"/>
              </a:rPr>
              <a:t>document that contains Overall consumption data. </a:t>
            </a: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1.</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Select “Summary report”</a:t>
            </a: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2.</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Click to choose the report period: monthly</a:t>
            </a:r>
            <a:r>
              <a:rPr kumimoji="0" lang="en-GB" sz="900" b="0" i="0" u="none" strike="noStrike" kern="0" cap="none" spc="0" normalizeH="0" noProof="0" dirty="0">
                <a:ln>
                  <a:noFill/>
                </a:ln>
                <a:solidFill>
                  <a:schemeClr val="tx1"/>
                </a:solidFill>
                <a:effectLst/>
                <a:uLnTx/>
                <a:uFillTx/>
                <a:latin typeface="Myriad Pro" pitchFamily="34" charset="0"/>
                <a:ea typeface="+mn-ea"/>
                <a:cs typeface="Calibri" pitchFamily="34" charset="0"/>
              </a:rPr>
              <a:t> or yearly</a:t>
            </a: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US"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3.</a:t>
            </a:r>
            <a:r>
              <a:rPr kumimoji="0" lang="en-U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Choose</a:t>
            </a:r>
            <a:r>
              <a:rPr kumimoji="0" lang="en-US" sz="900" b="0" i="0" u="none" strike="noStrike" kern="0" cap="none" spc="0" normalizeH="0" noProof="0" dirty="0">
                <a:ln>
                  <a:noFill/>
                </a:ln>
                <a:solidFill>
                  <a:schemeClr val="tx1"/>
                </a:solidFill>
                <a:effectLst/>
                <a:uLnTx/>
                <a:uFillTx/>
                <a:latin typeface="Myriad Pro" pitchFamily="34" charset="0"/>
                <a:ea typeface="+mn-ea"/>
                <a:cs typeface="Calibri" pitchFamily="34" charset="0"/>
              </a:rPr>
              <a:t> </a:t>
            </a:r>
            <a:r>
              <a:rPr kumimoji="0" lang="en-U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month and year </a:t>
            </a:r>
            <a:r>
              <a:rPr kumimoji="0" lang="en-US" sz="8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(for monthly reports)</a:t>
            </a:r>
            <a:r>
              <a:rPr lang="en-US" sz="900" b="0" kern="0" dirty="0">
                <a:solidFill>
                  <a:schemeClr val="tx1"/>
                </a:solidFill>
                <a:latin typeface="Myriad Pro" pitchFamily="34" charset="0"/>
                <a:cs typeface="Calibri" pitchFamily="34" charset="0"/>
              </a:rPr>
              <a:t> </a:t>
            </a:r>
            <a:r>
              <a:rPr kumimoji="0" lang="en-U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or only the year </a:t>
            </a:r>
            <a:r>
              <a:rPr kumimoji="0" lang="en-US" sz="8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(for yearly</a:t>
            </a:r>
            <a:r>
              <a:rPr kumimoji="0" lang="en-US" sz="800" b="0" i="0" u="none" strike="noStrike" kern="0" cap="none" spc="0" normalizeH="0" noProof="0" dirty="0">
                <a:ln>
                  <a:noFill/>
                </a:ln>
                <a:solidFill>
                  <a:schemeClr val="tx1"/>
                </a:solidFill>
                <a:effectLst/>
                <a:uLnTx/>
                <a:uFillTx/>
                <a:latin typeface="Myriad Pro" pitchFamily="34" charset="0"/>
                <a:ea typeface="+mn-ea"/>
                <a:cs typeface="Calibri" pitchFamily="34" charset="0"/>
              </a:rPr>
              <a:t> reports</a:t>
            </a:r>
            <a:r>
              <a:rPr kumimoji="0" lang="en-US" sz="8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a:t>
            </a: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US"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4.</a:t>
            </a:r>
            <a:r>
              <a:rPr kumimoji="0" lang="en-U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Click “Download” to complete the process</a:t>
            </a: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A pop-up window appears</a:t>
            </a:r>
          </a:p>
        </p:txBody>
      </p:sp>
      <p:pic>
        <p:nvPicPr>
          <p:cNvPr id="32" name="Picture 2">
            <a:extLst>
              <a:ext uri="{FF2B5EF4-FFF2-40B4-BE49-F238E27FC236}">
                <a16:creationId xmlns:a16="http://schemas.microsoft.com/office/drawing/2014/main" id="{35EA9864-F7EF-4FCD-A629-7BDF0E5627BE}"/>
              </a:ext>
            </a:extLst>
          </p:cNvPr>
          <p:cNvPicPr>
            <a:picLocks noChangeAspect="1" noChangeArrowheads="1"/>
          </p:cNvPicPr>
          <p:nvPr/>
        </p:nvPicPr>
        <p:blipFill>
          <a:blip r:embed="rId2" cstate="print"/>
          <a:srcRect/>
          <a:stretch>
            <a:fillRect/>
          </a:stretch>
        </p:blipFill>
        <p:spPr bwMode="auto">
          <a:xfrm>
            <a:off x="2988000" y="1080000"/>
            <a:ext cx="2753438" cy="1980000"/>
          </a:xfrm>
          <a:prstGeom prst="rect">
            <a:avLst/>
          </a:prstGeom>
          <a:noFill/>
          <a:ln w="9525">
            <a:noFill/>
            <a:miter lim="800000"/>
            <a:headEnd/>
            <a:tailEnd/>
          </a:ln>
        </p:spPr>
      </p:pic>
      <p:pic>
        <p:nvPicPr>
          <p:cNvPr id="36" name="Picture 2">
            <a:extLst>
              <a:ext uri="{FF2B5EF4-FFF2-40B4-BE49-F238E27FC236}">
                <a16:creationId xmlns:a16="http://schemas.microsoft.com/office/drawing/2014/main" id="{8657950D-A61B-4375-B31E-0E080C06D355}"/>
              </a:ext>
            </a:extLst>
          </p:cNvPr>
          <p:cNvPicPr>
            <a:picLocks noChangeAspect="1" noChangeArrowheads="1"/>
          </p:cNvPicPr>
          <p:nvPr/>
        </p:nvPicPr>
        <p:blipFill>
          <a:blip r:embed="rId2" cstate="print"/>
          <a:srcRect/>
          <a:stretch>
            <a:fillRect/>
          </a:stretch>
        </p:blipFill>
        <p:spPr bwMode="auto">
          <a:xfrm>
            <a:off x="2988000" y="4608000"/>
            <a:ext cx="2753438" cy="1980000"/>
          </a:xfrm>
          <a:prstGeom prst="rect">
            <a:avLst/>
          </a:prstGeom>
          <a:noFill/>
          <a:ln w="9525">
            <a:noFill/>
            <a:miter lim="800000"/>
            <a:headEnd/>
            <a:tailEnd/>
          </a:ln>
        </p:spPr>
      </p:pic>
      <p:sp>
        <p:nvSpPr>
          <p:cNvPr id="37" name="Ovale 36">
            <a:extLst>
              <a:ext uri="{FF2B5EF4-FFF2-40B4-BE49-F238E27FC236}">
                <a16:creationId xmlns:a16="http://schemas.microsoft.com/office/drawing/2014/main" id="{3B690CDE-2E85-41FE-9987-EF912004C57E}"/>
              </a:ext>
            </a:extLst>
          </p:cNvPr>
          <p:cNvSpPr>
            <a:spLocks noChangeAspect="1"/>
          </p:cNvSpPr>
          <p:nvPr/>
        </p:nvSpPr>
        <p:spPr bwMode="auto">
          <a:xfrm>
            <a:off x="2973600" y="3332068"/>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A</a:t>
            </a:r>
            <a:endParaRPr kumimoji="0" lang="it-IT" sz="4000" b="1" i="0" u="none" strike="noStrike" cap="none" normalizeH="0" baseline="0" dirty="0">
              <a:ln>
                <a:noFill/>
              </a:ln>
              <a:solidFill>
                <a:schemeClr val="bg1"/>
              </a:solidFill>
              <a:effectLst/>
              <a:latin typeface="Myriad Pro" pitchFamily="34" charset="0"/>
            </a:endParaRPr>
          </a:p>
        </p:txBody>
      </p:sp>
      <p:sp>
        <p:nvSpPr>
          <p:cNvPr id="38" name="Ovale 37">
            <a:extLst>
              <a:ext uri="{FF2B5EF4-FFF2-40B4-BE49-F238E27FC236}">
                <a16:creationId xmlns:a16="http://schemas.microsoft.com/office/drawing/2014/main" id="{1230823E-BAA0-4B1F-AA82-CA803935FF00}"/>
              </a:ext>
            </a:extLst>
          </p:cNvPr>
          <p:cNvSpPr>
            <a:spLocks noChangeAspect="1"/>
          </p:cNvSpPr>
          <p:nvPr/>
        </p:nvSpPr>
        <p:spPr bwMode="auto">
          <a:xfrm>
            <a:off x="2973600" y="3632775"/>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000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B</a:t>
            </a:r>
            <a:endParaRPr kumimoji="0" lang="it-IT" sz="4000" b="1" i="0" u="none" strike="noStrike" cap="none" normalizeH="0" baseline="0" dirty="0">
              <a:ln>
                <a:noFill/>
              </a:ln>
              <a:solidFill>
                <a:schemeClr val="bg1"/>
              </a:solidFill>
              <a:effectLst/>
              <a:latin typeface="Myriad Pro" pitchFamily="34" charset="0"/>
            </a:endParaRPr>
          </a:p>
        </p:txBody>
      </p:sp>
      <p:sp>
        <p:nvSpPr>
          <p:cNvPr id="39" name="Ovale 38">
            <a:extLst>
              <a:ext uri="{FF2B5EF4-FFF2-40B4-BE49-F238E27FC236}">
                <a16:creationId xmlns:a16="http://schemas.microsoft.com/office/drawing/2014/main" id="{0D086AC6-ED8C-422D-A42C-E6B94E28606C}"/>
              </a:ext>
            </a:extLst>
          </p:cNvPr>
          <p:cNvSpPr>
            <a:spLocks noChangeAspect="1"/>
          </p:cNvSpPr>
          <p:nvPr/>
        </p:nvSpPr>
        <p:spPr bwMode="auto">
          <a:xfrm>
            <a:off x="3924000" y="1620000"/>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A</a:t>
            </a:r>
            <a:endParaRPr kumimoji="0" lang="it-IT" sz="4000" b="1" i="0" u="none" strike="noStrike" cap="none" normalizeH="0" baseline="0" dirty="0">
              <a:ln>
                <a:noFill/>
              </a:ln>
              <a:solidFill>
                <a:schemeClr val="bg1"/>
              </a:solidFill>
              <a:effectLst/>
              <a:latin typeface="Myriad Pro" pitchFamily="34" charset="0"/>
            </a:endParaRPr>
          </a:p>
        </p:txBody>
      </p:sp>
      <p:sp>
        <p:nvSpPr>
          <p:cNvPr id="42" name="Ovale 41">
            <a:extLst>
              <a:ext uri="{FF2B5EF4-FFF2-40B4-BE49-F238E27FC236}">
                <a16:creationId xmlns:a16="http://schemas.microsoft.com/office/drawing/2014/main" id="{1ACF90AF-0629-4BBF-B8F2-47AE7191BCE4}"/>
              </a:ext>
            </a:extLst>
          </p:cNvPr>
          <p:cNvSpPr>
            <a:spLocks noChangeAspect="1"/>
          </p:cNvSpPr>
          <p:nvPr/>
        </p:nvSpPr>
        <p:spPr bwMode="auto">
          <a:xfrm>
            <a:off x="4716000" y="1620000"/>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B</a:t>
            </a:r>
            <a:endParaRPr kumimoji="0" lang="it-IT" sz="4000" b="1" i="0" u="none" strike="noStrike" cap="none" normalizeH="0" baseline="0" dirty="0">
              <a:ln>
                <a:noFill/>
              </a:ln>
              <a:solidFill>
                <a:schemeClr val="bg1"/>
              </a:solidFill>
              <a:effectLst/>
              <a:latin typeface="Myriad Pro" pitchFamily="34" charset="0"/>
            </a:endParaRPr>
          </a:p>
        </p:txBody>
      </p:sp>
      <p:grpSp>
        <p:nvGrpSpPr>
          <p:cNvPr id="45" name="Gruppo 60">
            <a:extLst>
              <a:ext uri="{FF2B5EF4-FFF2-40B4-BE49-F238E27FC236}">
                <a16:creationId xmlns:a16="http://schemas.microsoft.com/office/drawing/2014/main" id="{757F8112-E26E-4FAD-8167-24DF8C908B64}"/>
              </a:ext>
            </a:extLst>
          </p:cNvPr>
          <p:cNvGrpSpPr/>
          <p:nvPr/>
        </p:nvGrpSpPr>
        <p:grpSpPr>
          <a:xfrm>
            <a:off x="4476419" y="5762628"/>
            <a:ext cx="190831" cy="220644"/>
            <a:chOff x="4476419" y="5765009"/>
            <a:chExt cx="190831" cy="220644"/>
          </a:xfrm>
        </p:grpSpPr>
        <p:cxnSp>
          <p:nvCxnSpPr>
            <p:cNvPr id="47" name="Connettore 1 38">
              <a:extLst>
                <a:ext uri="{FF2B5EF4-FFF2-40B4-BE49-F238E27FC236}">
                  <a16:creationId xmlns:a16="http://schemas.microsoft.com/office/drawing/2014/main" id="{099765E5-1032-4444-B08D-D7A3E16AAD20}"/>
                </a:ext>
              </a:extLst>
            </p:cNvPr>
            <p:cNvCxnSpPr/>
            <p:nvPr/>
          </p:nvCxnSpPr>
          <p:spPr bwMode="auto">
            <a:xfrm flipH="1">
              <a:off x="4476419" y="5765009"/>
              <a:ext cx="190831" cy="103962"/>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cxnSp>
          <p:nvCxnSpPr>
            <p:cNvPr id="48" name="Connettore 1 41">
              <a:extLst>
                <a:ext uri="{FF2B5EF4-FFF2-40B4-BE49-F238E27FC236}">
                  <a16:creationId xmlns:a16="http://schemas.microsoft.com/office/drawing/2014/main" id="{A5DABD98-DC5F-4D10-9E5B-9D41EC7321D8}"/>
                </a:ext>
              </a:extLst>
            </p:cNvPr>
            <p:cNvCxnSpPr/>
            <p:nvPr/>
          </p:nvCxnSpPr>
          <p:spPr bwMode="auto">
            <a:xfrm flipH="1" flipV="1">
              <a:off x="4476419" y="5881691"/>
              <a:ext cx="190831" cy="103962"/>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grpSp>
      <p:grpSp>
        <p:nvGrpSpPr>
          <p:cNvPr id="50" name="Gruppo 18">
            <a:extLst>
              <a:ext uri="{FF2B5EF4-FFF2-40B4-BE49-F238E27FC236}">
                <a16:creationId xmlns:a16="http://schemas.microsoft.com/office/drawing/2014/main" id="{5DE29AEF-3629-497B-BF0A-9D8DDFB4EE04}"/>
              </a:ext>
            </a:extLst>
          </p:cNvPr>
          <p:cNvGrpSpPr/>
          <p:nvPr/>
        </p:nvGrpSpPr>
        <p:grpSpPr>
          <a:xfrm>
            <a:off x="5292000" y="6336000"/>
            <a:ext cx="293824" cy="360000"/>
            <a:chOff x="1483200" y="4590000"/>
            <a:chExt cx="293824" cy="360000"/>
          </a:xfrm>
        </p:grpSpPr>
        <p:pic>
          <p:nvPicPr>
            <p:cNvPr id="51" name="Picture 3" descr="C:\Users\Enrico Diani\Desktop\Mano IME.png">
              <a:extLst>
                <a:ext uri="{FF2B5EF4-FFF2-40B4-BE49-F238E27FC236}">
                  <a16:creationId xmlns:a16="http://schemas.microsoft.com/office/drawing/2014/main" id="{1A663A65-0E84-4BF5-A185-E60DD39BD9A7}"/>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52" name="CasellaDiTesto 51">
              <a:extLst>
                <a:ext uri="{FF2B5EF4-FFF2-40B4-BE49-F238E27FC236}">
                  <a16:creationId xmlns:a16="http://schemas.microsoft.com/office/drawing/2014/main" id="{C5435BB5-9912-4A04-990F-0DF9FBD1055A}"/>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57" name="Gruppo 56">
            <a:extLst>
              <a:ext uri="{FF2B5EF4-FFF2-40B4-BE49-F238E27FC236}">
                <a16:creationId xmlns:a16="http://schemas.microsoft.com/office/drawing/2014/main" id="{093043BC-998E-4E11-9C58-241874628564}"/>
              </a:ext>
            </a:extLst>
          </p:cNvPr>
          <p:cNvGrpSpPr/>
          <p:nvPr/>
        </p:nvGrpSpPr>
        <p:grpSpPr>
          <a:xfrm>
            <a:off x="4032000" y="4824000"/>
            <a:ext cx="360000" cy="293824"/>
            <a:chOff x="7426112" y="1620688"/>
            <a:chExt cx="360000" cy="293824"/>
          </a:xfrm>
        </p:grpSpPr>
        <p:pic>
          <p:nvPicPr>
            <p:cNvPr id="58" name="Picture 3" descr="C:\Users\Enrico Diani\Desktop\Mano IME.png">
              <a:extLst>
                <a:ext uri="{FF2B5EF4-FFF2-40B4-BE49-F238E27FC236}">
                  <a16:creationId xmlns:a16="http://schemas.microsoft.com/office/drawing/2014/main" id="{1A90B0CF-C3D5-4495-AC55-1E284D88988E}"/>
                </a:ext>
              </a:extLst>
            </p:cNvPr>
            <p:cNvPicPr>
              <a:picLocks noChangeAspect="1" noChangeArrowheads="1"/>
            </p:cNvPicPr>
            <p:nvPr/>
          </p:nvPicPr>
          <p:blipFill>
            <a:blip r:embed="rId3" cstate="print"/>
            <a:srcRect/>
            <a:stretch>
              <a:fillRect/>
            </a:stretch>
          </p:blipFill>
          <p:spPr bwMode="auto">
            <a:xfrm rot="5400000">
              <a:off x="7459200" y="1587600"/>
              <a:ext cx="293824" cy="360000"/>
            </a:xfrm>
            <a:prstGeom prst="rect">
              <a:avLst/>
            </a:prstGeom>
            <a:noFill/>
          </p:spPr>
        </p:pic>
        <p:sp>
          <p:nvSpPr>
            <p:cNvPr id="59" name="CasellaDiTesto 58">
              <a:extLst>
                <a:ext uri="{FF2B5EF4-FFF2-40B4-BE49-F238E27FC236}">
                  <a16:creationId xmlns:a16="http://schemas.microsoft.com/office/drawing/2014/main" id="{2D177BF9-D219-49BF-B106-8E391F72B1CE}"/>
                </a:ext>
              </a:extLst>
            </p:cNvPr>
            <p:cNvSpPr txBox="1"/>
            <p:nvPr/>
          </p:nvSpPr>
          <p:spPr>
            <a:xfrm>
              <a:off x="7476233" y="1652926"/>
              <a:ext cx="95250" cy="200055"/>
            </a:xfrm>
            <a:prstGeom prst="rect">
              <a:avLst/>
            </a:prstGeom>
            <a:noFill/>
          </p:spPr>
          <p:txBody>
            <a:bodyPr wrap="square" rtlCol="0">
              <a:spAutoFit/>
            </a:bodyPr>
            <a:lstStyle/>
            <a:p>
              <a:r>
                <a:rPr lang="it-IT" sz="700" dirty="0">
                  <a:solidFill>
                    <a:srgbClr val="146BBA"/>
                  </a:solidFill>
                </a:rPr>
                <a:t>1</a:t>
              </a:r>
            </a:p>
          </p:txBody>
        </p:sp>
      </p:grpSp>
      <p:grpSp>
        <p:nvGrpSpPr>
          <p:cNvPr id="60" name="Gruppo 18">
            <a:extLst>
              <a:ext uri="{FF2B5EF4-FFF2-40B4-BE49-F238E27FC236}">
                <a16:creationId xmlns:a16="http://schemas.microsoft.com/office/drawing/2014/main" id="{0FC9AB45-1A85-499C-AAD1-F4128E31430F}"/>
              </a:ext>
            </a:extLst>
          </p:cNvPr>
          <p:cNvGrpSpPr/>
          <p:nvPr/>
        </p:nvGrpSpPr>
        <p:grpSpPr>
          <a:xfrm>
            <a:off x="4392000" y="5328000"/>
            <a:ext cx="293824" cy="360000"/>
            <a:chOff x="1483200" y="4590000"/>
            <a:chExt cx="293824" cy="360000"/>
          </a:xfrm>
        </p:grpSpPr>
        <p:pic>
          <p:nvPicPr>
            <p:cNvPr id="61" name="Picture 3" descr="C:\Users\Enrico Diani\Desktop\Mano IME.png">
              <a:extLst>
                <a:ext uri="{FF2B5EF4-FFF2-40B4-BE49-F238E27FC236}">
                  <a16:creationId xmlns:a16="http://schemas.microsoft.com/office/drawing/2014/main" id="{C16DA6EA-9B83-41F3-B4DC-82028DE05857}"/>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62" name="CasellaDiTesto 61">
              <a:extLst>
                <a:ext uri="{FF2B5EF4-FFF2-40B4-BE49-F238E27FC236}">
                  <a16:creationId xmlns:a16="http://schemas.microsoft.com/office/drawing/2014/main" id="{EA10B474-4BEC-498D-AAB0-83488E19D522}"/>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63" name="Gruppo 18">
            <a:extLst>
              <a:ext uri="{FF2B5EF4-FFF2-40B4-BE49-F238E27FC236}">
                <a16:creationId xmlns:a16="http://schemas.microsoft.com/office/drawing/2014/main" id="{62576609-1227-4E7F-BE62-440EC3AABDB8}"/>
              </a:ext>
            </a:extLst>
          </p:cNvPr>
          <p:cNvGrpSpPr/>
          <p:nvPr/>
        </p:nvGrpSpPr>
        <p:grpSpPr>
          <a:xfrm>
            <a:off x="4212000" y="5868000"/>
            <a:ext cx="293824" cy="360000"/>
            <a:chOff x="1483200" y="4590000"/>
            <a:chExt cx="293824" cy="360000"/>
          </a:xfrm>
        </p:grpSpPr>
        <p:pic>
          <p:nvPicPr>
            <p:cNvPr id="66" name="Picture 3" descr="C:\Users\Enrico Diani\Desktop\Mano IME.png">
              <a:extLst>
                <a:ext uri="{FF2B5EF4-FFF2-40B4-BE49-F238E27FC236}">
                  <a16:creationId xmlns:a16="http://schemas.microsoft.com/office/drawing/2014/main" id="{CAC3DC06-477A-499D-B5A5-F2DDF2AD555D}"/>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67" name="CasellaDiTesto 66">
              <a:extLst>
                <a:ext uri="{FF2B5EF4-FFF2-40B4-BE49-F238E27FC236}">
                  <a16:creationId xmlns:a16="http://schemas.microsoft.com/office/drawing/2014/main" id="{69A7FFAF-C6B0-41FF-822F-0007C9CBC4CC}"/>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2"/>
          <p:cNvSpPr txBox="1">
            <a:spLocks/>
          </p:cNvSpPr>
          <p:nvPr/>
        </p:nvSpPr>
        <p:spPr>
          <a:xfrm>
            <a:off x="2326105" y="1173163"/>
            <a:ext cx="4226145" cy="8005762"/>
          </a:xfrm>
          <a:prstGeom prst="rect">
            <a:avLst/>
          </a:prstGeom>
        </p:spPr>
        <p:txBody>
          <a:bodyPr/>
          <a:lstStyle/>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lvl="0" algn="l" eaLnBrk="0" hangingPunct="0">
              <a:spcBef>
                <a:spcPts val="200"/>
              </a:spcBef>
              <a:defRPr/>
            </a:pPr>
            <a:r>
              <a:rPr lang="en-US" sz="900" kern="0" dirty="0">
                <a:solidFill>
                  <a:schemeClr val="tx1"/>
                </a:solidFill>
                <a:latin typeface="Myriad Pro" pitchFamily="34" charset="0"/>
                <a:cs typeface="Calibri" pitchFamily="34" charset="0"/>
              </a:rPr>
              <a:t>5.</a:t>
            </a:r>
            <a:r>
              <a:rPr lang="en-US" sz="900" b="0" kern="0" dirty="0">
                <a:solidFill>
                  <a:schemeClr val="tx1"/>
                </a:solidFill>
                <a:latin typeface="Myriad Pro" pitchFamily="34" charset="0"/>
                <a:cs typeface="Calibri" pitchFamily="34" charset="0"/>
              </a:rPr>
              <a:t> Click to save the file on your computer , then </a:t>
            </a:r>
            <a:r>
              <a:rPr lang="en-US" sz="900" kern="0" dirty="0">
                <a:solidFill>
                  <a:schemeClr val="tx1"/>
                </a:solidFill>
                <a:latin typeface="Myriad Pro" pitchFamily="34" charset="0"/>
                <a:cs typeface="Calibri" pitchFamily="34" charset="0"/>
              </a:rPr>
              <a:t>6.</a:t>
            </a:r>
            <a:r>
              <a:rPr lang="en-US" sz="900" b="0" kern="0" dirty="0">
                <a:solidFill>
                  <a:schemeClr val="tx1"/>
                </a:solidFill>
                <a:latin typeface="Myriad Pro" pitchFamily="34" charset="0"/>
                <a:cs typeface="Calibri" pitchFamily="34" charset="0"/>
              </a:rPr>
              <a:t> click “OK”</a:t>
            </a:r>
          </a:p>
          <a:p>
            <a:pPr lvl="0" algn="l" eaLnBrk="0" hangingPunct="0">
              <a:spcBef>
                <a:spcPts val="200"/>
              </a:spcBef>
              <a:defRPr/>
            </a:pPr>
            <a:r>
              <a:rPr lang="en-US" sz="900" b="0" kern="0" dirty="0">
                <a:solidFill>
                  <a:schemeClr val="tx1"/>
                </a:solidFill>
                <a:latin typeface="Myriad Pro" pitchFamily="34" charset="0"/>
                <a:cs typeface="Calibri" pitchFamily="34" charset="0"/>
              </a:rPr>
              <a:t>The file is now downloaded on your computer from the web server’s database.</a:t>
            </a:r>
          </a:p>
          <a:p>
            <a:pPr algn="l" eaLnBrk="0" hangingPunct="0">
              <a:spcBef>
                <a:spcPts val="200"/>
              </a:spcBef>
              <a:defRPr/>
            </a:pPr>
            <a:r>
              <a:rPr lang="en-US" sz="900" dirty="0">
                <a:solidFill>
                  <a:srgbClr val="146BBA"/>
                </a:solidFill>
                <a:latin typeface="Myriad Pro" pitchFamily="34" charset="0"/>
              </a:rPr>
              <a:t>Note:</a:t>
            </a:r>
            <a:r>
              <a:rPr lang="en-US" sz="900" b="0" kern="0" dirty="0">
                <a:solidFill>
                  <a:schemeClr val="tx1"/>
                </a:solidFill>
                <a:latin typeface="Myriad Pro" pitchFamily="34" charset="0"/>
                <a:cs typeface="Calibri" pitchFamily="34" charset="0"/>
              </a:rPr>
              <a:t> files will contain only data correctly saved on the database of the software; if a device is in communication error state or the web server is not is not running properly, consumption data won't be present on downloaded files.</a:t>
            </a:r>
          </a:p>
          <a:p>
            <a:pPr lvl="0" algn="l" eaLnBrk="0" hangingPunct="0">
              <a:spcBef>
                <a:spcPts val="200"/>
              </a:spcBef>
              <a:defRPr/>
            </a:pPr>
            <a:endParaRPr lang="en-US" sz="600" kern="0" dirty="0">
              <a:solidFill>
                <a:schemeClr val="tx1"/>
              </a:solidFill>
              <a:latin typeface="Myriad Pro" pitchFamily="34" charset="0"/>
              <a:cs typeface="Calibri" pitchFamily="34" charset="0"/>
            </a:endParaRPr>
          </a:p>
          <a:p>
            <a:pPr lvl="0" algn="l" eaLnBrk="0" hangingPunct="0">
              <a:spcBef>
                <a:spcPts val="200"/>
              </a:spcBef>
              <a:defRPr/>
            </a:pPr>
            <a:r>
              <a:rPr lang="en-US" sz="900" b="0" kern="0" dirty="0">
                <a:solidFill>
                  <a:schemeClr val="tx1"/>
                </a:solidFill>
                <a:latin typeface="Myriad Pro" pitchFamily="34" charset="0"/>
                <a:cs typeface="Calibri" pitchFamily="34" charset="0"/>
              </a:rPr>
              <a:t>In the destination folder you can find a file named: </a:t>
            </a:r>
          </a:p>
          <a:p>
            <a:pPr lvl="0" algn="l" eaLnBrk="0" hangingPunct="0">
              <a:spcBef>
                <a:spcPts val="200"/>
              </a:spcBef>
              <a:defRPr/>
            </a:pPr>
            <a:r>
              <a:rPr lang="en-US" sz="900" b="0" kern="0" dirty="0">
                <a:solidFill>
                  <a:schemeClr val="tx1"/>
                </a:solidFill>
                <a:latin typeface="Myriad Pro" pitchFamily="34" charset="0"/>
                <a:cs typeface="Calibri" pitchFamily="34" charset="0"/>
              </a:rPr>
              <a:t>“Report type and period”</a:t>
            </a: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marL="92075" indent="90488" algn="l">
              <a:spcBef>
                <a:spcPts val="200"/>
              </a:spcBef>
              <a:buFont typeface="Calibri" pitchFamily="34" charset="0"/>
              <a:buChar char="‒"/>
            </a:pPr>
            <a:r>
              <a:rPr lang="en-GB" sz="900" b="0" dirty="0">
                <a:solidFill>
                  <a:schemeClr val="tx1"/>
                </a:solidFill>
                <a:latin typeface="Myriad Pro" pitchFamily="34" charset="0"/>
              </a:rPr>
              <a:t>report type: monthly or yearly report</a:t>
            </a:r>
          </a:p>
          <a:p>
            <a:pPr marL="92075" indent="90488" algn="l">
              <a:spcBef>
                <a:spcPts val="200"/>
              </a:spcBef>
              <a:buFont typeface="Calibri" pitchFamily="34" charset="0"/>
              <a:buChar char="‒"/>
            </a:pPr>
            <a:r>
              <a:rPr lang="en-GB" sz="900" b="0" dirty="0">
                <a:solidFill>
                  <a:schemeClr val="tx1"/>
                </a:solidFill>
                <a:latin typeface="Myriad Pro" pitchFamily="34" charset="0"/>
              </a:rPr>
              <a:t>period: year-month </a:t>
            </a:r>
            <a:r>
              <a:rPr lang="en-GB" sz="800" b="0" dirty="0">
                <a:solidFill>
                  <a:schemeClr val="tx1"/>
                </a:solidFill>
                <a:latin typeface="Myriad Pro" pitchFamily="34" charset="0"/>
              </a:rPr>
              <a:t>(for monthly reports)</a:t>
            </a:r>
            <a:r>
              <a:rPr lang="en-GB" sz="900" b="0" dirty="0">
                <a:solidFill>
                  <a:schemeClr val="tx1"/>
                </a:solidFill>
                <a:latin typeface="Myriad Pro" pitchFamily="34" charset="0"/>
              </a:rPr>
              <a:t> or year </a:t>
            </a:r>
            <a:r>
              <a:rPr lang="en-GB" sz="800" b="0" dirty="0">
                <a:solidFill>
                  <a:schemeClr val="tx1"/>
                </a:solidFill>
                <a:latin typeface="Myriad Pro" pitchFamily="34" charset="0"/>
              </a:rPr>
              <a:t>(for yearly reports)</a:t>
            </a:r>
            <a:endParaRPr lang="en-GB" sz="900" b="0" dirty="0">
              <a:solidFill>
                <a:schemeClr val="tx1"/>
              </a:solidFill>
              <a:latin typeface="Myriad Pro" pitchFamily="34" charset="0"/>
            </a:endParaRPr>
          </a:p>
          <a:p>
            <a:pPr algn="l">
              <a:spcBef>
                <a:spcPts val="200"/>
              </a:spcBef>
            </a:pPr>
            <a:endParaRPr lang="en-GB" sz="600" b="0" kern="0" dirty="0">
              <a:solidFill>
                <a:schemeClr val="tx1"/>
              </a:solidFill>
              <a:latin typeface="Myriad Pro" pitchFamily="34" charset="0"/>
              <a:cs typeface="Calibri" pitchFamily="34" charset="0"/>
            </a:endParaRPr>
          </a:p>
          <a:p>
            <a:pPr lvl="0" algn="l">
              <a:spcBef>
                <a:spcPts val="200"/>
              </a:spcBef>
            </a:pPr>
            <a:r>
              <a:rPr lang="en-US" sz="900" b="0" kern="0" dirty="0">
                <a:solidFill>
                  <a:schemeClr val="tx1"/>
                </a:solidFill>
                <a:latin typeface="Myriad Pro" pitchFamily="34" charset="0"/>
                <a:cs typeface="Calibri" pitchFamily="34" charset="0"/>
              </a:rPr>
              <a:t>To create a Detailed report:</a:t>
            </a: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algn="l" eaLnBrk="0" hangingPunct="0">
              <a:spcBef>
                <a:spcPts val="200"/>
              </a:spcBef>
              <a:defRPr/>
            </a:pPr>
            <a:r>
              <a:rPr lang="en-GB" sz="900" kern="0" dirty="0">
                <a:solidFill>
                  <a:schemeClr val="tx1"/>
                </a:solidFill>
                <a:latin typeface="Myriad Pro" pitchFamily="34" charset="0"/>
                <a:cs typeface="Calibri" pitchFamily="34" charset="0"/>
              </a:rPr>
              <a:t>1.</a:t>
            </a:r>
            <a:r>
              <a:rPr lang="en-GB" sz="900" b="0" kern="0" dirty="0">
                <a:solidFill>
                  <a:schemeClr val="tx1"/>
                </a:solidFill>
                <a:latin typeface="Myriad Pro" pitchFamily="34" charset="0"/>
                <a:cs typeface="Calibri" pitchFamily="34" charset="0"/>
              </a:rPr>
              <a:t> Select “Detailed report”</a:t>
            </a:r>
          </a:p>
          <a:p>
            <a:pPr lvl="0" algn="l" eaLnBrk="0" hangingPunct="0">
              <a:spcBef>
                <a:spcPts val="200"/>
              </a:spcBef>
              <a:defRPr/>
            </a:pPr>
            <a:r>
              <a:rPr lang="en-US" sz="900" kern="0" dirty="0">
                <a:solidFill>
                  <a:schemeClr val="tx1"/>
                </a:solidFill>
                <a:latin typeface="Myriad Pro" pitchFamily="34" charset="0"/>
                <a:cs typeface="Calibri" pitchFamily="34" charset="0"/>
              </a:rPr>
              <a:t>2. </a:t>
            </a:r>
            <a:r>
              <a:rPr lang="en-US" sz="900" b="0" kern="0" dirty="0">
                <a:solidFill>
                  <a:schemeClr val="tx1"/>
                </a:solidFill>
                <a:latin typeface="Myriad Pro" pitchFamily="34" charset="0"/>
                <a:cs typeface="Calibri" pitchFamily="34" charset="0"/>
              </a:rPr>
              <a:t>Click to filter the Devices list per Groups / Loads or “All Devices“</a:t>
            </a:r>
          </a:p>
          <a:p>
            <a:pPr algn="l" eaLnBrk="0" hangingPunct="0">
              <a:spcBef>
                <a:spcPts val="200"/>
              </a:spcBef>
              <a:defRPr/>
            </a:pPr>
            <a:r>
              <a:rPr lang="en-US" sz="900" kern="0" dirty="0">
                <a:solidFill>
                  <a:schemeClr val="tx1"/>
                </a:solidFill>
                <a:latin typeface="Myriad Pro" pitchFamily="34" charset="0"/>
                <a:cs typeface="Calibri" pitchFamily="34" charset="0"/>
              </a:rPr>
              <a:t>3. </a:t>
            </a:r>
            <a:r>
              <a:rPr lang="en-US" sz="900" b="0" kern="0" dirty="0">
                <a:solidFill>
                  <a:schemeClr val="tx1"/>
                </a:solidFill>
                <a:latin typeface="Myriad Pro" pitchFamily="34" charset="0"/>
                <a:cs typeface="Calibri" pitchFamily="34" charset="0"/>
              </a:rPr>
              <a:t>Click to select Devices one by one </a:t>
            </a:r>
            <a:r>
              <a:rPr lang="en-US" sz="800" b="0" kern="0" dirty="0">
                <a:solidFill>
                  <a:schemeClr val="tx1"/>
                </a:solidFill>
                <a:latin typeface="Myriad Pro" pitchFamily="34" charset="0"/>
                <a:cs typeface="Calibri" pitchFamily="34" charset="0"/>
              </a:rPr>
              <a:t>(objects selected are highlighted in blue)</a:t>
            </a:r>
            <a:r>
              <a:rPr lang="en-US" sz="900" b="0" kern="0" dirty="0">
                <a:solidFill>
                  <a:schemeClr val="tx1"/>
                </a:solidFill>
                <a:latin typeface="Myriad Pro" pitchFamily="34" charset="0"/>
                <a:cs typeface="Calibri" pitchFamily="34" charset="0"/>
              </a:rPr>
              <a:t> or </a:t>
            </a:r>
            <a:r>
              <a:rPr lang="en-US" sz="900" kern="0" dirty="0">
                <a:solidFill>
                  <a:schemeClr val="tx1"/>
                </a:solidFill>
                <a:latin typeface="Myriad Pro" pitchFamily="34" charset="0"/>
                <a:cs typeface="Calibri" pitchFamily="34" charset="0"/>
              </a:rPr>
              <a:t>4.</a:t>
            </a:r>
            <a:r>
              <a:rPr lang="en-US" sz="900" b="0" kern="0" dirty="0">
                <a:solidFill>
                  <a:schemeClr val="tx1"/>
                </a:solidFill>
                <a:latin typeface="Myriad Pro" pitchFamily="34" charset="0"/>
                <a:cs typeface="Calibri" pitchFamily="34" charset="0"/>
              </a:rPr>
              <a:t> click “Select All” to select all Devices at once</a:t>
            </a:r>
          </a:p>
          <a:p>
            <a:pPr lvl="0" algn="l" eaLnBrk="0" hangingPunct="0">
              <a:spcBef>
                <a:spcPts val="200"/>
              </a:spcBef>
              <a:defRPr/>
            </a:pPr>
            <a:r>
              <a:rPr lang="en-GB" sz="900" kern="0" dirty="0">
                <a:solidFill>
                  <a:schemeClr val="tx1"/>
                </a:solidFill>
                <a:latin typeface="Myriad Pro" pitchFamily="34" charset="0"/>
                <a:cs typeface="Calibri" pitchFamily="34" charset="0"/>
              </a:rPr>
              <a:t>5.</a:t>
            </a:r>
            <a:r>
              <a:rPr lang="en-GB" sz="900" b="0" kern="0" dirty="0">
                <a:solidFill>
                  <a:schemeClr val="tx1"/>
                </a:solidFill>
                <a:latin typeface="Myriad Pro" pitchFamily="34" charset="0"/>
                <a:cs typeface="Calibri" pitchFamily="34" charset="0"/>
              </a:rPr>
              <a:t> Click to choose the report period: monthly or yearly</a:t>
            </a:r>
          </a:p>
          <a:p>
            <a:pPr lvl="0" algn="l" eaLnBrk="0" hangingPunct="0">
              <a:spcBef>
                <a:spcPts val="200"/>
              </a:spcBef>
              <a:defRPr/>
            </a:pPr>
            <a:r>
              <a:rPr lang="en-US" sz="900" kern="0" dirty="0">
                <a:solidFill>
                  <a:schemeClr val="tx1"/>
                </a:solidFill>
                <a:latin typeface="Myriad Pro" pitchFamily="34" charset="0"/>
                <a:cs typeface="Calibri" pitchFamily="34" charset="0"/>
              </a:rPr>
              <a:t>6.</a:t>
            </a:r>
            <a:r>
              <a:rPr lang="en-US" sz="900" b="0" kern="0" dirty="0">
                <a:solidFill>
                  <a:schemeClr val="tx1"/>
                </a:solidFill>
                <a:latin typeface="Myriad Pro" pitchFamily="34" charset="0"/>
                <a:cs typeface="Calibri" pitchFamily="34" charset="0"/>
              </a:rPr>
              <a:t> Choose month and year </a:t>
            </a:r>
            <a:r>
              <a:rPr lang="en-US" sz="800" b="0" kern="0" dirty="0">
                <a:solidFill>
                  <a:schemeClr val="tx1"/>
                </a:solidFill>
                <a:latin typeface="Myriad Pro" pitchFamily="34" charset="0"/>
                <a:cs typeface="Calibri" pitchFamily="34" charset="0"/>
              </a:rPr>
              <a:t>(for monthly reports)</a:t>
            </a:r>
            <a:r>
              <a:rPr lang="en-US" sz="900" b="0" kern="0" dirty="0">
                <a:solidFill>
                  <a:schemeClr val="tx1"/>
                </a:solidFill>
                <a:latin typeface="Myriad Pro" pitchFamily="34" charset="0"/>
                <a:cs typeface="Calibri" pitchFamily="34" charset="0"/>
              </a:rPr>
              <a:t> or only the year </a:t>
            </a:r>
            <a:r>
              <a:rPr lang="en-US" sz="800" b="0" kern="0" dirty="0">
                <a:solidFill>
                  <a:schemeClr val="tx1"/>
                </a:solidFill>
                <a:latin typeface="Myriad Pro" pitchFamily="34" charset="0"/>
                <a:cs typeface="Calibri" pitchFamily="34" charset="0"/>
              </a:rPr>
              <a:t>(for yearly reports)</a:t>
            </a:r>
          </a:p>
          <a:p>
            <a:pPr lvl="0" algn="l" eaLnBrk="0" hangingPunct="0">
              <a:spcBef>
                <a:spcPts val="200"/>
              </a:spcBef>
              <a:defRPr/>
            </a:pPr>
            <a:r>
              <a:rPr lang="en-US" sz="900" kern="0" dirty="0">
                <a:solidFill>
                  <a:schemeClr val="tx1"/>
                </a:solidFill>
                <a:latin typeface="Myriad Pro" pitchFamily="34" charset="0"/>
                <a:cs typeface="Calibri" pitchFamily="34" charset="0"/>
              </a:rPr>
              <a:t>7.</a:t>
            </a:r>
            <a:r>
              <a:rPr lang="en-US" sz="900" b="0" kern="0" dirty="0">
                <a:solidFill>
                  <a:schemeClr val="tx1"/>
                </a:solidFill>
                <a:latin typeface="Myriad Pro" pitchFamily="34" charset="0"/>
                <a:cs typeface="Calibri" pitchFamily="34" charset="0"/>
              </a:rPr>
              <a:t> Click “Download” to complete the process</a:t>
            </a:r>
            <a:endParaRPr lang="en-GB" sz="900" b="0" kern="0" dirty="0">
              <a:solidFill>
                <a:schemeClr val="tx1"/>
              </a:solidFill>
              <a:latin typeface="Myriad Pro" pitchFamily="34" charset="0"/>
              <a:cs typeface="Calibri" pitchFamily="34" charset="0"/>
            </a:endParaRPr>
          </a:p>
          <a:p>
            <a:pPr lvl="0" algn="l" eaLnBrk="0" hangingPunct="0">
              <a:spcBef>
                <a:spcPts val="200"/>
              </a:spcBef>
              <a:defRPr/>
            </a:pPr>
            <a:r>
              <a:rPr lang="en-GB" sz="900" b="0" kern="0" dirty="0">
                <a:solidFill>
                  <a:schemeClr val="tx1"/>
                </a:solidFill>
                <a:latin typeface="Myriad Pro" pitchFamily="34" charset="0"/>
                <a:cs typeface="Calibri" pitchFamily="34" charset="0"/>
              </a:rPr>
              <a:t>A pop-up window appears</a:t>
            </a:r>
            <a:endParaRPr lang="en-US" sz="900" b="0" kern="0" dirty="0">
              <a:solidFill>
                <a:schemeClr val="tx1"/>
              </a:solidFill>
              <a:latin typeface="Myriad Pro" pitchFamily="34" charset="0"/>
              <a:cs typeface="Calibri" pitchFamily="34" charset="0"/>
            </a:endParaRPr>
          </a:p>
        </p:txBody>
      </p:sp>
      <p:pic>
        <p:nvPicPr>
          <p:cNvPr id="80898" name="Picture 2"/>
          <p:cNvPicPr>
            <a:picLocks noChangeAspect="1" noChangeArrowheads="1"/>
          </p:cNvPicPr>
          <p:nvPr/>
        </p:nvPicPr>
        <p:blipFill>
          <a:blip r:embed="rId2" cstate="print"/>
          <a:srcRect/>
          <a:stretch>
            <a:fillRect/>
          </a:stretch>
        </p:blipFill>
        <p:spPr bwMode="auto">
          <a:xfrm>
            <a:off x="2988000" y="5479934"/>
            <a:ext cx="2753438" cy="1980000"/>
          </a:xfrm>
          <a:prstGeom prst="rect">
            <a:avLst/>
          </a:prstGeom>
          <a:noFill/>
          <a:ln w="9525">
            <a:noFill/>
            <a:miter lim="800000"/>
            <a:headEnd/>
            <a:tailEnd/>
          </a:ln>
        </p:spPr>
      </p:pic>
      <p:pic>
        <p:nvPicPr>
          <p:cNvPr id="80900" name="Picture 4" descr="C:\Users\Enrico Diani\Desktop\Manuali Soluzione Misura EDIA\Measure Web Server\ime\big\EN\Data download &amp; Reports - Reports - General report - Save as.png"/>
          <p:cNvPicPr>
            <a:picLocks noChangeAspect="1" noChangeArrowheads="1"/>
          </p:cNvPicPr>
          <p:nvPr/>
        </p:nvPicPr>
        <p:blipFill>
          <a:blip r:embed="rId3" cstate="print"/>
          <a:srcRect/>
          <a:stretch>
            <a:fillRect/>
          </a:stretch>
        </p:blipFill>
        <p:spPr bwMode="auto">
          <a:xfrm>
            <a:off x="2988000" y="1078330"/>
            <a:ext cx="2753438" cy="1980000"/>
          </a:xfrm>
          <a:prstGeom prst="rect">
            <a:avLst/>
          </a:prstGeom>
          <a:noFill/>
        </p:spPr>
      </p:pic>
      <p:pic>
        <p:nvPicPr>
          <p:cNvPr id="39" name="Picture 3"/>
          <p:cNvPicPr>
            <a:picLocks noChangeAspect="1" noChangeArrowheads="1"/>
          </p:cNvPicPr>
          <p:nvPr/>
        </p:nvPicPr>
        <p:blipFill>
          <a:blip r:embed="rId4" cstate="print"/>
          <a:srcRect/>
          <a:stretch>
            <a:fillRect/>
          </a:stretch>
        </p:blipFill>
        <p:spPr bwMode="auto">
          <a:xfrm>
            <a:off x="2988000" y="4371856"/>
            <a:ext cx="1522500" cy="208800"/>
          </a:xfrm>
          <a:prstGeom prst="rect">
            <a:avLst/>
          </a:prstGeom>
          <a:noFill/>
          <a:ln w="9525">
            <a:noFill/>
            <a:miter lim="800000"/>
            <a:headEnd/>
            <a:tailEnd/>
          </a:ln>
        </p:spPr>
      </p:pic>
      <p:pic>
        <p:nvPicPr>
          <p:cNvPr id="40" name="Picture 4"/>
          <p:cNvPicPr>
            <a:picLocks noChangeAspect="1" noChangeArrowheads="1"/>
          </p:cNvPicPr>
          <p:nvPr/>
        </p:nvPicPr>
        <p:blipFill>
          <a:blip r:embed="rId5" cstate="print"/>
          <a:srcRect/>
          <a:stretch>
            <a:fillRect/>
          </a:stretch>
        </p:blipFill>
        <p:spPr bwMode="auto">
          <a:xfrm>
            <a:off x="2988000" y="4587856"/>
            <a:ext cx="1261500" cy="208800"/>
          </a:xfrm>
          <a:prstGeom prst="rect">
            <a:avLst/>
          </a:prstGeom>
          <a:noFill/>
          <a:ln w="9525">
            <a:noFill/>
            <a:miter lim="800000"/>
            <a:headEnd/>
            <a:tailEnd/>
          </a:ln>
        </p:spPr>
      </p:pic>
      <p:grpSp>
        <p:nvGrpSpPr>
          <p:cNvPr id="43" name="Gruppo 42"/>
          <p:cNvGrpSpPr/>
          <p:nvPr/>
        </p:nvGrpSpPr>
        <p:grpSpPr>
          <a:xfrm>
            <a:off x="3420000" y="2232000"/>
            <a:ext cx="293824" cy="360000"/>
            <a:chOff x="1483200" y="4590000"/>
            <a:chExt cx="293824" cy="360000"/>
          </a:xfrm>
        </p:grpSpPr>
        <p:pic>
          <p:nvPicPr>
            <p:cNvPr id="44"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45" name="CasellaDiTesto 44"/>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grpSp>
        <p:nvGrpSpPr>
          <p:cNvPr id="46" name="Gruppo 45"/>
          <p:cNvGrpSpPr/>
          <p:nvPr/>
        </p:nvGrpSpPr>
        <p:grpSpPr>
          <a:xfrm>
            <a:off x="4248000" y="2556000"/>
            <a:ext cx="293824" cy="360000"/>
            <a:chOff x="1483200" y="4590000"/>
            <a:chExt cx="293824" cy="360000"/>
          </a:xfrm>
        </p:grpSpPr>
        <p:pic>
          <p:nvPicPr>
            <p:cNvPr id="47"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48" name="CasellaDiTesto 47"/>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6</a:t>
              </a:r>
            </a:p>
          </p:txBody>
        </p:sp>
      </p:grpSp>
      <p:grpSp>
        <p:nvGrpSpPr>
          <p:cNvPr id="49" name="Gruppo 60"/>
          <p:cNvGrpSpPr/>
          <p:nvPr/>
        </p:nvGrpSpPr>
        <p:grpSpPr>
          <a:xfrm>
            <a:off x="4476419" y="6633722"/>
            <a:ext cx="190831" cy="220644"/>
            <a:chOff x="4476419" y="5765009"/>
            <a:chExt cx="190831" cy="220644"/>
          </a:xfrm>
        </p:grpSpPr>
        <p:cxnSp>
          <p:nvCxnSpPr>
            <p:cNvPr id="50" name="Connettore 1 49"/>
            <p:cNvCxnSpPr/>
            <p:nvPr/>
          </p:nvCxnSpPr>
          <p:spPr bwMode="auto">
            <a:xfrm flipH="1">
              <a:off x="4476419" y="5765009"/>
              <a:ext cx="190831" cy="103962"/>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cxnSp>
          <p:nvCxnSpPr>
            <p:cNvPr id="51" name="Connettore 1 50"/>
            <p:cNvCxnSpPr/>
            <p:nvPr/>
          </p:nvCxnSpPr>
          <p:spPr bwMode="auto">
            <a:xfrm flipH="1" flipV="1">
              <a:off x="4476419" y="5881691"/>
              <a:ext cx="190831" cy="103962"/>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grpSp>
      <p:grpSp>
        <p:nvGrpSpPr>
          <p:cNvPr id="52" name="Gruppo 18"/>
          <p:cNvGrpSpPr/>
          <p:nvPr/>
        </p:nvGrpSpPr>
        <p:grpSpPr>
          <a:xfrm>
            <a:off x="4212000" y="6739934"/>
            <a:ext cx="293824" cy="360000"/>
            <a:chOff x="1483200" y="4590000"/>
            <a:chExt cx="293824" cy="360000"/>
          </a:xfrm>
        </p:grpSpPr>
        <p:pic>
          <p:nvPicPr>
            <p:cNvPr id="53"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54" name="CasellaDiTesto 53"/>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6</a:t>
              </a:r>
            </a:p>
          </p:txBody>
        </p:sp>
      </p:grpSp>
      <p:grpSp>
        <p:nvGrpSpPr>
          <p:cNvPr id="55" name="Gruppo 54"/>
          <p:cNvGrpSpPr/>
          <p:nvPr/>
        </p:nvGrpSpPr>
        <p:grpSpPr>
          <a:xfrm>
            <a:off x="2880000" y="5659934"/>
            <a:ext cx="293824" cy="360000"/>
            <a:chOff x="1483200" y="4590000"/>
            <a:chExt cx="293824" cy="360000"/>
          </a:xfrm>
        </p:grpSpPr>
        <p:pic>
          <p:nvPicPr>
            <p:cNvPr id="56"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57" name="CasellaDiTesto 56"/>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58" name="Gruppo 57"/>
          <p:cNvGrpSpPr/>
          <p:nvPr/>
        </p:nvGrpSpPr>
        <p:grpSpPr>
          <a:xfrm>
            <a:off x="2880000" y="6379934"/>
            <a:ext cx="293824" cy="360000"/>
            <a:chOff x="1483200" y="4590000"/>
            <a:chExt cx="293824" cy="360000"/>
          </a:xfrm>
        </p:grpSpPr>
        <p:pic>
          <p:nvPicPr>
            <p:cNvPr id="59"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60" name="CasellaDiTesto 59"/>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61" name="Gruppo 60"/>
          <p:cNvGrpSpPr/>
          <p:nvPr/>
        </p:nvGrpSpPr>
        <p:grpSpPr>
          <a:xfrm>
            <a:off x="3060000" y="7135934"/>
            <a:ext cx="360000" cy="293852"/>
            <a:chOff x="5474926" y="5901074"/>
            <a:chExt cx="360000" cy="293852"/>
          </a:xfrm>
        </p:grpSpPr>
        <p:pic>
          <p:nvPicPr>
            <p:cNvPr id="62" name="Picture 3"/>
            <p:cNvPicPr>
              <a:picLocks noChangeAspect="1" noChangeArrowheads="1"/>
            </p:cNvPicPr>
            <p:nvPr/>
          </p:nvPicPr>
          <p:blipFill>
            <a:blip r:embed="rId7" cstate="print"/>
            <a:srcRect/>
            <a:stretch>
              <a:fillRect/>
            </a:stretch>
          </p:blipFill>
          <p:spPr bwMode="auto">
            <a:xfrm rot="16200000">
              <a:off x="5508000" y="5868000"/>
              <a:ext cx="293852" cy="360000"/>
            </a:xfrm>
            <a:prstGeom prst="rect">
              <a:avLst/>
            </a:prstGeom>
            <a:noFill/>
            <a:ln w="9525">
              <a:noFill/>
              <a:miter lim="800000"/>
              <a:headEnd/>
              <a:tailEnd/>
            </a:ln>
            <a:effectLst/>
          </p:spPr>
        </p:pic>
        <p:sp>
          <p:nvSpPr>
            <p:cNvPr id="63" name="CasellaDiTesto 62"/>
            <p:cNvSpPr txBox="1"/>
            <p:nvPr/>
          </p:nvSpPr>
          <p:spPr>
            <a:xfrm>
              <a:off x="5625526" y="5929474"/>
              <a:ext cx="95250" cy="200055"/>
            </a:xfrm>
            <a:prstGeom prst="rect">
              <a:avLst/>
            </a:prstGeom>
            <a:noFill/>
          </p:spPr>
          <p:txBody>
            <a:bodyPr wrap="square" rtlCol="0">
              <a:spAutoFit/>
            </a:bodyPr>
            <a:lstStyle/>
            <a:p>
              <a:r>
                <a:rPr lang="it-IT" sz="700" dirty="0">
                  <a:solidFill>
                    <a:srgbClr val="146BBA"/>
                  </a:solidFill>
                </a:rPr>
                <a:t>4</a:t>
              </a:r>
            </a:p>
          </p:txBody>
        </p:sp>
      </p:grpSp>
      <p:grpSp>
        <p:nvGrpSpPr>
          <p:cNvPr id="64" name="Gruppo 18"/>
          <p:cNvGrpSpPr/>
          <p:nvPr/>
        </p:nvGrpSpPr>
        <p:grpSpPr>
          <a:xfrm>
            <a:off x="4392000" y="6199934"/>
            <a:ext cx="293824" cy="360000"/>
            <a:chOff x="1483200" y="4590000"/>
            <a:chExt cx="293824" cy="360000"/>
          </a:xfrm>
        </p:grpSpPr>
        <p:pic>
          <p:nvPicPr>
            <p:cNvPr id="65"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66" name="CasellaDiTesto 65"/>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grpSp>
        <p:nvGrpSpPr>
          <p:cNvPr id="67" name="Gruppo 18"/>
          <p:cNvGrpSpPr/>
          <p:nvPr/>
        </p:nvGrpSpPr>
        <p:grpSpPr>
          <a:xfrm>
            <a:off x="5292000" y="7207934"/>
            <a:ext cx="293824" cy="360000"/>
            <a:chOff x="1483200" y="4590000"/>
            <a:chExt cx="293824" cy="360000"/>
          </a:xfrm>
        </p:grpSpPr>
        <p:pic>
          <p:nvPicPr>
            <p:cNvPr id="68"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69" name="CasellaDiTesto 68"/>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7</a:t>
              </a:r>
            </a:p>
          </p:txBody>
        </p:sp>
      </p:grpSp>
      <p:grpSp>
        <p:nvGrpSpPr>
          <p:cNvPr id="70" name="Gruppo 69"/>
          <p:cNvGrpSpPr/>
          <p:nvPr/>
        </p:nvGrpSpPr>
        <p:grpSpPr>
          <a:xfrm>
            <a:off x="4716000" y="5695934"/>
            <a:ext cx="360000" cy="293824"/>
            <a:chOff x="7426112" y="1620688"/>
            <a:chExt cx="360000" cy="293824"/>
          </a:xfrm>
        </p:grpSpPr>
        <p:pic>
          <p:nvPicPr>
            <p:cNvPr id="71" name="Picture 3" descr="C:\Users\Enrico Diani\Desktop\Mano IME.png"/>
            <p:cNvPicPr>
              <a:picLocks noChangeAspect="1" noChangeArrowheads="1"/>
            </p:cNvPicPr>
            <p:nvPr/>
          </p:nvPicPr>
          <p:blipFill>
            <a:blip r:embed="rId6" cstate="print"/>
            <a:srcRect/>
            <a:stretch>
              <a:fillRect/>
            </a:stretch>
          </p:blipFill>
          <p:spPr bwMode="auto">
            <a:xfrm rot="5400000">
              <a:off x="7459200" y="1587600"/>
              <a:ext cx="293824" cy="360000"/>
            </a:xfrm>
            <a:prstGeom prst="rect">
              <a:avLst/>
            </a:prstGeom>
            <a:noFill/>
          </p:spPr>
        </p:pic>
        <p:sp>
          <p:nvSpPr>
            <p:cNvPr id="72" name="CasellaDiTesto 71"/>
            <p:cNvSpPr txBox="1"/>
            <p:nvPr/>
          </p:nvSpPr>
          <p:spPr>
            <a:xfrm>
              <a:off x="7476233" y="1652926"/>
              <a:ext cx="95250" cy="200055"/>
            </a:xfrm>
            <a:prstGeom prst="rect">
              <a:avLst/>
            </a:prstGeom>
            <a:noFill/>
          </p:spPr>
          <p:txBody>
            <a:bodyPr wrap="square" rtlCol="0">
              <a:spAutoFit/>
            </a:bodyPr>
            <a:lstStyle/>
            <a:p>
              <a:r>
                <a:rPr lang="it-IT" sz="700" dirty="0">
                  <a:solidFill>
                    <a:srgbClr val="146BBA"/>
                  </a:solidFill>
                </a:rPr>
                <a:t>1</a:t>
              </a:r>
            </a:p>
          </p:txBody>
        </p:sp>
      </p:gr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2"/>
          <p:cNvSpPr txBox="1">
            <a:spLocks/>
          </p:cNvSpPr>
          <p:nvPr/>
        </p:nvSpPr>
        <p:spPr>
          <a:xfrm>
            <a:off x="2520000" y="1173163"/>
            <a:ext cx="4032250" cy="8005762"/>
          </a:xfrm>
          <a:prstGeom prst="rect">
            <a:avLst/>
          </a:prstGeom>
        </p:spPr>
        <p:txBody>
          <a:bodyPr/>
          <a:lstStyle/>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lvl="0" algn="l" eaLnBrk="0" hangingPunct="0">
              <a:spcBef>
                <a:spcPts val="200"/>
              </a:spcBef>
              <a:defRPr/>
            </a:pPr>
            <a:r>
              <a:rPr lang="en-US" sz="900" kern="0" dirty="0">
                <a:solidFill>
                  <a:schemeClr val="tx1"/>
                </a:solidFill>
                <a:latin typeface="Myriad Pro" pitchFamily="34" charset="0"/>
                <a:cs typeface="Calibri" pitchFamily="34" charset="0"/>
              </a:rPr>
              <a:t>8.</a:t>
            </a:r>
            <a:r>
              <a:rPr lang="en-US" sz="900" b="0" kern="0" dirty="0">
                <a:solidFill>
                  <a:schemeClr val="tx1"/>
                </a:solidFill>
                <a:latin typeface="Myriad Pro" pitchFamily="34" charset="0"/>
                <a:cs typeface="Calibri" pitchFamily="34" charset="0"/>
              </a:rPr>
              <a:t> Click to save the file on your computer , then </a:t>
            </a:r>
            <a:r>
              <a:rPr lang="en-US" sz="900" kern="0" dirty="0">
                <a:solidFill>
                  <a:schemeClr val="tx1"/>
                </a:solidFill>
                <a:latin typeface="Myriad Pro" pitchFamily="34" charset="0"/>
                <a:cs typeface="Calibri" pitchFamily="34" charset="0"/>
              </a:rPr>
              <a:t>9.</a:t>
            </a:r>
            <a:r>
              <a:rPr lang="en-US" sz="900" b="0" kern="0" dirty="0">
                <a:solidFill>
                  <a:schemeClr val="tx1"/>
                </a:solidFill>
                <a:latin typeface="Myriad Pro" pitchFamily="34" charset="0"/>
                <a:cs typeface="Calibri" pitchFamily="34" charset="0"/>
              </a:rPr>
              <a:t> click “OK”</a:t>
            </a:r>
          </a:p>
          <a:p>
            <a:pPr lvl="0" algn="l" eaLnBrk="0" hangingPunct="0">
              <a:spcBef>
                <a:spcPts val="200"/>
              </a:spcBef>
              <a:defRPr/>
            </a:pPr>
            <a:r>
              <a:rPr lang="en-US" sz="900" b="0" kern="0" dirty="0">
                <a:solidFill>
                  <a:schemeClr val="tx1"/>
                </a:solidFill>
                <a:latin typeface="Myriad Pro" pitchFamily="34" charset="0"/>
                <a:cs typeface="Calibri" pitchFamily="34" charset="0"/>
              </a:rPr>
              <a:t>The file is now downloaded on your computer from the web server’s database.</a:t>
            </a:r>
          </a:p>
          <a:p>
            <a:pPr algn="l" eaLnBrk="0" hangingPunct="0">
              <a:spcBef>
                <a:spcPts val="200"/>
              </a:spcBef>
              <a:defRPr/>
            </a:pPr>
            <a:r>
              <a:rPr lang="en-US" sz="900" dirty="0">
                <a:solidFill>
                  <a:srgbClr val="146BBA"/>
                </a:solidFill>
                <a:latin typeface="Myriad Pro" pitchFamily="34" charset="0"/>
              </a:rPr>
              <a:t>Note:</a:t>
            </a:r>
            <a:r>
              <a:rPr lang="en-US" sz="900" b="0" kern="0" dirty="0">
                <a:solidFill>
                  <a:schemeClr val="tx1"/>
                </a:solidFill>
                <a:latin typeface="Myriad Pro" pitchFamily="34" charset="0"/>
                <a:cs typeface="Calibri" pitchFamily="34" charset="0"/>
              </a:rPr>
              <a:t> files will contain only data correctly saved on the database of the software; if a device is in communication error state or the web server is not is not running properly, consumption data won't be present on downloaded files.</a:t>
            </a:r>
          </a:p>
          <a:p>
            <a:pPr lvl="0" algn="l" eaLnBrk="0" hangingPunct="0">
              <a:spcBef>
                <a:spcPts val="200"/>
              </a:spcBef>
              <a:defRPr/>
            </a:pPr>
            <a:endParaRPr lang="en-US" sz="600" kern="0" dirty="0">
              <a:solidFill>
                <a:schemeClr val="tx1"/>
              </a:solidFill>
              <a:latin typeface="Myriad Pro" pitchFamily="34" charset="0"/>
              <a:cs typeface="Calibri" pitchFamily="34" charset="0"/>
            </a:endParaRPr>
          </a:p>
          <a:p>
            <a:pPr lvl="0" algn="l" eaLnBrk="0" hangingPunct="0">
              <a:spcBef>
                <a:spcPts val="200"/>
              </a:spcBef>
              <a:defRPr/>
            </a:pPr>
            <a:r>
              <a:rPr lang="en-US" sz="900" b="0" kern="0" dirty="0">
                <a:solidFill>
                  <a:schemeClr val="tx1"/>
                </a:solidFill>
                <a:latin typeface="Myriad Pro" pitchFamily="34" charset="0"/>
                <a:cs typeface="Calibri" pitchFamily="34" charset="0"/>
              </a:rPr>
              <a:t>In the destination folder you can find a file named: </a:t>
            </a:r>
          </a:p>
          <a:p>
            <a:pPr lvl="0" algn="l" eaLnBrk="0" hangingPunct="0">
              <a:spcBef>
                <a:spcPts val="200"/>
              </a:spcBef>
              <a:defRPr/>
            </a:pPr>
            <a:r>
              <a:rPr lang="en-US" sz="900" b="0" kern="0" dirty="0">
                <a:solidFill>
                  <a:schemeClr val="tx1"/>
                </a:solidFill>
                <a:latin typeface="Myriad Pro" pitchFamily="34" charset="0"/>
                <a:cs typeface="Calibri" pitchFamily="34" charset="0"/>
              </a:rPr>
              <a:t>“Report type and period”</a:t>
            </a: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marL="92075" indent="90488" algn="l">
              <a:spcBef>
                <a:spcPts val="200"/>
              </a:spcBef>
              <a:buFont typeface="Calibri" pitchFamily="34" charset="0"/>
              <a:buChar char="‒"/>
            </a:pPr>
            <a:r>
              <a:rPr lang="en-GB" sz="900" b="0" dirty="0">
                <a:solidFill>
                  <a:schemeClr val="tx1"/>
                </a:solidFill>
                <a:latin typeface="Myriad Pro" pitchFamily="34" charset="0"/>
              </a:rPr>
              <a:t>report type: monthly or yearly report</a:t>
            </a:r>
          </a:p>
          <a:p>
            <a:pPr marL="92075" indent="90488" algn="l">
              <a:spcBef>
                <a:spcPts val="200"/>
              </a:spcBef>
              <a:buFont typeface="Calibri" pitchFamily="34" charset="0"/>
              <a:buChar char="‒"/>
            </a:pPr>
            <a:r>
              <a:rPr lang="en-GB" sz="900" b="0" dirty="0">
                <a:solidFill>
                  <a:schemeClr val="tx1"/>
                </a:solidFill>
                <a:latin typeface="Myriad Pro" pitchFamily="34" charset="0"/>
              </a:rPr>
              <a:t>period: year-month </a:t>
            </a:r>
            <a:r>
              <a:rPr lang="en-GB" sz="800" b="0" dirty="0">
                <a:solidFill>
                  <a:schemeClr val="tx1"/>
                </a:solidFill>
                <a:latin typeface="Myriad Pro" pitchFamily="34" charset="0"/>
              </a:rPr>
              <a:t>(for monthly reports)</a:t>
            </a:r>
            <a:r>
              <a:rPr lang="en-GB" sz="900" b="0" dirty="0">
                <a:solidFill>
                  <a:schemeClr val="tx1"/>
                </a:solidFill>
                <a:latin typeface="Myriad Pro" pitchFamily="34" charset="0"/>
              </a:rPr>
              <a:t> or year </a:t>
            </a:r>
            <a:r>
              <a:rPr lang="en-GB" sz="800" b="0" dirty="0">
                <a:solidFill>
                  <a:schemeClr val="tx1"/>
                </a:solidFill>
                <a:latin typeface="Myriad Pro" pitchFamily="34" charset="0"/>
              </a:rPr>
              <a:t>(for yearly reports)</a:t>
            </a:r>
          </a:p>
        </p:txBody>
      </p:sp>
      <p:pic>
        <p:nvPicPr>
          <p:cNvPr id="37891" name="Picture 3"/>
          <p:cNvPicPr>
            <a:picLocks noChangeAspect="1" noChangeArrowheads="1"/>
          </p:cNvPicPr>
          <p:nvPr/>
        </p:nvPicPr>
        <p:blipFill>
          <a:blip r:embed="rId2" cstate="print"/>
          <a:srcRect/>
          <a:stretch>
            <a:fillRect/>
          </a:stretch>
        </p:blipFill>
        <p:spPr bwMode="auto">
          <a:xfrm>
            <a:off x="2988000" y="4656704"/>
            <a:ext cx="1957500" cy="208800"/>
          </a:xfrm>
          <a:prstGeom prst="rect">
            <a:avLst/>
          </a:prstGeom>
          <a:noFill/>
          <a:ln w="9525">
            <a:noFill/>
            <a:miter lim="800000"/>
            <a:headEnd/>
            <a:tailEnd/>
          </a:ln>
        </p:spPr>
      </p:pic>
      <p:pic>
        <p:nvPicPr>
          <p:cNvPr id="37892" name="Picture 4"/>
          <p:cNvPicPr>
            <a:picLocks noChangeAspect="1" noChangeArrowheads="1"/>
          </p:cNvPicPr>
          <p:nvPr/>
        </p:nvPicPr>
        <p:blipFill>
          <a:blip r:embed="rId3" cstate="print"/>
          <a:srcRect/>
          <a:stretch>
            <a:fillRect/>
          </a:stretch>
        </p:blipFill>
        <p:spPr bwMode="auto">
          <a:xfrm>
            <a:off x="2988000" y="4872704"/>
            <a:ext cx="1696500" cy="208800"/>
          </a:xfrm>
          <a:prstGeom prst="rect">
            <a:avLst/>
          </a:prstGeom>
          <a:noFill/>
          <a:ln w="9525">
            <a:noFill/>
            <a:miter lim="800000"/>
            <a:headEnd/>
            <a:tailEnd/>
          </a:ln>
        </p:spPr>
      </p:pic>
      <p:pic>
        <p:nvPicPr>
          <p:cNvPr id="26" name="Picture 3" descr="C:\Users\Enrico Diani\Desktop\Manuali Soluzione Misura EDIA\Measure Web Server\ime\big\EN\Data download &amp; Reports - Reports - Detailed report - Save as.png"/>
          <p:cNvPicPr>
            <a:picLocks noChangeAspect="1" noChangeArrowheads="1"/>
          </p:cNvPicPr>
          <p:nvPr/>
        </p:nvPicPr>
        <p:blipFill>
          <a:blip r:embed="rId4" cstate="print"/>
          <a:srcRect/>
          <a:stretch>
            <a:fillRect/>
          </a:stretch>
        </p:blipFill>
        <p:spPr bwMode="auto">
          <a:xfrm>
            <a:off x="2988000" y="1080000"/>
            <a:ext cx="2753438" cy="1980000"/>
          </a:xfrm>
          <a:prstGeom prst="rect">
            <a:avLst/>
          </a:prstGeom>
          <a:noFill/>
        </p:spPr>
      </p:pic>
      <p:grpSp>
        <p:nvGrpSpPr>
          <p:cNvPr id="13" name="Gruppo 12"/>
          <p:cNvGrpSpPr/>
          <p:nvPr/>
        </p:nvGrpSpPr>
        <p:grpSpPr>
          <a:xfrm>
            <a:off x="3420000" y="2232000"/>
            <a:ext cx="293824" cy="360000"/>
            <a:chOff x="1483200" y="4590000"/>
            <a:chExt cx="293824" cy="360000"/>
          </a:xfrm>
        </p:grpSpPr>
        <p:pic>
          <p:nvPicPr>
            <p:cNvPr id="14"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15" name="CasellaDiTesto 14"/>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8</a:t>
              </a:r>
            </a:p>
          </p:txBody>
        </p:sp>
      </p:grpSp>
      <p:grpSp>
        <p:nvGrpSpPr>
          <p:cNvPr id="16" name="Gruppo 15"/>
          <p:cNvGrpSpPr/>
          <p:nvPr/>
        </p:nvGrpSpPr>
        <p:grpSpPr>
          <a:xfrm>
            <a:off x="4248000" y="2556000"/>
            <a:ext cx="293824" cy="360000"/>
            <a:chOff x="1483200" y="4590000"/>
            <a:chExt cx="293824" cy="360000"/>
          </a:xfrm>
        </p:grpSpPr>
        <p:pic>
          <p:nvPicPr>
            <p:cNvPr id="17"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18" name="CasellaDiTesto 17"/>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9</a:t>
              </a:r>
            </a:p>
          </p:txBody>
        </p:sp>
      </p:gr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egnaposto contenuto 2">
            <a:extLst>
              <a:ext uri="{FF2B5EF4-FFF2-40B4-BE49-F238E27FC236}">
                <a16:creationId xmlns:a16="http://schemas.microsoft.com/office/drawing/2014/main" id="{9C4E3258-E5F2-4716-919D-4BAC0AB636AE}"/>
              </a:ext>
            </a:extLst>
          </p:cNvPr>
          <p:cNvSpPr txBox="1">
            <a:spLocks/>
          </p:cNvSpPr>
          <p:nvPr/>
        </p:nvSpPr>
        <p:spPr>
          <a:xfrm>
            <a:off x="2520000" y="1173163"/>
            <a:ext cx="4032250" cy="8005762"/>
          </a:xfrm>
          <a:prstGeom prst="rect">
            <a:avLst/>
          </a:prstGeom>
        </p:spPr>
        <p:txBody>
          <a:bodyPr/>
          <a:lstStyle/>
          <a:p>
            <a:pPr marL="457200" marR="0" lvl="0" indent="-457200" algn="l" defTabSz="914400" rtl="0" eaLnBrk="0" fontAlgn="base" latinLnBrk="0" hangingPunct="0">
              <a:lnSpc>
                <a:spcPct val="100000"/>
              </a:lnSpc>
              <a:spcBef>
                <a:spcPts val="200"/>
              </a:spcBef>
              <a:spcAft>
                <a:spcPct val="0"/>
              </a:spcAft>
              <a:buClrTx/>
              <a:buSzTx/>
              <a:buFontTx/>
              <a:buNone/>
              <a:tabLst/>
              <a:defRPr/>
            </a:pPr>
            <a:r>
              <a:rPr kumimoji="0" lang="en-GB" sz="1000" b="1" i="0" u="none" strike="noStrike" kern="0" cap="none" spc="0" normalizeH="0" baseline="0" noProof="0" dirty="0">
                <a:ln>
                  <a:noFill/>
                </a:ln>
                <a:solidFill>
                  <a:srgbClr val="146BBA"/>
                </a:solidFill>
                <a:effectLst/>
                <a:uLnTx/>
                <a:uFillTx/>
                <a:latin typeface="Myriad Pro" pitchFamily="34" charset="0"/>
                <a:ea typeface="+mn-ea"/>
                <a:cs typeface="Calibri" pitchFamily="34" charset="0"/>
              </a:rPr>
              <a:t>8.5</a:t>
            </a:r>
            <a:r>
              <a:rPr kumimoji="0" lang="en-GB" sz="10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Pushing e-mail and notifications </a:t>
            </a: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This function allows you to send via e-mail, monthly or yearly, to one or several e-mail address(</a:t>
            </a:r>
            <a:r>
              <a:rPr kumimoji="0" lang="en-GB" sz="900" b="0" i="0" u="none" strike="noStrike" kern="0" cap="none" spc="0" normalizeH="0" baseline="0" noProof="0" dirty="0" err="1">
                <a:ln>
                  <a:noFill/>
                </a:ln>
                <a:solidFill>
                  <a:schemeClr val="tx1"/>
                </a:solidFill>
                <a:effectLst/>
                <a:uLnTx/>
                <a:uFillTx/>
                <a:latin typeface="Myriad Pro" pitchFamily="34" charset="0"/>
                <a:ea typeface="+mn-ea"/>
                <a:cs typeface="Calibri" pitchFamily="34" charset="0"/>
              </a:rPr>
              <a:t>es</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an automatic reports in “.</a:t>
            </a:r>
            <a:r>
              <a:rPr kumimoji="0" lang="en-GB" sz="900" b="0" i="0" u="none" strike="noStrike" kern="0" cap="none" spc="0" normalizeH="0" baseline="0" noProof="0" dirty="0" err="1">
                <a:ln>
                  <a:noFill/>
                </a:ln>
                <a:solidFill>
                  <a:schemeClr val="tx1"/>
                </a:solidFill>
                <a:effectLst/>
                <a:uLnTx/>
                <a:uFillTx/>
                <a:latin typeface="Myriad Pro" pitchFamily="34" charset="0"/>
                <a:ea typeface="+mn-ea"/>
                <a:cs typeface="Calibri" pitchFamily="34" charset="0"/>
              </a:rPr>
              <a:t>pdf</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or in “.</a:t>
            </a:r>
            <a:r>
              <a:rPr kumimoji="0" lang="en-GB" sz="900" b="0" i="0" u="none" strike="noStrike" kern="0" cap="none" spc="0" normalizeH="0" baseline="0" noProof="0" dirty="0" err="1">
                <a:ln>
                  <a:noFill/>
                </a:ln>
                <a:solidFill>
                  <a:schemeClr val="tx1"/>
                </a:solidFill>
                <a:effectLst/>
                <a:uLnTx/>
                <a:uFillTx/>
                <a:latin typeface="Myriad Pro" pitchFamily="34" charset="0"/>
                <a:ea typeface="+mn-ea"/>
                <a:cs typeface="Calibri" pitchFamily="34" charset="0"/>
              </a:rPr>
              <a:t>csv</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format. To do this are required some settings in the Web server.</a:t>
            </a:r>
            <a:endParaRPr kumimoji="0" lang="en-GB" sz="900" b="1" i="0" u="none" strike="noStrike" kern="0" cap="none" spc="0" normalizeH="0" baseline="0" noProof="0" dirty="0">
              <a:ln>
                <a:noFill/>
              </a:ln>
              <a:solidFill>
                <a:srgbClr val="F56600"/>
              </a:solidFill>
              <a:effectLst/>
              <a:uLnTx/>
              <a:uFillTx/>
              <a:latin typeface="Myriad Pro" pitchFamily="34" charset="0"/>
              <a:ea typeface="+mn-ea"/>
              <a:cs typeface="Calibri" pitchFamily="34" charset="0"/>
            </a:endParaRPr>
          </a:p>
          <a:p>
            <a:pPr marL="457200" marR="0" lvl="0" indent="-457200"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rgbClr val="F56600"/>
              </a:solidFill>
              <a:effectLst/>
              <a:uLnTx/>
              <a:uFillTx/>
              <a:latin typeface="Myriad Pro" pitchFamily="34" charset="0"/>
              <a:ea typeface="+mn-ea"/>
              <a:cs typeface="Calibri" pitchFamily="34" charset="0"/>
            </a:endParaRPr>
          </a:p>
          <a:p>
            <a:pPr marL="457200" marR="0" lvl="0" indent="-457200" algn="l" defTabSz="914400" rtl="0" eaLnBrk="0" fontAlgn="base" latinLnBrk="0" hangingPunct="0">
              <a:lnSpc>
                <a:spcPct val="100000"/>
              </a:lnSpc>
              <a:spcBef>
                <a:spcPts val="200"/>
              </a:spcBef>
              <a:spcAft>
                <a:spcPct val="0"/>
              </a:spcAft>
              <a:buClrTx/>
              <a:buSzTx/>
              <a:buFontTx/>
              <a:buNone/>
              <a:tabLst/>
              <a:defRPr/>
            </a:pPr>
            <a:r>
              <a:rPr kumimoji="0" lang="en-GB" sz="900" b="1" i="0" u="none" strike="noStrike" kern="0" cap="none" spc="0" normalizeH="0" baseline="0" noProof="0" dirty="0">
                <a:ln>
                  <a:noFill/>
                </a:ln>
                <a:solidFill>
                  <a:srgbClr val="146BBA"/>
                </a:solidFill>
                <a:effectLst/>
                <a:uLnTx/>
                <a:uFillTx/>
                <a:latin typeface="Myriad Pro" pitchFamily="34" charset="0"/>
                <a:ea typeface="+mn-ea"/>
                <a:cs typeface="Calibri" pitchFamily="34" charset="0"/>
              </a:rPr>
              <a:t>8.5.1</a:t>
            </a:r>
            <a:r>
              <a:rPr kumimoji="0" lang="en-GB" sz="900" b="1" i="0" u="none" strike="noStrike" kern="0" cap="none" spc="0" normalizeH="0" baseline="0" noProof="0" dirty="0">
                <a:ln>
                  <a:noFill/>
                </a:ln>
                <a:solidFill>
                  <a:srgbClr val="F56600"/>
                </a:solidFill>
                <a:effectLst/>
                <a:uLnTx/>
                <a:uFillTx/>
                <a:latin typeface="Myriad Pro" pitchFamily="34" charset="0"/>
                <a:ea typeface="+mn-ea"/>
                <a:cs typeface="Calibri" pitchFamily="34" charset="0"/>
              </a:rPr>
              <a:t> </a:t>
            </a:r>
            <a:r>
              <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E-mail settings</a:t>
            </a: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In the Web Server’s home page</a:t>
            </a: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r>
              <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1.</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Click “Web Server configuration”</a:t>
            </a: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2.</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Click “Email and notification”</a:t>
            </a: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3.</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Click “Email”</a:t>
            </a: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p:txBody>
      </p:sp>
      <p:pic>
        <p:nvPicPr>
          <p:cNvPr id="23" name="Picture 2">
            <a:extLst>
              <a:ext uri="{FF2B5EF4-FFF2-40B4-BE49-F238E27FC236}">
                <a16:creationId xmlns:a16="http://schemas.microsoft.com/office/drawing/2014/main" id="{2B1A2B41-4609-474C-BF54-4CFEE2E04903}"/>
              </a:ext>
            </a:extLst>
          </p:cNvPr>
          <p:cNvPicPr>
            <a:picLocks noChangeAspect="1" noChangeArrowheads="1"/>
          </p:cNvPicPr>
          <p:nvPr/>
        </p:nvPicPr>
        <p:blipFill>
          <a:blip r:embed="rId2" cstate="print"/>
          <a:srcRect/>
          <a:stretch>
            <a:fillRect/>
          </a:stretch>
        </p:blipFill>
        <p:spPr bwMode="auto">
          <a:xfrm>
            <a:off x="2988000" y="6910137"/>
            <a:ext cx="2753438" cy="1980000"/>
          </a:xfrm>
          <a:prstGeom prst="rect">
            <a:avLst/>
          </a:prstGeom>
          <a:noFill/>
          <a:ln w="9525">
            <a:noFill/>
            <a:miter lim="800000"/>
            <a:headEnd/>
            <a:tailEnd/>
          </a:ln>
        </p:spPr>
      </p:pic>
      <p:grpSp>
        <p:nvGrpSpPr>
          <p:cNvPr id="24" name="Gruppo 23">
            <a:extLst>
              <a:ext uri="{FF2B5EF4-FFF2-40B4-BE49-F238E27FC236}">
                <a16:creationId xmlns:a16="http://schemas.microsoft.com/office/drawing/2014/main" id="{D9A51BEF-9CE0-47EC-958B-1DDCA192C16C}"/>
              </a:ext>
            </a:extLst>
          </p:cNvPr>
          <p:cNvGrpSpPr/>
          <p:nvPr/>
        </p:nvGrpSpPr>
        <p:grpSpPr>
          <a:xfrm>
            <a:off x="4068000" y="7452000"/>
            <a:ext cx="293824" cy="360000"/>
            <a:chOff x="1483200" y="4590000"/>
            <a:chExt cx="293824" cy="360000"/>
          </a:xfrm>
        </p:grpSpPr>
        <p:pic>
          <p:nvPicPr>
            <p:cNvPr id="25" name="Picture 3" descr="C:\Users\Enrico Diani\Desktop\Mano IME.png">
              <a:extLst>
                <a:ext uri="{FF2B5EF4-FFF2-40B4-BE49-F238E27FC236}">
                  <a16:creationId xmlns:a16="http://schemas.microsoft.com/office/drawing/2014/main" id="{A0D373C4-C04F-4C6A-BF42-892926CA6F8D}"/>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26" name="CasellaDiTesto 25">
              <a:extLst>
                <a:ext uri="{FF2B5EF4-FFF2-40B4-BE49-F238E27FC236}">
                  <a16:creationId xmlns:a16="http://schemas.microsoft.com/office/drawing/2014/main" id="{C2E89DC5-A192-4FCC-816D-A2A61EDD5398}"/>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pic>
        <p:nvPicPr>
          <p:cNvPr id="28" name="Picture 2" descr="C:\Users\Enrico Diani\Desktop\Manuali Soluzione Misura EDIA\Measure Web Server\ime\big\EN\Homepage SXWS255.png">
            <a:extLst>
              <a:ext uri="{FF2B5EF4-FFF2-40B4-BE49-F238E27FC236}">
                <a16:creationId xmlns:a16="http://schemas.microsoft.com/office/drawing/2014/main" id="{8E042D73-C6C7-4160-A032-D8782D36B2F6}"/>
              </a:ext>
            </a:extLst>
          </p:cNvPr>
          <p:cNvPicPr>
            <a:picLocks noChangeAspect="1" noChangeArrowheads="1"/>
          </p:cNvPicPr>
          <p:nvPr/>
        </p:nvPicPr>
        <p:blipFill>
          <a:blip r:embed="rId4" cstate="print"/>
          <a:srcRect/>
          <a:stretch>
            <a:fillRect/>
          </a:stretch>
        </p:blipFill>
        <p:spPr bwMode="auto">
          <a:xfrm>
            <a:off x="2988000" y="2340000"/>
            <a:ext cx="2753438" cy="1980000"/>
          </a:xfrm>
          <a:prstGeom prst="rect">
            <a:avLst/>
          </a:prstGeom>
          <a:noFill/>
        </p:spPr>
      </p:pic>
      <p:grpSp>
        <p:nvGrpSpPr>
          <p:cNvPr id="29" name="Gruppo 28">
            <a:extLst>
              <a:ext uri="{FF2B5EF4-FFF2-40B4-BE49-F238E27FC236}">
                <a16:creationId xmlns:a16="http://schemas.microsoft.com/office/drawing/2014/main" id="{0FB98772-11D3-471D-88C6-3040045EF27E}"/>
              </a:ext>
            </a:extLst>
          </p:cNvPr>
          <p:cNvGrpSpPr/>
          <p:nvPr/>
        </p:nvGrpSpPr>
        <p:grpSpPr>
          <a:xfrm>
            <a:off x="4068000" y="2916000"/>
            <a:ext cx="293824" cy="360000"/>
            <a:chOff x="1483200" y="4590000"/>
            <a:chExt cx="293824" cy="360000"/>
          </a:xfrm>
        </p:grpSpPr>
        <p:pic>
          <p:nvPicPr>
            <p:cNvPr id="30" name="Picture 3" descr="C:\Users\Enrico Diani\Desktop\Mano IME.png">
              <a:extLst>
                <a:ext uri="{FF2B5EF4-FFF2-40B4-BE49-F238E27FC236}">
                  <a16:creationId xmlns:a16="http://schemas.microsoft.com/office/drawing/2014/main" id="{3D11C51A-89D3-4336-8FF6-ACF71B941C4B}"/>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31" name="CasellaDiTesto 30">
              <a:extLst>
                <a:ext uri="{FF2B5EF4-FFF2-40B4-BE49-F238E27FC236}">
                  <a16:creationId xmlns:a16="http://schemas.microsoft.com/office/drawing/2014/main" id="{9D0ABC3E-ACA9-4BB9-A74C-8FD909891FA0}"/>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pic>
        <p:nvPicPr>
          <p:cNvPr id="18" name="Immagine 17">
            <a:extLst>
              <a:ext uri="{FF2B5EF4-FFF2-40B4-BE49-F238E27FC236}">
                <a16:creationId xmlns:a16="http://schemas.microsoft.com/office/drawing/2014/main" id="{5841F7FD-17B3-4B43-B9DB-2E7129B3D8EF}"/>
              </a:ext>
            </a:extLst>
          </p:cNvPr>
          <p:cNvPicPr>
            <a:picLocks noChangeAspect="1"/>
          </p:cNvPicPr>
          <p:nvPr/>
        </p:nvPicPr>
        <p:blipFill>
          <a:blip r:embed="rId5"/>
          <a:stretch>
            <a:fillRect/>
          </a:stretch>
        </p:blipFill>
        <p:spPr>
          <a:xfrm>
            <a:off x="2988001" y="4608000"/>
            <a:ext cx="2753437" cy="1980000"/>
          </a:xfrm>
          <a:prstGeom prst="rect">
            <a:avLst/>
          </a:prstGeom>
        </p:spPr>
      </p:pic>
      <p:grpSp>
        <p:nvGrpSpPr>
          <p:cNvPr id="19" name="Gruppo 18">
            <a:extLst>
              <a:ext uri="{FF2B5EF4-FFF2-40B4-BE49-F238E27FC236}">
                <a16:creationId xmlns:a16="http://schemas.microsoft.com/office/drawing/2014/main" id="{FE3A4A9C-5EC7-4B3E-9A99-4A57045B0C21}"/>
              </a:ext>
            </a:extLst>
          </p:cNvPr>
          <p:cNvGrpSpPr/>
          <p:nvPr/>
        </p:nvGrpSpPr>
        <p:grpSpPr>
          <a:xfrm>
            <a:off x="4068000" y="5724000"/>
            <a:ext cx="293824" cy="360000"/>
            <a:chOff x="1483200" y="4590000"/>
            <a:chExt cx="293824" cy="360000"/>
          </a:xfrm>
        </p:grpSpPr>
        <p:pic>
          <p:nvPicPr>
            <p:cNvPr id="20" name="Picture 3" descr="C:\Users\Enrico Diani\Desktop\Mano IME.png">
              <a:extLst>
                <a:ext uri="{FF2B5EF4-FFF2-40B4-BE49-F238E27FC236}">
                  <a16:creationId xmlns:a16="http://schemas.microsoft.com/office/drawing/2014/main" id="{AE8B2957-F841-446F-8FF0-E0752495B88A}"/>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21" name="CasellaDiTesto 20">
              <a:extLst>
                <a:ext uri="{FF2B5EF4-FFF2-40B4-BE49-F238E27FC236}">
                  <a16:creationId xmlns:a16="http://schemas.microsoft.com/office/drawing/2014/main" id="{7996C2DB-12CD-4DFE-81EF-FE2554A56023}"/>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Segnaposto contenuto 2">
            <a:extLst>
              <a:ext uri="{FF2B5EF4-FFF2-40B4-BE49-F238E27FC236}">
                <a16:creationId xmlns:a16="http://schemas.microsoft.com/office/drawing/2014/main" id="{5445B8EA-E29C-4A99-A923-B901A7AC2C1D}"/>
              </a:ext>
            </a:extLst>
          </p:cNvPr>
          <p:cNvSpPr txBox="1">
            <a:spLocks/>
          </p:cNvSpPr>
          <p:nvPr/>
        </p:nvSpPr>
        <p:spPr>
          <a:xfrm>
            <a:off x="2520000" y="1173163"/>
            <a:ext cx="4032250" cy="8005762"/>
          </a:xfrm>
          <a:prstGeom prst="rect">
            <a:avLst/>
          </a:prstGeom>
        </p:spPr>
        <p:txBody>
          <a:bodyPr/>
          <a:lstStyle/>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Email configuration page appears</a:t>
            </a: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This page is used to configure the sender e-mail profile; e-mail recipients will receive messages containing alerts, events, reports, … with the email address configured here as “sender”.</a:t>
            </a: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1.</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Type the </a:t>
            </a:r>
            <a:r>
              <a:rPr kumimoji="0" lang="en-GB" sz="900" b="0" i="0" u="sng" strike="noStrike" kern="0" cap="none" spc="0" normalizeH="0" baseline="0" noProof="0" dirty="0">
                <a:ln>
                  <a:noFill/>
                </a:ln>
                <a:solidFill>
                  <a:schemeClr val="tx1"/>
                </a:solidFill>
                <a:effectLst/>
                <a:uLnTx/>
                <a:uFillTx/>
                <a:latin typeface="Myriad Pro" pitchFamily="34" charset="0"/>
                <a:ea typeface="+mn-ea"/>
                <a:cs typeface="Calibri" pitchFamily="34" charset="0"/>
              </a:rPr>
              <a:t>sender</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complete e-mail address (ex. abc@gmail.com)</a:t>
            </a: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2.</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Type the others e-mail account elements:</a:t>
            </a:r>
          </a:p>
          <a:p>
            <a:pPr marL="92075" marR="0" lvl="0" indent="90488" algn="l" defTabSz="914400" rtl="0" eaLnBrk="0" fontAlgn="base" latinLnBrk="0" hangingPunct="0">
              <a:lnSpc>
                <a:spcPct val="100000"/>
              </a:lnSpc>
              <a:spcBef>
                <a:spcPts val="200"/>
              </a:spcBef>
              <a:spcAft>
                <a:spcPct val="0"/>
              </a:spcAft>
              <a:buClrTx/>
              <a:buSzTx/>
              <a:buFont typeface="Calibri" pitchFamily="34" charset="0"/>
              <a:buChar char="‒"/>
              <a:tabLst/>
              <a:defRPr/>
            </a:pP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User: is the user name with which the sender access to his e-mail account</a:t>
            </a:r>
          </a:p>
          <a:p>
            <a:pPr marL="92075" marR="0" lvl="0" indent="90488" algn="l" defTabSz="914400" rtl="0" eaLnBrk="0" fontAlgn="base" latinLnBrk="0" hangingPunct="0">
              <a:lnSpc>
                <a:spcPct val="100000"/>
              </a:lnSpc>
              <a:spcBef>
                <a:spcPts val="200"/>
              </a:spcBef>
              <a:spcAft>
                <a:spcPct val="0"/>
              </a:spcAft>
              <a:buClrTx/>
              <a:buSzTx/>
              <a:buFont typeface="Calibri" pitchFamily="34" charset="0"/>
              <a:buChar char="‒"/>
              <a:tabLst/>
              <a:defRPr/>
            </a:pP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Password: is the password with which the sender access to his e-mail account</a:t>
            </a:r>
          </a:p>
          <a:p>
            <a:pPr marL="92075" marR="0" lvl="0" indent="90488" algn="l" defTabSz="914400" rtl="0" eaLnBrk="0" fontAlgn="base" latinLnBrk="0" hangingPunct="0">
              <a:lnSpc>
                <a:spcPct val="100000"/>
              </a:lnSpc>
              <a:spcBef>
                <a:spcPts val="200"/>
              </a:spcBef>
              <a:spcAft>
                <a:spcPct val="0"/>
              </a:spcAft>
              <a:buClrTx/>
              <a:buSzTx/>
              <a:buFont typeface="Calibri" pitchFamily="34" charset="0"/>
              <a:buChar char="‒"/>
              <a:tabLst/>
              <a:defRPr/>
            </a:pP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SMTP server name: is the Simple Mail Transfer Protocol name of the e-mail provider (ex. for </a:t>
            </a:r>
            <a:r>
              <a:rPr kumimoji="0" lang="en-GB" sz="900" b="0" i="0" u="none" strike="noStrike" kern="0" cap="none" spc="0" normalizeH="0" baseline="0" noProof="0" dirty="0" err="1">
                <a:ln>
                  <a:noFill/>
                </a:ln>
                <a:solidFill>
                  <a:schemeClr val="tx1"/>
                </a:solidFill>
                <a:effectLst/>
                <a:uLnTx/>
                <a:uFillTx/>
                <a:latin typeface="Myriad Pro" pitchFamily="34" charset="0"/>
                <a:ea typeface="+mn-ea"/>
                <a:cs typeface="Calibri" pitchFamily="34" charset="0"/>
              </a:rPr>
              <a:t>gmail</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smtp.gmail.com).</a:t>
            </a:r>
          </a:p>
          <a:p>
            <a:pPr marL="92075" marR="0" lvl="0" indent="90488" algn="l" defTabSz="914400" rtl="0" eaLnBrk="0" fontAlgn="base" latinLnBrk="0" hangingPunct="0">
              <a:lnSpc>
                <a:spcPct val="100000"/>
              </a:lnSpc>
              <a:spcBef>
                <a:spcPts val="200"/>
              </a:spcBef>
              <a:spcAft>
                <a:spcPct val="0"/>
              </a:spcAft>
              <a:buClrTx/>
              <a:buSzTx/>
              <a:buFont typeface="Calibri" pitchFamily="34" charset="0"/>
              <a:buChar char="‒"/>
              <a:tabLst/>
              <a:defRPr/>
            </a:pP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SMTP server port: optional setting used if the SMTP server port indicated by the provider is different from the default port value </a:t>
            </a:r>
            <a:r>
              <a:rPr kumimoji="0" lang="en-GB" sz="8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(port 465)</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a:t>
            </a: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3. </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Enable SSL: Secure Sockets Layer is an encryption system that is used by all those organizations that need to transit safely and indecipherable data, so that only the intended recipient can view it.</a:t>
            </a:r>
            <a:b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b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Enable this option if it’s indicated by your e-mail provider.</a:t>
            </a: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GB" sz="900" b="1" i="0" u="none" strike="noStrike" kern="0" cap="none" spc="0" normalizeH="0" baseline="0" noProof="0" dirty="0">
                <a:ln>
                  <a:noFill/>
                </a:ln>
                <a:solidFill>
                  <a:srgbClr val="146BBA"/>
                </a:solidFill>
                <a:effectLst/>
                <a:uLnTx/>
                <a:uFillTx/>
                <a:latin typeface="Myriad Pro" pitchFamily="34" charset="0"/>
                <a:ea typeface="+mn-ea"/>
                <a:cs typeface="Calibri" pitchFamily="34" charset="0"/>
              </a:rPr>
              <a:t>Note:</a:t>
            </a:r>
            <a:r>
              <a:rPr kumimoji="0" lang="en-GB" sz="900" b="0" i="0" u="none" strike="noStrike" kern="0" cap="none" spc="0" normalizeH="0" baseline="0" noProof="0" dirty="0">
                <a:ln>
                  <a:noFill/>
                </a:ln>
                <a:solidFill>
                  <a:srgbClr val="146BBA"/>
                </a:solidFill>
                <a:effectLst/>
                <a:uLnTx/>
                <a:uFillTx/>
                <a:latin typeface="Myriad Pro" pitchFamily="34" charset="0"/>
                <a:ea typeface="+mn-ea"/>
                <a:cs typeface="Calibri" pitchFamily="34" charset="0"/>
              </a:rPr>
              <a:t> </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the elements of points </a:t>
            </a:r>
            <a:r>
              <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2.</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and </a:t>
            </a:r>
            <a:r>
              <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3.</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are obtainable from your email provider or, for the main providers, by internet with a search engine looking for the SMTP characteristics for the outgoing mail.</a:t>
            </a: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4.</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Click “Save”</a:t>
            </a: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5.</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Clicking “Test” a sample e-mail is sent to the sender e-mail address set in this page in order to test the connection/configuration</a:t>
            </a:r>
          </a:p>
        </p:txBody>
      </p:sp>
      <p:pic>
        <p:nvPicPr>
          <p:cNvPr id="22" name="Picture 2">
            <a:extLst>
              <a:ext uri="{FF2B5EF4-FFF2-40B4-BE49-F238E27FC236}">
                <a16:creationId xmlns:a16="http://schemas.microsoft.com/office/drawing/2014/main" id="{559EFD32-4432-4C85-8D78-EE62A9ED2ADA}"/>
              </a:ext>
            </a:extLst>
          </p:cNvPr>
          <p:cNvPicPr>
            <a:picLocks noChangeAspect="1" noChangeArrowheads="1"/>
          </p:cNvPicPr>
          <p:nvPr/>
        </p:nvPicPr>
        <p:blipFill>
          <a:blip r:embed="rId2" cstate="print"/>
          <a:srcRect/>
          <a:stretch>
            <a:fillRect/>
          </a:stretch>
        </p:blipFill>
        <p:spPr bwMode="auto">
          <a:xfrm>
            <a:off x="2988000" y="1404000"/>
            <a:ext cx="2753438" cy="1980000"/>
          </a:xfrm>
          <a:prstGeom prst="rect">
            <a:avLst/>
          </a:prstGeom>
          <a:noFill/>
          <a:ln w="9525">
            <a:noFill/>
            <a:miter lim="800000"/>
            <a:headEnd/>
            <a:tailEnd/>
          </a:ln>
        </p:spPr>
      </p:pic>
      <p:pic>
        <p:nvPicPr>
          <p:cNvPr id="23" name="Picture 3">
            <a:extLst>
              <a:ext uri="{FF2B5EF4-FFF2-40B4-BE49-F238E27FC236}">
                <a16:creationId xmlns:a16="http://schemas.microsoft.com/office/drawing/2014/main" id="{260FF2A0-1BD2-4EC1-8BAE-76359B1B0F69}"/>
              </a:ext>
            </a:extLst>
          </p:cNvPr>
          <p:cNvPicPr>
            <a:picLocks noChangeAspect="1" noChangeArrowheads="1"/>
          </p:cNvPicPr>
          <p:nvPr/>
        </p:nvPicPr>
        <p:blipFill>
          <a:blip r:embed="rId3" cstate="print"/>
          <a:srcRect/>
          <a:stretch>
            <a:fillRect/>
          </a:stretch>
        </p:blipFill>
        <p:spPr bwMode="auto">
          <a:xfrm>
            <a:off x="2988000" y="3960000"/>
            <a:ext cx="2753438" cy="1980000"/>
          </a:xfrm>
          <a:prstGeom prst="rect">
            <a:avLst/>
          </a:prstGeom>
          <a:noFill/>
          <a:ln w="9525">
            <a:noFill/>
            <a:miter lim="800000"/>
            <a:headEnd/>
            <a:tailEnd/>
          </a:ln>
        </p:spPr>
      </p:pic>
      <p:cxnSp>
        <p:nvCxnSpPr>
          <p:cNvPr id="24" name="Connettore 1 24">
            <a:extLst>
              <a:ext uri="{FF2B5EF4-FFF2-40B4-BE49-F238E27FC236}">
                <a16:creationId xmlns:a16="http://schemas.microsoft.com/office/drawing/2014/main" id="{42104ECE-361B-48DB-B198-8771A6830007}"/>
              </a:ext>
            </a:extLst>
          </p:cNvPr>
          <p:cNvCxnSpPr/>
          <p:nvPr/>
        </p:nvCxnSpPr>
        <p:spPr bwMode="auto">
          <a:xfrm flipV="1">
            <a:off x="4284000" y="4626000"/>
            <a:ext cx="0" cy="792000"/>
          </a:xfrm>
          <a:prstGeom prst="line">
            <a:avLst/>
          </a:prstGeom>
          <a:solidFill>
            <a:schemeClr val="accent1"/>
          </a:solidFill>
          <a:ln w="12700" cap="flat" cmpd="sng" algn="ctr">
            <a:solidFill>
              <a:srgbClr val="146BBA"/>
            </a:solidFill>
            <a:prstDash val="solid"/>
            <a:round/>
            <a:headEnd type="none" w="med" len="med"/>
            <a:tailEnd type="none" w="med" len="med"/>
          </a:ln>
          <a:effectLst/>
        </p:spPr>
      </p:cxnSp>
      <p:grpSp>
        <p:nvGrpSpPr>
          <p:cNvPr id="26" name="Gruppo 28">
            <a:extLst>
              <a:ext uri="{FF2B5EF4-FFF2-40B4-BE49-F238E27FC236}">
                <a16:creationId xmlns:a16="http://schemas.microsoft.com/office/drawing/2014/main" id="{E2AE8140-5F04-4188-80BF-BB35C7C9653B}"/>
              </a:ext>
            </a:extLst>
          </p:cNvPr>
          <p:cNvGrpSpPr/>
          <p:nvPr/>
        </p:nvGrpSpPr>
        <p:grpSpPr>
          <a:xfrm>
            <a:off x="3346060" y="4464000"/>
            <a:ext cx="284401" cy="284400"/>
            <a:chOff x="1332000" y="2408400"/>
            <a:chExt cx="284401" cy="284400"/>
          </a:xfrm>
        </p:grpSpPr>
        <p:pic>
          <p:nvPicPr>
            <p:cNvPr id="29" name="Picture 2" descr="C:\Users\Enrico Diani\Desktop\Matita IME.png">
              <a:extLst>
                <a:ext uri="{FF2B5EF4-FFF2-40B4-BE49-F238E27FC236}">
                  <a16:creationId xmlns:a16="http://schemas.microsoft.com/office/drawing/2014/main" id="{1C13B404-8EA6-4B20-B686-EC34BA923964}"/>
                </a:ext>
              </a:extLst>
            </p:cNvPr>
            <p:cNvPicPr>
              <a:picLocks noChangeAspect="1" noChangeArrowheads="1"/>
            </p:cNvPicPr>
            <p:nvPr/>
          </p:nvPicPr>
          <p:blipFill>
            <a:blip r:embed="rId4" cstate="print"/>
            <a:srcRect/>
            <a:stretch>
              <a:fillRect/>
            </a:stretch>
          </p:blipFill>
          <p:spPr bwMode="auto">
            <a:xfrm>
              <a:off x="1332000" y="2408400"/>
              <a:ext cx="284401" cy="284400"/>
            </a:xfrm>
            <a:prstGeom prst="rect">
              <a:avLst/>
            </a:prstGeom>
            <a:noFill/>
          </p:spPr>
        </p:pic>
        <p:sp>
          <p:nvSpPr>
            <p:cNvPr id="32" name="CasellaDiTesto 31">
              <a:extLst>
                <a:ext uri="{FF2B5EF4-FFF2-40B4-BE49-F238E27FC236}">
                  <a16:creationId xmlns:a16="http://schemas.microsoft.com/office/drawing/2014/main" id="{A61A3723-DFEF-4C68-B050-2CE86A04AB08}"/>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34" name="Gruppo 28">
            <a:extLst>
              <a:ext uri="{FF2B5EF4-FFF2-40B4-BE49-F238E27FC236}">
                <a16:creationId xmlns:a16="http://schemas.microsoft.com/office/drawing/2014/main" id="{F94601B1-284B-4E57-A303-FDA4DCACE823}"/>
              </a:ext>
            </a:extLst>
          </p:cNvPr>
          <p:cNvGrpSpPr/>
          <p:nvPr/>
        </p:nvGrpSpPr>
        <p:grpSpPr>
          <a:xfrm>
            <a:off x="3996000" y="5004000"/>
            <a:ext cx="284401" cy="284400"/>
            <a:chOff x="1332000" y="2408400"/>
            <a:chExt cx="284401" cy="284400"/>
          </a:xfrm>
        </p:grpSpPr>
        <p:pic>
          <p:nvPicPr>
            <p:cNvPr id="35" name="Picture 2" descr="C:\Users\Enrico Diani\Desktop\Matita IME.png">
              <a:extLst>
                <a:ext uri="{FF2B5EF4-FFF2-40B4-BE49-F238E27FC236}">
                  <a16:creationId xmlns:a16="http://schemas.microsoft.com/office/drawing/2014/main" id="{2E286639-B3F0-4F92-9998-27FCE8C058FE}"/>
                </a:ext>
              </a:extLst>
            </p:cNvPr>
            <p:cNvPicPr>
              <a:picLocks noChangeAspect="1" noChangeArrowheads="1"/>
            </p:cNvPicPr>
            <p:nvPr/>
          </p:nvPicPr>
          <p:blipFill>
            <a:blip r:embed="rId4" cstate="print"/>
            <a:srcRect/>
            <a:stretch>
              <a:fillRect/>
            </a:stretch>
          </p:blipFill>
          <p:spPr bwMode="auto">
            <a:xfrm>
              <a:off x="1332000" y="2408400"/>
              <a:ext cx="284401" cy="284400"/>
            </a:xfrm>
            <a:prstGeom prst="rect">
              <a:avLst/>
            </a:prstGeom>
            <a:noFill/>
          </p:spPr>
        </p:pic>
        <p:sp>
          <p:nvSpPr>
            <p:cNvPr id="36" name="CasellaDiTesto 35">
              <a:extLst>
                <a:ext uri="{FF2B5EF4-FFF2-40B4-BE49-F238E27FC236}">
                  <a16:creationId xmlns:a16="http://schemas.microsoft.com/office/drawing/2014/main" id="{ECDFED08-7552-42E6-A6AD-F1737785462A}"/>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37" name="Gruppo 36">
            <a:extLst>
              <a:ext uri="{FF2B5EF4-FFF2-40B4-BE49-F238E27FC236}">
                <a16:creationId xmlns:a16="http://schemas.microsoft.com/office/drawing/2014/main" id="{6AB48316-90EE-4A61-B8C1-984CD762509F}"/>
              </a:ext>
            </a:extLst>
          </p:cNvPr>
          <p:cNvGrpSpPr/>
          <p:nvPr/>
        </p:nvGrpSpPr>
        <p:grpSpPr>
          <a:xfrm>
            <a:off x="4068000" y="5544000"/>
            <a:ext cx="293824" cy="360000"/>
            <a:chOff x="1483200" y="4590000"/>
            <a:chExt cx="293824" cy="360000"/>
          </a:xfrm>
        </p:grpSpPr>
        <p:pic>
          <p:nvPicPr>
            <p:cNvPr id="48" name="Picture 3" descr="C:\Users\Enrico Diani\Desktop\Mano IME.png">
              <a:extLst>
                <a:ext uri="{FF2B5EF4-FFF2-40B4-BE49-F238E27FC236}">
                  <a16:creationId xmlns:a16="http://schemas.microsoft.com/office/drawing/2014/main" id="{0C47BF09-1BA8-4F85-953F-8CCFC7D7A542}"/>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49" name="CasellaDiTesto 48">
              <a:extLst>
                <a:ext uri="{FF2B5EF4-FFF2-40B4-BE49-F238E27FC236}">
                  <a16:creationId xmlns:a16="http://schemas.microsoft.com/office/drawing/2014/main" id="{280340DA-258D-458D-90FF-DFAFE9314583}"/>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50" name="Gruppo 49">
            <a:extLst>
              <a:ext uri="{FF2B5EF4-FFF2-40B4-BE49-F238E27FC236}">
                <a16:creationId xmlns:a16="http://schemas.microsoft.com/office/drawing/2014/main" id="{F6594C97-8C03-431C-806C-23FB499763B8}"/>
              </a:ext>
            </a:extLst>
          </p:cNvPr>
          <p:cNvGrpSpPr/>
          <p:nvPr/>
        </p:nvGrpSpPr>
        <p:grpSpPr>
          <a:xfrm>
            <a:off x="5076000" y="5508000"/>
            <a:ext cx="293824" cy="360000"/>
            <a:chOff x="1483200" y="4590000"/>
            <a:chExt cx="293824" cy="360000"/>
          </a:xfrm>
        </p:grpSpPr>
        <p:pic>
          <p:nvPicPr>
            <p:cNvPr id="51" name="Picture 3" descr="C:\Users\Enrico Diani\Desktop\Mano IME.png">
              <a:extLst>
                <a:ext uri="{FF2B5EF4-FFF2-40B4-BE49-F238E27FC236}">
                  <a16:creationId xmlns:a16="http://schemas.microsoft.com/office/drawing/2014/main" id="{D174D60F-F3B2-453B-BDC1-B36753C3A94C}"/>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52" name="CasellaDiTesto 51">
              <a:extLst>
                <a:ext uri="{FF2B5EF4-FFF2-40B4-BE49-F238E27FC236}">
                  <a16:creationId xmlns:a16="http://schemas.microsoft.com/office/drawing/2014/main" id="{6C611D79-C424-4E47-B36D-F958FFC05AAD}"/>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grpSp>
        <p:nvGrpSpPr>
          <p:cNvPr id="53" name="Gruppo 52">
            <a:extLst>
              <a:ext uri="{FF2B5EF4-FFF2-40B4-BE49-F238E27FC236}">
                <a16:creationId xmlns:a16="http://schemas.microsoft.com/office/drawing/2014/main" id="{30D70E88-89D7-420E-A847-C374DD1A6027}"/>
              </a:ext>
            </a:extLst>
          </p:cNvPr>
          <p:cNvGrpSpPr/>
          <p:nvPr/>
        </p:nvGrpSpPr>
        <p:grpSpPr>
          <a:xfrm>
            <a:off x="5292000" y="5688000"/>
            <a:ext cx="293824" cy="360000"/>
            <a:chOff x="1483200" y="4590000"/>
            <a:chExt cx="293824" cy="360000"/>
          </a:xfrm>
        </p:grpSpPr>
        <p:pic>
          <p:nvPicPr>
            <p:cNvPr id="54" name="Picture 3" descr="C:\Users\Enrico Diani\Desktop\Mano IME.png">
              <a:extLst>
                <a:ext uri="{FF2B5EF4-FFF2-40B4-BE49-F238E27FC236}">
                  <a16:creationId xmlns:a16="http://schemas.microsoft.com/office/drawing/2014/main" id="{814A084C-8FD3-4CEE-803C-327330840B8D}"/>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55" name="CasellaDiTesto 54">
              <a:extLst>
                <a:ext uri="{FF2B5EF4-FFF2-40B4-BE49-F238E27FC236}">
                  <a16:creationId xmlns:a16="http://schemas.microsoft.com/office/drawing/2014/main" id="{94D4695D-21F5-4705-A1F1-463127C28E28}"/>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egnaposto contenuto 2">
            <a:extLst>
              <a:ext uri="{FF2B5EF4-FFF2-40B4-BE49-F238E27FC236}">
                <a16:creationId xmlns:a16="http://schemas.microsoft.com/office/drawing/2014/main" id="{B5D82E9F-4E4B-4306-980B-BEDC3C53CFFF}"/>
              </a:ext>
            </a:extLst>
          </p:cNvPr>
          <p:cNvSpPr txBox="1">
            <a:spLocks/>
          </p:cNvSpPr>
          <p:nvPr/>
        </p:nvSpPr>
        <p:spPr>
          <a:xfrm>
            <a:off x="2520000" y="1169988"/>
            <a:ext cx="4032250" cy="8005762"/>
          </a:xfrm>
          <a:prstGeom prst="rect">
            <a:avLst/>
          </a:prstGeom>
        </p:spPr>
        <p:txBody>
          <a:bodyPr/>
          <a:lstStyle>
            <a:lvl1pPr marL="342900" indent="-342900" algn="l" rtl="0" eaLnBrk="0" fontAlgn="base" hangingPunct="0">
              <a:spcBef>
                <a:spcPct val="20000"/>
              </a:spcBef>
              <a:spcAft>
                <a:spcPct val="0"/>
              </a:spcAft>
              <a:buChar char="•"/>
              <a:defRPr sz="900">
                <a:solidFill>
                  <a:schemeClr val="tx1"/>
                </a:solidFill>
                <a:latin typeface="Myriad Pro" pitchFamily="34" charset="0"/>
                <a:ea typeface="+mn-ea"/>
                <a:cs typeface="Calibri" pitchFamily="34" charset="0"/>
              </a:defRPr>
            </a:lvl1pPr>
            <a:lvl2pPr marL="742950" indent="-28575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2pPr>
            <a:lvl3pPr marL="11430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3pPr>
            <a:lvl4pPr marL="16002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4pPr>
            <a:lvl5pPr marL="20574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5pPr>
            <a:lvl6pPr marL="2514600" indent="-228600" algn="l" rtl="0" fontAlgn="base">
              <a:spcBef>
                <a:spcPct val="20000"/>
              </a:spcBef>
              <a:spcAft>
                <a:spcPct val="0"/>
              </a:spcAft>
              <a:buChar char="»"/>
              <a:defRPr sz="1400">
                <a:solidFill>
                  <a:schemeClr val="tx1"/>
                </a:solidFill>
                <a:latin typeface="+mn-lt"/>
              </a:defRPr>
            </a:lvl6pPr>
            <a:lvl7pPr marL="2971800" indent="-228600" algn="l" rtl="0" fontAlgn="base">
              <a:spcBef>
                <a:spcPct val="20000"/>
              </a:spcBef>
              <a:spcAft>
                <a:spcPct val="0"/>
              </a:spcAft>
              <a:buChar char="»"/>
              <a:defRPr sz="1400">
                <a:solidFill>
                  <a:schemeClr val="tx1"/>
                </a:solidFill>
                <a:latin typeface="+mn-lt"/>
              </a:defRPr>
            </a:lvl7pPr>
            <a:lvl8pPr marL="3429000" indent="-228600" algn="l" rtl="0" fontAlgn="base">
              <a:spcBef>
                <a:spcPct val="20000"/>
              </a:spcBef>
              <a:spcAft>
                <a:spcPct val="0"/>
              </a:spcAft>
              <a:buChar char="»"/>
              <a:defRPr sz="1400">
                <a:solidFill>
                  <a:schemeClr val="tx1"/>
                </a:solidFill>
                <a:latin typeface="+mn-lt"/>
              </a:defRPr>
            </a:lvl8pPr>
            <a:lvl9pPr marL="3886200" indent="-228600" algn="l" rtl="0" fontAlgn="base">
              <a:spcBef>
                <a:spcPct val="20000"/>
              </a:spcBef>
              <a:spcAft>
                <a:spcPct val="0"/>
              </a:spcAft>
              <a:buChar char="»"/>
              <a:defRPr sz="1400">
                <a:solidFill>
                  <a:schemeClr val="tx1"/>
                </a:solidFill>
                <a:latin typeface="+mn-lt"/>
              </a:defRPr>
            </a:lvl9pPr>
          </a:lstStyle>
          <a:p>
            <a:pPr marL="457200" indent="-457200">
              <a:spcBef>
                <a:spcPts val="200"/>
              </a:spcBef>
              <a:buFontTx/>
              <a:buNone/>
            </a:pPr>
            <a:r>
              <a:rPr lang="en-GB" b="1" kern="0" dirty="0">
                <a:solidFill>
                  <a:srgbClr val="146BBA"/>
                </a:solidFill>
              </a:rPr>
              <a:t>8.5.2</a:t>
            </a:r>
            <a:r>
              <a:rPr lang="en-GB" b="1" kern="0" dirty="0">
                <a:solidFill>
                  <a:srgbClr val="F56600"/>
                </a:solidFill>
              </a:rPr>
              <a:t> </a:t>
            </a:r>
            <a:r>
              <a:rPr lang="en-GB" b="1" kern="0" dirty="0"/>
              <a:t>Telegram</a:t>
            </a:r>
          </a:p>
          <a:p>
            <a:pPr>
              <a:spcBef>
                <a:spcPts val="200"/>
              </a:spcBef>
              <a:buFontTx/>
              <a:buNone/>
              <a:tabLst>
                <a:tab pos="1257300" algn="l"/>
              </a:tabLst>
            </a:pPr>
            <a:r>
              <a:rPr lang="en-GB" b="0" kern="0" dirty="0"/>
              <a:t>In the Web Server’s home page</a:t>
            </a:r>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marL="88900" indent="-88900">
              <a:spcBef>
                <a:spcPts val="200"/>
              </a:spcBef>
              <a:buFontTx/>
              <a:buNone/>
              <a:defRPr/>
            </a:pPr>
            <a:r>
              <a:rPr lang="en-GB" b="1" kern="0" dirty="0"/>
              <a:t>1.</a:t>
            </a:r>
            <a:r>
              <a:rPr lang="en-GB" b="0" kern="0" dirty="0"/>
              <a:t> Click “Web Server configuration”</a:t>
            </a:r>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r>
              <a:rPr lang="en-GB" b="1" kern="0" dirty="0"/>
              <a:t>2.</a:t>
            </a:r>
            <a:r>
              <a:rPr lang="en-GB" b="0" kern="0" dirty="0"/>
              <a:t> Click “Email and notification”</a:t>
            </a:r>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r>
              <a:rPr lang="en-GB" b="1" kern="0" dirty="0"/>
              <a:t>3.</a:t>
            </a:r>
            <a:r>
              <a:rPr lang="en-GB" b="0" kern="0" dirty="0"/>
              <a:t> Click “Telegram”</a:t>
            </a:r>
          </a:p>
          <a:p>
            <a:pPr marL="0" indent="0">
              <a:spcBef>
                <a:spcPts val="200"/>
              </a:spcBef>
              <a:buFontTx/>
              <a:buNone/>
            </a:pPr>
            <a:r>
              <a:rPr lang="en-GB" b="0" kern="0" dirty="0"/>
              <a:t>Telegram configuration page appears</a:t>
            </a:r>
          </a:p>
          <a:p>
            <a:pPr marL="0" indent="0">
              <a:spcBef>
                <a:spcPts val="200"/>
              </a:spcBef>
              <a:buFontTx/>
              <a:buNone/>
            </a:pPr>
            <a:r>
              <a:rPr lang="en-GB" b="0" kern="0" dirty="0"/>
              <a:t>Telegram is a cloud-based mobile and desktop messaging application with a focus on security and speed</a:t>
            </a:r>
          </a:p>
          <a:p>
            <a:pPr marL="0" indent="0">
              <a:spcBef>
                <a:spcPts val="200"/>
              </a:spcBef>
              <a:buFontTx/>
              <a:buNone/>
            </a:pPr>
            <a:endParaRPr lang="en-GB" b="0" kern="0" dirty="0"/>
          </a:p>
          <a:p>
            <a:pPr marL="0" indent="0">
              <a:spcBef>
                <a:spcPts val="200"/>
              </a:spcBef>
              <a:buFontTx/>
              <a:buNone/>
            </a:pPr>
            <a:endParaRPr lang="en-GB" b="0" kern="0" dirty="0"/>
          </a:p>
        </p:txBody>
      </p:sp>
      <p:pic>
        <p:nvPicPr>
          <p:cNvPr id="23" name="Picture 2">
            <a:extLst>
              <a:ext uri="{FF2B5EF4-FFF2-40B4-BE49-F238E27FC236}">
                <a16:creationId xmlns:a16="http://schemas.microsoft.com/office/drawing/2014/main" id="{B4E607AD-D854-4AD0-9222-06A4A036A592}"/>
              </a:ext>
            </a:extLst>
          </p:cNvPr>
          <p:cNvPicPr>
            <a:picLocks noChangeAspect="1" noChangeArrowheads="1"/>
          </p:cNvPicPr>
          <p:nvPr/>
        </p:nvPicPr>
        <p:blipFill>
          <a:blip r:embed="rId2" cstate="print"/>
          <a:srcRect/>
          <a:stretch>
            <a:fillRect/>
          </a:stretch>
        </p:blipFill>
        <p:spPr bwMode="auto">
          <a:xfrm>
            <a:off x="2988000" y="6156000"/>
            <a:ext cx="2753438" cy="1980000"/>
          </a:xfrm>
          <a:prstGeom prst="rect">
            <a:avLst/>
          </a:prstGeom>
          <a:noFill/>
          <a:ln w="9525">
            <a:noFill/>
            <a:miter lim="800000"/>
            <a:headEnd/>
            <a:tailEnd/>
          </a:ln>
        </p:spPr>
      </p:pic>
      <p:pic>
        <p:nvPicPr>
          <p:cNvPr id="24" name="Picture 2" descr="C:\Users\Enrico Diani\Desktop\Manuali Soluzione Misura EDIA\Measure Web Server\ime\big\EN\Homepage SXWS255.png">
            <a:extLst>
              <a:ext uri="{FF2B5EF4-FFF2-40B4-BE49-F238E27FC236}">
                <a16:creationId xmlns:a16="http://schemas.microsoft.com/office/drawing/2014/main" id="{C4FF96D9-5CFC-4437-84F8-211E6166DC74}"/>
              </a:ext>
            </a:extLst>
          </p:cNvPr>
          <p:cNvPicPr>
            <a:picLocks noChangeAspect="1" noChangeArrowheads="1"/>
          </p:cNvPicPr>
          <p:nvPr/>
        </p:nvPicPr>
        <p:blipFill>
          <a:blip r:embed="rId3" cstate="print"/>
          <a:srcRect/>
          <a:stretch>
            <a:fillRect/>
          </a:stretch>
        </p:blipFill>
        <p:spPr bwMode="auto">
          <a:xfrm>
            <a:off x="2988000" y="1584000"/>
            <a:ext cx="2753438" cy="1980000"/>
          </a:xfrm>
          <a:prstGeom prst="rect">
            <a:avLst/>
          </a:prstGeom>
          <a:noFill/>
        </p:spPr>
      </p:pic>
      <p:grpSp>
        <p:nvGrpSpPr>
          <p:cNvPr id="26" name="Gruppo 25">
            <a:extLst>
              <a:ext uri="{FF2B5EF4-FFF2-40B4-BE49-F238E27FC236}">
                <a16:creationId xmlns:a16="http://schemas.microsoft.com/office/drawing/2014/main" id="{ED96182D-1BDF-4274-B0F4-34251190FF6F}"/>
              </a:ext>
            </a:extLst>
          </p:cNvPr>
          <p:cNvGrpSpPr/>
          <p:nvPr/>
        </p:nvGrpSpPr>
        <p:grpSpPr>
          <a:xfrm>
            <a:off x="4068000" y="6840000"/>
            <a:ext cx="293824" cy="360000"/>
            <a:chOff x="1483200" y="4590000"/>
            <a:chExt cx="293824" cy="360000"/>
          </a:xfrm>
        </p:grpSpPr>
        <p:pic>
          <p:nvPicPr>
            <p:cNvPr id="27" name="Picture 3" descr="C:\Users\Enrico Diani\Desktop\Mano IME.png">
              <a:extLst>
                <a:ext uri="{FF2B5EF4-FFF2-40B4-BE49-F238E27FC236}">
                  <a16:creationId xmlns:a16="http://schemas.microsoft.com/office/drawing/2014/main" id="{A2550320-1D62-4617-A99E-DE8134A4CA83}"/>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29" name="CasellaDiTesto 28">
              <a:extLst>
                <a:ext uri="{FF2B5EF4-FFF2-40B4-BE49-F238E27FC236}">
                  <a16:creationId xmlns:a16="http://schemas.microsoft.com/office/drawing/2014/main" id="{31E89DEE-B649-4B4B-A0EC-0BEA77C127C4}"/>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30" name="Gruppo 29">
            <a:extLst>
              <a:ext uri="{FF2B5EF4-FFF2-40B4-BE49-F238E27FC236}">
                <a16:creationId xmlns:a16="http://schemas.microsoft.com/office/drawing/2014/main" id="{2581B182-985A-4AA3-8696-DB1A7C48790B}"/>
              </a:ext>
            </a:extLst>
          </p:cNvPr>
          <p:cNvGrpSpPr/>
          <p:nvPr/>
        </p:nvGrpSpPr>
        <p:grpSpPr>
          <a:xfrm>
            <a:off x="4068000" y="2124000"/>
            <a:ext cx="293824" cy="360000"/>
            <a:chOff x="1483200" y="4590000"/>
            <a:chExt cx="293824" cy="360000"/>
          </a:xfrm>
        </p:grpSpPr>
        <p:pic>
          <p:nvPicPr>
            <p:cNvPr id="33" name="Picture 3" descr="C:\Users\Enrico Diani\Desktop\Mano IME.png">
              <a:extLst>
                <a:ext uri="{FF2B5EF4-FFF2-40B4-BE49-F238E27FC236}">
                  <a16:creationId xmlns:a16="http://schemas.microsoft.com/office/drawing/2014/main" id="{07FB516A-0932-4550-87DD-CA94B98B76C6}"/>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34" name="CasellaDiTesto 33">
              <a:extLst>
                <a:ext uri="{FF2B5EF4-FFF2-40B4-BE49-F238E27FC236}">
                  <a16:creationId xmlns:a16="http://schemas.microsoft.com/office/drawing/2014/main" id="{724BE7BE-ECD1-4AB0-87D3-2F311F1707E5}"/>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pic>
        <p:nvPicPr>
          <p:cNvPr id="18" name="Immagine 17">
            <a:extLst>
              <a:ext uri="{FF2B5EF4-FFF2-40B4-BE49-F238E27FC236}">
                <a16:creationId xmlns:a16="http://schemas.microsoft.com/office/drawing/2014/main" id="{A71B4226-BD2E-4FC5-8484-12686479C3B4}"/>
              </a:ext>
            </a:extLst>
          </p:cNvPr>
          <p:cNvPicPr>
            <a:picLocks noChangeAspect="1"/>
          </p:cNvPicPr>
          <p:nvPr/>
        </p:nvPicPr>
        <p:blipFill>
          <a:blip r:embed="rId5"/>
          <a:stretch>
            <a:fillRect/>
          </a:stretch>
        </p:blipFill>
        <p:spPr>
          <a:xfrm>
            <a:off x="2988000" y="3888000"/>
            <a:ext cx="2753437" cy="1980000"/>
          </a:xfrm>
          <a:prstGeom prst="rect">
            <a:avLst/>
          </a:prstGeom>
        </p:spPr>
      </p:pic>
      <p:grpSp>
        <p:nvGrpSpPr>
          <p:cNvPr id="19" name="Gruppo 18">
            <a:extLst>
              <a:ext uri="{FF2B5EF4-FFF2-40B4-BE49-F238E27FC236}">
                <a16:creationId xmlns:a16="http://schemas.microsoft.com/office/drawing/2014/main" id="{3170BE0F-67FA-4C4E-BE6A-6F814931C33A}"/>
              </a:ext>
            </a:extLst>
          </p:cNvPr>
          <p:cNvGrpSpPr/>
          <p:nvPr/>
        </p:nvGrpSpPr>
        <p:grpSpPr>
          <a:xfrm>
            <a:off x="4068000" y="5004000"/>
            <a:ext cx="293824" cy="360000"/>
            <a:chOff x="1483200" y="4590000"/>
            <a:chExt cx="293824" cy="360000"/>
          </a:xfrm>
        </p:grpSpPr>
        <p:pic>
          <p:nvPicPr>
            <p:cNvPr id="20" name="Picture 3" descr="C:\Users\Enrico Diani\Desktop\Mano IME.png">
              <a:extLst>
                <a:ext uri="{FF2B5EF4-FFF2-40B4-BE49-F238E27FC236}">
                  <a16:creationId xmlns:a16="http://schemas.microsoft.com/office/drawing/2014/main" id="{18062CEC-76F7-41D3-8CF2-4AFDBD9F0AB3}"/>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21" name="CasellaDiTesto 20">
              <a:extLst>
                <a:ext uri="{FF2B5EF4-FFF2-40B4-BE49-F238E27FC236}">
                  <a16:creationId xmlns:a16="http://schemas.microsoft.com/office/drawing/2014/main" id="{520585AC-A416-4ACE-9F0D-8BA87E9E0665}"/>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
            <a:extLst>
              <a:ext uri="{FF2B5EF4-FFF2-40B4-BE49-F238E27FC236}">
                <a16:creationId xmlns:a16="http://schemas.microsoft.com/office/drawing/2014/main" id="{7A8BDD5C-9489-421A-8E68-99FF378AD5BC}"/>
              </a:ext>
            </a:extLst>
          </p:cNvPr>
          <p:cNvPicPr>
            <a:picLocks noChangeAspect="1" noChangeArrowheads="1"/>
          </p:cNvPicPr>
          <p:nvPr/>
        </p:nvPicPr>
        <p:blipFill>
          <a:blip r:embed="rId2" cstate="print"/>
          <a:srcRect/>
          <a:stretch>
            <a:fillRect/>
          </a:stretch>
        </p:blipFill>
        <p:spPr bwMode="auto">
          <a:xfrm>
            <a:off x="2988000" y="1187712"/>
            <a:ext cx="2753438" cy="1980000"/>
          </a:xfrm>
          <a:prstGeom prst="rect">
            <a:avLst/>
          </a:prstGeom>
          <a:noFill/>
          <a:ln w="9525">
            <a:noFill/>
            <a:miter lim="800000"/>
            <a:headEnd/>
            <a:tailEnd/>
          </a:ln>
        </p:spPr>
      </p:pic>
      <p:pic>
        <p:nvPicPr>
          <p:cNvPr id="19" name="Picture 2">
            <a:extLst>
              <a:ext uri="{FF2B5EF4-FFF2-40B4-BE49-F238E27FC236}">
                <a16:creationId xmlns:a16="http://schemas.microsoft.com/office/drawing/2014/main" id="{CE5044AE-7268-4591-891E-12C4DEC1B3B6}"/>
              </a:ext>
            </a:extLst>
          </p:cNvPr>
          <p:cNvPicPr>
            <a:picLocks noChangeAspect="1" noChangeArrowheads="1"/>
          </p:cNvPicPr>
          <p:nvPr/>
        </p:nvPicPr>
        <p:blipFill>
          <a:blip r:embed="rId3" cstate="print"/>
          <a:srcRect/>
          <a:stretch>
            <a:fillRect/>
          </a:stretch>
        </p:blipFill>
        <p:spPr bwMode="auto">
          <a:xfrm>
            <a:off x="2988000" y="4860000"/>
            <a:ext cx="2753438" cy="1980000"/>
          </a:xfrm>
          <a:prstGeom prst="rect">
            <a:avLst/>
          </a:prstGeom>
          <a:noFill/>
          <a:ln w="9525">
            <a:noFill/>
            <a:miter lim="800000"/>
            <a:headEnd/>
            <a:tailEnd/>
          </a:ln>
          <a:effectLst/>
        </p:spPr>
      </p:pic>
      <p:cxnSp>
        <p:nvCxnSpPr>
          <p:cNvPr id="22" name="Connettore 1 19">
            <a:extLst>
              <a:ext uri="{FF2B5EF4-FFF2-40B4-BE49-F238E27FC236}">
                <a16:creationId xmlns:a16="http://schemas.microsoft.com/office/drawing/2014/main" id="{614FCF6B-D05D-457F-ADDB-FCAF61A3CC30}"/>
              </a:ext>
            </a:extLst>
          </p:cNvPr>
          <p:cNvCxnSpPr/>
          <p:nvPr/>
        </p:nvCxnSpPr>
        <p:spPr bwMode="auto">
          <a:xfrm flipV="1">
            <a:off x="4284000" y="5256000"/>
            <a:ext cx="0" cy="540000"/>
          </a:xfrm>
          <a:prstGeom prst="line">
            <a:avLst/>
          </a:prstGeom>
          <a:solidFill>
            <a:schemeClr val="accent1"/>
          </a:solidFill>
          <a:ln w="12700" cap="flat" cmpd="sng" algn="ctr">
            <a:solidFill>
              <a:srgbClr val="146BBA"/>
            </a:solidFill>
            <a:prstDash val="solid"/>
            <a:round/>
            <a:headEnd type="none" w="med" len="med"/>
            <a:tailEnd type="none" w="med" len="med"/>
          </a:ln>
          <a:effectLst/>
        </p:spPr>
      </p:cxnSp>
      <p:grpSp>
        <p:nvGrpSpPr>
          <p:cNvPr id="23" name="Gruppo 28">
            <a:extLst>
              <a:ext uri="{FF2B5EF4-FFF2-40B4-BE49-F238E27FC236}">
                <a16:creationId xmlns:a16="http://schemas.microsoft.com/office/drawing/2014/main" id="{F0A1BEA8-DF12-4E26-9EEC-01DC6B37EED6}"/>
              </a:ext>
            </a:extLst>
          </p:cNvPr>
          <p:cNvGrpSpPr/>
          <p:nvPr/>
        </p:nvGrpSpPr>
        <p:grpSpPr>
          <a:xfrm>
            <a:off x="3996000" y="5508000"/>
            <a:ext cx="284401" cy="284400"/>
            <a:chOff x="1332000" y="2408400"/>
            <a:chExt cx="284401" cy="284400"/>
          </a:xfrm>
        </p:grpSpPr>
        <p:pic>
          <p:nvPicPr>
            <p:cNvPr id="24" name="Picture 2" descr="C:\Users\Enrico Diani\Desktop\Matita IME.png">
              <a:extLst>
                <a:ext uri="{FF2B5EF4-FFF2-40B4-BE49-F238E27FC236}">
                  <a16:creationId xmlns:a16="http://schemas.microsoft.com/office/drawing/2014/main" id="{89D7ADB6-B784-41B8-846B-58AE4D9532D1}"/>
                </a:ext>
              </a:extLst>
            </p:cNvPr>
            <p:cNvPicPr>
              <a:picLocks noChangeAspect="1" noChangeArrowheads="1"/>
            </p:cNvPicPr>
            <p:nvPr/>
          </p:nvPicPr>
          <p:blipFill>
            <a:blip r:embed="rId4" cstate="print"/>
            <a:srcRect/>
            <a:stretch>
              <a:fillRect/>
            </a:stretch>
          </p:blipFill>
          <p:spPr bwMode="auto">
            <a:xfrm>
              <a:off x="1332000" y="2408400"/>
              <a:ext cx="284401" cy="284400"/>
            </a:xfrm>
            <a:prstGeom prst="rect">
              <a:avLst/>
            </a:prstGeom>
            <a:noFill/>
          </p:spPr>
        </p:pic>
        <p:sp>
          <p:nvSpPr>
            <p:cNvPr id="25" name="CasellaDiTesto 24">
              <a:extLst>
                <a:ext uri="{FF2B5EF4-FFF2-40B4-BE49-F238E27FC236}">
                  <a16:creationId xmlns:a16="http://schemas.microsoft.com/office/drawing/2014/main" id="{45D490D6-8A25-420F-9B7D-1B2A41850551}"/>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29" name="Gruppo 28">
            <a:extLst>
              <a:ext uri="{FF2B5EF4-FFF2-40B4-BE49-F238E27FC236}">
                <a16:creationId xmlns:a16="http://schemas.microsoft.com/office/drawing/2014/main" id="{5D827A23-1E21-48E2-AF5F-502244E61022}"/>
              </a:ext>
            </a:extLst>
          </p:cNvPr>
          <p:cNvGrpSpPr/>
          <p:nvPr/>
        </p:nvGrpSpPr>
        <p:grpSpPr>
          <a:xfrm>
            <a:off x="4068000" y="5904000"/>
            <a:ext cx="293824" cy="360000"/>
            <a:chOff x="1483200" y="4590000"/>
            <a:chExt cx="293824" cy="360000"/>
          </a:xfrm>
        </p:grpSpPr>
        <p:pic>
          <p:nvPicPr>
            <p:cNvPr id="30" name="Picture 3" descr="C:\Users\Enrico Diani\Desktop\Mano IME.png">
              <a:extLst>
                <a:ext uri="{FF2B5EF4-FFF2-40B4-BE49-F238E27FC236}">
                  <a16:creationId xmlns:a16="http://schemas.microsoft.com/office/drawing/2014/main" id="{1D71871A-BD48-46B4-BAF8-5903BB928F77}"/>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33" name="CasellaDiTesto 32">
              <a:extLst>
                <a:ext uri="{FF2B5EF4-FFF2-40B4-BE49-F238E27FC236}">
                  <a16:creationId xmlns:a16="http://schemas.microsoft.com/office/drawing/2014/main" id="{3A85940C-5FAF-47F0-A135-374BE6EC2EC6}"/>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34" name="Gruppo 33">
            <a:extLst>
              <a:ext uri="{FF2B5EF4-FFF2-40B4-BE49-F238E27FC236}">
                <a16:creationId xmlns:a16="http://schemas.microsoft.com/office/drawing/2014/main" id="{8C7C55BD-65C1-4BA9-81AE-E0F3BB94DD5A}"/>
              </a:ext>
            </a:extLst>
          </p:cNvPr>
          <p:cNvGrpSpPr/>
          <p:nvPr/>
        </p:nvGrpSpPr>
        <p:grpSpPr>
          <a:xfrm>
            <a:off x="5076000" y="6408000"/>
            <a:ext cx="293824" cy="360000"/>
            <a:chOff x="1483200" y="4590000"/>
            <a:chExt cx="293824" cy="360000"/>
          </a:xfrm>
        </p:grpSpPr>
        <p:pic>
          <p:nvPicPr>
            <p:cNvPr id="35" name="Picture 3" descr="C:\Users\Enrico Diani\Desktop\Mano IME.png">
              <a:extLst>
                <a:ext uri="{FF2B5EF4-FFF2-40B4-BE49-F238E27FC236}">
                  <a16:creationId xmlns:a16="http://schemas.microsoft.com/office/drawing/2014/main" id="{981DDE12-FED6-4B53-97BE-C6405908A91E}"/>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39" name="CasellaDiTesto 38">
              <a:extLst>
                <a:ext uri="{FF2B5EF4-FFF2-40B4-BE49-F238E27FC236}">
                  <a16:creationId xmlns:a16="http://schemas.microsoft.com/office/drawing/2014/main" id="{DCF8976C-1CEE-4DD0-89D6-D87AE0086CB6}"/>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grpSp>
        <p:nvGrpSpPr>
          <p:cNvPr id="40" name="Gruppo 39">
            <a:extLst>
              <a:ext uri="{FF2B5EF4-FFF2-40B4-BE49-F238E27FC236}">
                <a16:creationId xmlns:a16="http://schemas.microsoft.com/office/drawing/2014/main" id="{0E20168B-293F-4DFF-86B5-1F507DC39D85}"/>
              </a:ext>
            </a:extLst>
          </p:cNvPr>
          <p:cNvGrpSpPr/>
          <p:nvPr/>
        </p:nvGrpSpPr>
        <p:grpSpPr>
          <a:xfrm>
            <a:off x="5292000" y="6624000"/>
            <a:ext cx="293824" cy="360000"/>
            <a:chOff x="1483200" y="4590000"/>
            <a:chExt cx="293824" cy="360000"/>
          </a:xfrm>
        </p:grpSpPr>
        <p:pic>
          <p:nvPicPr>
            <p:cNvPr id="41" name="Picture 3" descr="C:\Users\Enrico Diani\Desktop\Mano IME.png">
              <a:extLst>
                <a:ext uri="{FF2B5EF4-FFF2-40B4-BE49-F238E27FC236}">
                  <a16:creationId xmlns:a16="http://schemas.microsoft.com/office/drawing/2014/main" id="{2FE941FB-D4CA-495E-AB04-393305419656}"/>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45" name="CasellaDiTesto 44">
              <a:extLst>
                <a:ext uri="{FF2B5EF4-FFF2-40B4-BE49-F238E27FC236}">
                  <a16:creationId xmlns:a16="http://schemas.microsoft.com/office/drawing/2014/main" id="{4EB5EC23-6732-45DF-B2D2-D2664EC6637F}"/>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sp>
        <p:nvSpPr>
          <p:cNvPr id="46" name="Segnaposto contenuto 2">
            <a:extLst>
              <a:ext uri="{FF2B5EF4-FFF2-40B4-BE49-F238E27FC236}">
                <a16:creationId xmlns:a16="http://schemas.microsoft.com/office/drawing/2014/main" id="{AA917543-44E2-4191-A139-C488E8EFF5A2}"/>
              </a:ext>
            </a:extLst>
          </p:cNvPr>
          <p:cNvSpPr txBox="1">
            <a:spLocks/>
          </p:cNvSpPr>
          <p:nvPr/>
        </p:nvSpPr>
        <p:spPr>
          <a:xfrm>
            <a:off x="2520000" y="1169988"/>
            <a:ext cx="4032250" cy="8005762"/>
          </a:xfrm>
          <a:prstGeom prst="rect">
            <a:avLst/>
          </a:prstGeom>
        </p:spPr>
        <p:txBody>
          <a:bodyPr/>
          <a:lstStyle>
            <a:lvl1pPr marL="342900" indent="-342900" algn="l" rtl="0" eaLnBrk="0" fontAlgn="base" hangingPunct="0">
              <a:spcBef>
                <a:spcPct val="20000"/>
              </a:spcBef>
              <a:spcAft>
                <a:spcPct val="0"/>
              </a:spcAft>
              <a:buChar char="•"/>
              <a:defRPr sz="900">
                <a:solidFill>
                  <a:schemeClr val="tx1"/>
                </a:solidFill>
                <a:latin typeface="Myriad Pro" pitchFamily="34" charset="0"/>
                <a:ea typeface="+mn-ea"/>
                <a:cs typeface="Calibri" pitchFamily="34" charset="0"/>
              </a:defRPr>
            </a:lvl1pPr>
            <a:lvl2pPr marL="742950" indent="-28575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2pPr>
            <a:lvl3pPr marL="11430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3pPr>
            <a:lvl4pPr marL="16002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4pPr>
            <a:lvl5pPr marL="20574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5pPr>
            <a:lvl6pPr marL="2514600" indent="-228600" algn="l" rtl="0" fontAlgn="base">
              <a:spcBef>
                <a:spcPct val="20000"/>
              </a:spcBef>
              <a:spcAft>
                <a:spcPct val="0"/>
              </a:spcAft>
              <a:buChar char="»"/>
              <a:defRPr sz="1400">
                <a:solidFill>
                  <a:schemeClr val="tx1"/>
                </a:solidFill>
                <a:latin typeface="+mn-lt"/>
              </a:defRPr>
            </a:lvl6pPr>
            <a:lvl7pPr marL="2971800" indent="-228600" algn="l" rtl="0" fontAlgn="base">
              <a:spcBef>
                <a:spcPct val="20000"/>
              </a:spcBef>
              <a:spcAft>
                <a:spcPct val="0"/>
              </a:spcAft>
              <a:buChar char="»"/>
              <a:defRPr sz="1400">
                <a:solidFill>
                  <a:schemeClr val="tx1"/>
                </a:solidFill>
                <a:latin typeface="+mn-lt"/>
              </a:defRPr>
            </a:lvl7pPr>
            <a:lvl8pPr marL="3429000" indent="-228600" algn="l" rtl="0" fontAlgn="base">
              <a:spcBef>
                <a:spcPct val="20000"/>
              </a:spcBef>
              <a:spcAft>
                <a:spcPct val="0"/>
              </a:spcAft>
              <a:buChar char="»"/>
              <a:defRPr sz="1400">
                <a:solidFill>
                  <a:schemeClr val="tx1"/>
                </a:solidFill>
                <a:latin typeface="+mn-lt"/>
              </a:defRPr>
            </a:lvl8pPr>
            <a:lvl9pPr marL="3886200" indent="-228600" algn="l" rtl="0" fontAlgn="base">
              <a:spcBef>
                <a:spcPct val="20000"/>
              </a:spcBef>
              <a:spcAft>
                <a:spcPct val="0"/>
              </a:spcAft>
              <a:buChar char="»"/>
              <a:defRPr sz="1400">
                <a:solidFill>
                  <a:schemeClr val="tx1"/>
                </a:solidFill>
                <a:latin typeface="+mn-lt"/>
              </a:defRPr>
            </a:lvl9pPr>
          </a:lstStyle>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marL="0" indent="0">
              <a:spcBef>
                <a:spcPts val="200"/>
              </a:spcBef>
              <a:buFontTx/>
              <a:buNone/>
            </a:pPr>
            <a:r>
              <a:rPr lang="en-GB" b="0" kern="0" dirty="0"/>
              <a:t>This page is used to configure the sender Telegram profile; Telegram users will receive messages containing alerts, events, … with the Telegram BOT configured here as “sender”.</a:t>
            </a:r>
          </a:p>
          <a:p>
            <a:pPr marL="0" indent="0">
              <a:spcBef>
                <a:spcPts val="200"/>
              </a:spcBef>
              <a:buFontTx/>
              <a:buNone/>
            </a:pPr>
            <a:r>
              <a:rPr lang="en-GB" b="0" u="sng" kern="0" dirty="0"/>
              <a:t>Procedure:</a:t>
            </a:r>
          </a:p>
          <a:p>
            <a:pPr marL="0" indent="0">
              <a:spcBef>
                <a:spcPts val="200"/>
              </a:spcBef>
              <a:buFontTx/>
              <a:buNone/>
            </a:pPr>
            <a:r>
              <a:rPr lang="en-GB" b="1" kern="0" dirty="0"/>
              <a:t>1.</a:t>
            </a:r>
            <a:r>
              <a:rPr lang="en-GB" b="0" kern="0" dirty="0"/>
              <a:t> Download the application (available for free for Android, iOS and Windows phones) on your smartphone and follow the installation process and the user profile configuration</a:t>
            </a:r>
          </a:p>
          <a:p>
            <a:pPr marL="0" indent="0">
              <a:spcBef>
                <a:spcPts val="200"/>
              </a:spcBef>
              <a:buFontTx/>
              <a:buNone/>
            </a:pPr>
            <a:r>
              <a:rPr lang="en-GB" b="1" kern="0" dirty="0"/>
              <a:t>2. </a:t>
            </a:r>
            <a:r>
              <a:rPr lang="en-GB" b="0" kern="0" dirty="0"/>
              <a:t>Create the BOT Telegram using the procedure described on the application site (</a:t>
            </a:r>
            <a:r>
              <a:rPr lang="en-GB" b="0" kern="0" dirty="0">
                <a:hlinkClick r:id="rId6"/>
              </a:rPr>
              <a:t>https://core.telegram.org/bots#3-how-do-i-create-a-bot</a:t>
            </a:r>
            <a:r>
              <a:rPr lang="en-GB" b="0" kern="0" dirty="0"/>
              <a:t>). </a:t>
            </a:r>
            <a:r>
              <a:rPr lang="en-GB" b="1" kern="0" dirty="0">
                <a:solidFill>
                  <a:srgbClr val="146BBA"/>
                </a:solidFill>
              </a:rPr>
              <a:t>Note:</a:t>
            </a:r>
            <a:r>
              <a:rPr lang="en-GB" b="0" kern="0" dirty="0"/>
              <a:t> BOT is a simply Telegram account used to create services.</a:t>
            </a:r>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r>
              <a:rPr lang="en-GB" b="1" kern="0" dirty="0"/>
              <a:t>3.</a:t>
            </a:r>
            <a:r>
              <a:rPr lang="en-GB" b="0" kern="0" dirty="0"/>
              <a:t> Type the account elements :</a:t>
            </a:r>
          </a:p>
          <a:p>
            <a:pPr marL="0" indent="0">
              <a:spcBef>
                <a:spcPts val="200"/>
              </a:spcBef>
              <a:buFontTx/>
              <a:buNone/>
            </a:pPr>
            <a:r>
              <a:rPr lang="en-GB" b="0" kern="0" dirty="0"/>
              <a:t>- Name: name set in the BOT configuration process</a:t>
            </a:r>
          </a:p>
          <a:p>
            <a:pPr marL="0" indent="0">
              <a:spcBef>
                <a:spcPts val="200"/>
              </a:spcBef>
              <a:buFontTx/>
              <a:buChar char="-"/>
            </a:pPr>
            <a:r>
              <a:rPr lang="en-GB" b="0" kern="0" dirty="0"/>
              <a:t>Token: unique alphanumeric code created during the BOT configuration process; It is used to identify univocally the BOT</a:t>
            </a:r>
          </a:p>
          <a:p>
            <a:pPr marL="0" indent="0">
              <a:spcBef>
                <a:spcPts val="200"/>
              </a:spcBef>
              <a:buFontTx/>
              <a:buChar char="-"/>
            </a:pPr>
            <a:r>
              <a:rPr lang="en-GB" b="0" kern="0" dirty="0"/>
              <a:t> Password: it is created and inserted directly on this page; it is used to recognize users enabled to receive notifications from the Web server</a:t>
            </a:r>
          </a:p>
          <a:p>
            <a:pPr marL="0" indent="0">
              <a:spcBef>
                <a:spcPts val="200"/>
              </a:spcBef>
              <a:buFontTx/>
              <a:buNone/>
            </a:pPr>
            <a:r>
              <a:rPr lang="en-GB" kern="0" dirty="0">
                <a:solidFill>
                  <a:srgbClr val="146BBA"/>
                </a:solidFill>
              </a:rPr>
              <a:t>Note:</a:t>
            </a:r>
            <a:r>
              <a:rPr lang="en-GB" b="0" kern="0" dirty="0"/>
              <a:t> in this page will also appear the list of all users who have requested to receive notifications.</a:t>
            </a:r>
          </a:p>
          <a:p>
            <a:pPr marL="0" indent="0">
              <a:spcBef>
                <a:spcPts val="200"/>
              </a:spcBef>
              <a:buFontTx/>
              <a:buNone/>
            </a:pPr>
            <a:r>
              <a:rPr lang="en-GB" b="1" kern="0" dirty="0"/>
              <a:t>4.</a:t>
            </a:r>
            <a:r>
              <a:rPr lang="en-GB" b="0" kern="0" dirty="0"/>
              <a:t> Click to enable/disable </a:t>
            </a:r>
            <a:r>
              <a:rPr lang="en-US" b="0" kern="0" dirty="0"/>
              <a:t>sending notifications to each Telegram user</a:t>
            </a:r>
          </a:p>
          <a:p>
            <a:pPr marL="0" indent="0">
              <a:spcBef>
                <a:spcPts val="200"/>
              </a:spcBef>
              <a:buFontTx/>
              <a:buNone/>
            </a:pPr>
            <a:r>
              <a:rPr lang="en-GB" b="1" kern="0" dirty="0"/>
              <a:t>5.</a:t>
            </a:r>
            <a:r>
              <a:rPr lang="en-GB" b="0" kern="0" dirty="0"/>
              <a:t> Click “Save”</a:t>
            </a:r>
          </a:p>
          <a:p>
            <a:pPr marL="0" indent="0">
              <a:spcBef>
                <a:spcPts val="200"/>
              </a:spcBef>
              <a:buFontTx/>
              <a:buNone/>
            </a:pPr>
            <a:r>
              <a:rPr lang="en-GB" b="1" kern="0" dirty="0"/>
              <a:t>6.</a:t>
            </a:r>
            <a:r>
              <a:rPr lang="en-GB" b="0" kern="0" dirty="0"/>
              <a:t> Clicking “Test” a sample massage is sent to all selected Telegram users in order to test the connection/configuration</a:t>
            </a:r>
          </a:p>
          <a:p>
            <a:pPr marL="0" indent="0">
              <a:spcBef>
                <a:spcPts val="200"/>
              </a:spcBef>
              <a:buFontTx/>
              <a:buNone/>
            </a:pPr>
            <a:r>
              <a:rPr lang="en-GB" kern="0" dirty="0">
                <a:solidFill>
                  <a:srgbClr val="146BBA"/>
                </a:solidFill>
              </a:rPr>
              <a:t>Note:</a:t>
            </a:r>
            <a:r>
              <a:rPr lang="en-GB" b="0" kern="0" dirty="0"/>
              <a:t> a telegram user, to be enabled to receive notifications from the Web server, will have to open the Telegram app on its smartphone and send to the BOT a message containing the </a:t>
            </a:r>
            <a:r>
              <a:rPr lang="en-GB" b="1" kern="0" dirty="0"/>
              <a:t>password</a:t>
            </a:r>
            <a:r>
              <a:rPr lang="en-GB" b="0" kern="0" dirty="0"/>
              <a:t> configured in this web page.</a:t>
            </a:r>
          </a:p>
          <a:p>
            <a:pPr marL="0" indent="0">
              <a:spcBef>
                <a:spcPts val="200"/>
              </a:spcBef>
              <a:buFontTx/>
              <a:buNone/>
            </a:pPr>
            <a:endParaRPr lang="en-GB" b="0" kern="0" dirty="0">
              <a:solidFill>
                <a:srgbClr val="00B050"/>
              </a:solidFill>
            </a:endParaRPr>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egnaposto contenuto 2">
            <a:extLst>
              <a:ext uri="{FF2B5EF4-FFF2-40B4-BE49-F238E27FC236}">
                <a16:creationId xmlns:a16="http://schemas.microsoft.com/office/drawing/2014/main" id="{CC24B8CC-79AF-4985-96BF-F8DB4FFB8113}"/>
              </a:ext>
            </a:extLst>
          </p:cNvPr>
          <p:cNvSpPr txBox="1">
            <a:spLocks/>
          </p:cNvSpPr>
          <p:nvPr/>
        </p:nvSpPr>
        <p:spPr>
          <a:xfrm>
            <a:off x="2520000" y="1173163"/>
            <a:ext cx="4032250" cy="8005762"/>
          </a:xfrm>
          <a:prstGeom prst="rect">
            <a:avLst/>
          </a:prstGeom>
        </p:spPr>
        <p:txBody>
          <a:bodyPr/>
          <a:lstStyle/>
          <a:p>
            <a:pPr marL="457200" marR="0" lvl="0" indent="-457200" algn="l" defTabSz="914400" rtl="0" eaLnBrk="0" fontAlgn="base" latinLnBrk="0" hangingPunct="0">
              <a:lnSpc>
                <a:spcPct val="100000"/>
              </a:lnSpc>
              <a:spcBef>
                <a:spcPts val="200"/>
              </a:spcBef>
              <a:spcAft>
                <a:spcPct val="0"/>
              </a:spcAft>
              <a:buClrTx/>
              <a:buSzTx/>
              <a:buFontTx/>
              <a:buNone/>
              <a:tabLst/>
              <a:defRPr/>
            </a:pPr>
            <a:r>
              <a:rPr kumimoji="0" lang="en-GB" sz="900" b="1" i="0" u="none" strike="noStrike" kern="0" cap="none" spc="0" normalizeH="0" baseline="0" noProof="0" dirty="0">
                <a:ln>
                  <a:noFill/>
                </a:ln>
                <a:solidFill>
                  <a:srgbClr val="146BBA"/>
                </a:solidFill>
                <a:effectLst/>
                <a:uLnTx/>
                <a:uFillTx/>
                <a:latin typeface="Myriad Pro" pitchFamily="34" charset="0"/>
                <a:ea typeface="+mn-ea"/>
                <a:cs typeface="Calibri" pitchFamily="34" charset="0"/>
              </a:rPr>
              <a:t>8.5.3</a:t>
            </a:r>
            <a:r>
              <a:rPr kumimoji="0" lang="en-GB" sz="900" b="1" i="0" u="none" strike="noStrike" kern="0" cap="none" spc="0" normalizeH="0" baseline="0" noProof="0" dirty="0">
                <a:ln>
                  <a:noFill/>
                </a:ln>
                <a:solidFill>
                  <a:srgbClr val="F56600"/>
                </a:solidFill>
                <a:effectLst/>
                <a:uLnTx/>
                <a:uFillTx/>
                <a:latin typeface="Myriad Pro" pitchFamily="34" charset="0"/>
                <a:ea typeface="+mn-ea"/>
                <a:cs typeface="Calibri" pitchFamily="34" charset="0"/>
              </a:rPr>
              <a:t> </a:t>
            </a:r>
            <a:r>
              <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Automatic reports</a:t>
            </a: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In the Web Server’s home page</a:t>
            </a: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r>
              <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1.</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Click “Web Server configuration”</a:t>
            </a: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2.</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Click “Email and notification”</a:t>
            </a: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3.</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Click “Automatic reports”</a:t>
            </a: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Automatic report configuration page appears</a:t>
            </a: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p:txBody>
      </p:sp>
      <p:pic>
        <p:nvPicPr>
          <p:cNvPr id="23" name="Picture 2">
            <a:extLst>
              <a:ext uri="{FF2B5EF4-FFF2-40B4-BE49-F238E27FC236}">
                <a16:creationId xmlns:a16="http://schemas.microsoft.com/office/drawing/2014/main" id="{C8D3D9A4-F805-4523-BB66-53B6C2147CE4}"/>
              </a:ext>
            </a:extLst>
          </p:cNvPr>
          <p:cNvPicPr>
            <a:picLocks noChangeAspect="1" noChangeArrowheads="1"/>
          </p:cNvPicPr>
          <p:nvPr/>
        </p:nvPicPr>
        <p:blipFill>
          <a:blip r:embed="rId2" cstate="print"/>
          <a:srcRect/>
          <a:stretch>
            <a:fillRect/>
          </a:stretch>
        </p:blipFill>
        <p:spPr bwMode="auto">
          <a:xfrm>
            <a:off x="2988000" y="6156000"/>
            <a:ext cx="2753438" cy="1980000"/>
          </a:xfrm>
          <a:prstGeom prst="rect">
            <a:avLst/>
          </a:prstGeom>
          <a:noFill/>
          <a:ln w="9525">
            <a:noFill/>
            <a:miter lim="800000"/>
            <a:headEnd/>
            <a:tailEnd/>
          </a:ln>
        </p:spPr>
      </p:pic>
      <p:pic>
        <p:nvPicPr>
          <p:cNvPr id="24" name="Picture 2" descr="C:\Users\Enrico Diani\Desktop\Manuali Soluzione Misura EDIA\Measure Web Server\ime\big\EN\Homepage SXWS255.png">
            <a:extLst>
              <a:ext uri="{FF2B5EF4-FFF2-40B4-BE49-F238E27FC236}">
                <a16:creationId xmlns:a16="http://schemas.microsoft.com/office/drawing/2014/main" id="{6201C6A9-60B7-41E9-BCC9-407CD2B14400}"/>
              </a:ext>
            </a:extLst>
          </p:cNvPr>
          <p:cNvPicPr>
            <a:picLocks noChangeAspect="1" noChangeArrowheads="1"/>
          </p:cNvPicPr>
          <p:nvPr/>
        </p:nvPicPr>
        <p:blipFill>
          <a:blip r:embed="rId3" cstate="print"/>
          <a:srcRect/>
          <a:stretch>
            <a:fillRect/>
          </a:stretch>
        </p:blipFill>
        <p:spPr bwMode="auto">
          <a:xfrm>
            <a:off x="2988000" y="1584000"/>
            <a:ext cx="2753438" cy="1980000"/>
          </a:xfrm>
          <a:prstGeom prst="rect">
            <a:avLst/>
          </a:prstGeom>
          <a:noFill/>
        </p:spPr>
      </p:pic>
      <p:grpSp>
        <p:nvGrpSpPr>
          <p:cNvPr id="27" name="Gruppo 26">
            <a:extLst>
              <a:ext uri="{FF2B5EF4-FFF2-40B4-BE49-F238E27FC236}">
                <a16:creationId xmlns:a16="http://schemas.microsoft.com/office/drawing/2014/main" id="{7D6FEE05-D0BC-44EB-82CC-7D9EDB146DFC}"/>
              </a:ext>
            </a:extLst>
          </p:cNvPr>
          <p:cNvGrpSpPr/>
          <p:nvPr/>
        </p:nvGrpSpPr>
        <p:grpSpPr>
          <a:xfrm>
            <a:off x="4068000" y="6984000"/>
            <a:ext cx="293824" cy="360000"/>
            <a:chOff x="1483200" y="4590000"/>
            <a:chExt cx="293824" cy="360000"/>
          </a:xfrm>
        </p:grpSpPr>
        <p:pic>
          <p:nvPicPr>
            <p:cNvPr id="28" name="Picture 3" descr="C:\Users\Enrico Diani\Desktop\Mano IME.png">
              <a:extLst>
                <a:ext uri="{FF2B5EF4-FFF2-40B4-BE49-F238E27FC236}">
                  <a16:creationId xmlns:a16="http://schemas.microsoft.com/office/drawing/2014/main" id="{BA715A42-E237-4618-BB9A-23996EA8A0C5}"/>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29" name="CasellaDiTesto 28">
              <a:extLst>
                <a:ext uri="{FF2B5EF4-FFF2-40B4-BE49-F238E27FC236}">
                  <a16:creationId xmlns:a16="http://schemas.microsoft.com/office/drawing/2014/main" id="{A685C08E-B216-4FEB-8BB3-584FE7305D81}"/>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30" name="Gruppo 29">
            <a:extLst>
              <a:ext uri="{FF2B5EF4-FFF2-40B4-BE49-F238E27FC236}">
                <a16:creationId xmlns:a16="http://schemas.microsoft.com/office/drawing/2014/main" id="{00C7665B-922E-4A11-B43C-968899F740FC}"/>
              </a:ext>
            </a:extLst>
          </p:cNvPr>
          <p:cNvGrpSpPr/>
          <p:nvPr/>
        </p:nvGrpSpPr>
        <p:grpSpPr>
          <a:xfrm>
            <a:off x="4068000" y="2124000"/>
            <a:ext cx="293824" cy="360000"/>
            <a:chOff x="1483200" y="4590000"/>
            <a:chExt cx="293824" cy="360000"/>
          </a:xfrm>
        </p:grpSpPr>
        <p:pic>
          <p:nvPicPr>
            <p:cNvPr id="31" name="Picture 3" descr="C:\Users\Enrico Diani\Desktop\Mano IME.png">
              <a:extLst>
                <a:ext uri="{FF2B5EF4-FFF2-40B4-BE49-F238E27FC236}">
                  <a16:creationId xmlns:a16="http://schemas.microsoft.com/office/drawing/2014/main" id="{3C859791-5229-4D99-9FFD-E09A1973E8B8}"/>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34" name="CasellaDiTesto 33">
              <a:extLst>
                <a:ext uri="{FF2B5EF4-FFF2-40B4-BE49-F238E27FC236}">
                  <a16:creationId xmlns:a16="http://schemas.microsoft.com/office/drawing/2014/main" id="{2CFDE9F9-230E-4188-9FA6-5D71C180A152}"/>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pic>
        <p:nvPicPr>
          <p:cNvPr id="18" name="Immagine 17">
            <a:extLst>
              <a:ext uri="{FF2B5EF4-FFF2-40B4-BE49-F238E27FC236}">
                <a16:creationId xmlns:a16="http://schemas.microsoft.com/office/drawing/2014/main" id="{E9410785-130B-4FE4-BAB8-DD29CB32801B}"/>
              </a:ext>
            </a:extLst>
          </p:cNvPr>
          <p:cNvPicPr>
            <a:picLocks noChangeAspect="1"/>
          </p:cNvPicPr>
          <p:nvPr/>
        </p:nvPicPr>
        <p:blipFill>
          <a:blip r:embed="rId5"/>
          <a:stretch>
            <a:fillRect/>
          </a:stretch>
        </p:blipFill>
        <p:spPr>
          <a:xfrm>
            <a:off x="2988001" y="3888000"/>
            <a:ext cx="2753437" cy="1980000"/>
          </a:xfrm>
          <a:prstGeom prst="rect">
            <a:avLst/>
          </a:prstGeom>
        </p:spPr>
      </p:pic>
      <p:grpSp>
        <p:nvGrpSpPr>
          <p:cNvPr id="19" name="Gruppo 18">
            <a:extLst>
              <a:ext uri="{FF2B5EF4-FFF2-40B4-BE49-F238E27FC236}">
                <a16:creationId xmlns:a16="http://schemas.microsoft.com/office/drawing/2014/main" id="{0D7E114E-5CBC-44C1-8163-26B6075BB2FF}"/>
              </a:ext>
            </a:extLst>
          </p:cNvPr>
          <p:cNvGrpSpPr/>
          <p:nvPr/>
        </p:nvGrpSpPr>
        <p:grpSpPr>
          <a:xfrm>
            <a:off x="4068000" y="5004000"/>
            <a:ext cx="293824" cy="360000"/>
            <a:chOff x="1483200" y="4590000"/>
            <a:chExt cx="293824" cy="360000"/>
          </a:xfrm>
        </p:grpSpPr>
        <p:pic>
          <p:nvPicPr>
            <p:cNvPr id="20" name="Picture 3" descr="C:\Users\Enrico Diani\Desktop\Mano IME.png">
              <a:extLst>
                <a:ext uri="{FF2B5EF4-FFF2-40B4-BE49-F238E27FC236}">
                  <a16:creationId xmlns:a16="http://schemas.microsoft.com/office/drawing/2014/main" id="{914FE0B3-E2CC-4E5D-8531-111ECBC56569}"/>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21" name="CasellaDiTesto 20">
              <a:extLst>
                <a:ext uri="{FF2B5EF4-FFF2-40B4-BE49-F238E27FC236}">
                  <a16:creationId xmlns:a16="http://schemas.microsoft.com/office/drawing/2014/main" id="{FFF73891-5397-4CC5-ADC9-0FA01342B1F0}"/>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egnaposto contenuto 2">
            <a:extLst>
              <a:ext uri="{FF2B5EF4-FFF2-40B4-BE49-F238E27FC236}">
                <a16:creationId xmlns:a16="http://schemas.microsoft.com/office/drawing/2014/main" id="{F73959DB-3C41-48D6-94B8-C74C16A10DAA}"/>
              </a:ext>
            </a:extLst>
          </p:cNvPr>
          <p:cNvSpPr txBox="1">
            <a:spLocks/>
          </p:cNvSpPr>
          <p:nvPr/>
        </p:nvSpPr>
        <p:spPr>
          <a:xfrm>
            <a:off x="2471872" y="1173163"/>
            <a:ext cx="4032250" cy="8005762"/>
          </a:xfrm>
          <a:prstGeom prst="rect">
            <a:avLst/>
          </a:prstGeom>
        </p:spPr>
        <p:txBody>
          <a:bodyPr/>
          <a:lstStyle/>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The page is divided into two sections:</a:t>
            </a:r>
          </a:p>
          <a:p>
            <a:pPr lvl="0" algn="l" eaLnBrk="0" hangingPunct="0">
              <a:spcBef>
                <a:spcPts val="200"/>
              </a:spcBef>
              <a:defRPr/>
            </a:pPr>
            <a:r>
              <a:rPr lang="en-GB" sz="900" b="0" kern="0" dirty="0">
                <a:solidFill>
                  <a:schemeClr val="tx1"/>
                </a:solidFill>
                <a:latin typeface="Myriad Pro" pitchFamily="34" charset="0"/>
                <a:cs typeface="Calibri" pitchFamily="34" charset="0"/>
              </a:rPr>
              <a:t>section        shows </a:t>
            </a:r>
            <a:r>
              <a:rPr lang="en-GB" sz="900" b="0" dirty="0">
                <a:solidFill>
                  <a:schemeClr val="tx1"/>
                </a:solidFill>
                <a:latin typeface="Myriad Pro" panose="020B0503030403020204" pitchFamily="34" charset="0"/>
              </a:rPr>
              <a:t>the “physical” or “virtual” devices</a:t>
            </a:r>
            <a:r>
              <a:rPr lang="en-GB" sz="900" b="0" kern="0" dirty="0">
                <a:solidFill>
                  <a:schemeClr val="tx1"/>
                </a:solidFill>
                <a:latin typeface="Myriad Pro" pitchFamily="34" charset="0"/>
                <a:cs typeface="Calibri" pitchFamily="34" charset="0"/>
              </a:rPr>
              <a:t> added by the users with their characteristics and status icons</a:t>
            </a:r>
          </a:p>
          <a:p>
            <a:pPr lvl="0" algn="l" eaLnBrk="0" hangingPunct="0">
              <a:spcBef>
                <a:spcPts val="200"/>
              </a:spcBef>
              <a:defRPr/>
            </a:pPr>
            <a:r>
              <a:rPr lang="en-GB" sz="900" b="0" kern="0" dirty="0">
                <a:solidFill>
                  <a:schemeClr val="tx1"/>
                </a:solidFill>
                <a:latin typeface="Myriad Pro" pitchFamily="34" charset="0"/>
                <a:cs typeface="Calibri" pitchFamily="34" charset="0"/>
              </a:rPr>
              <a:t>section        </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is the area where is possible to select</a:t>
            </a:r>
            <a:r>
              <a:rPr kumimoji="0" lang="en-GB" sz="900" b="0" i="0" u="none" strike="noStrike" kern="0" cap="none" spc="0" normalizeH="0" noProof="0" dirty="0">
                <a:ln>
                  <a:noFill/>
                </a:ln>
                <a:solidFill>
                  <a:schemeClr val="tx1"/>
                </a:solidFill>
                <a:effectLst/>
                <a:uLnTx/>
                <a:uFillTx/>
                <a:latin typeface="Myriad Pro" pitchFamily="34" charset="0"/>
                <a:ea typeface="+mn-ea"/>
                <a:cs typeface="Calibri" pitchFamily="34" charset="0"/>
              </a:rPr>
              <a:t> and set:</a:t>
            </a: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0000" marR="0" lvl="0" indent="90000" algn="l" defTabSz="914400" rtl="0" eaLnBrk="0" fontAlgn="base" latinLnBrk="0" hangingPunct="0">
              <a:lnSpc>
                <a:spcPct val="100000"/>
              </a:lnSpc>
              <a:spcBef>
                <a:spcPts val="200"/>
              </a:spcBef>
              <a:spcAft>
                <a:spcPct val="0"/>
              </a:spcAft>
              <a:buClrTx/>
              <a:buSzTx/>
              <a:buFontTx/>
              <a:buChar char="-"/>
              <a:tabLst>
                <a:tab pos="182563" algn="l"/>
              </a:tabLst>
              <a:defRPr/>
            </a:pP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which</a:t>
            </a:r>
            <a:r>
              <a:rPr kumimoji="0" lang="en-GB" sz="900" b="0" i="0" u="none" strike="noStrike" kern="0" cap="none" spc="0" normalizeH="0" noProof="0" dirty="0">
                <a:ln>
                  <a:noFill/>
                </a:ln>
                <a:solidFill>
                  <a:schemeClr val="tx1"/>
                </a:solidFill>
                <a:effectLst/>
                <a:uLnTx/>
                <a:uFillTx/>
                <a:latin typeface="Myriad Pro" pitchFamily="34" charset="0"/>
                <a:ea typeface="+mn-ea"/>
                <a:cs typeface="Calibri" pitchFamily="34" charset="0"/>
              </a:rPr>
              <a:t> type of </a:t>
            </a:r>
            <a:r>
              <a:rPr lang="en-GB" sz="900" b="0" kern="0" noProof="0" dirty="0">
                <a:solidFill>
                  <a:schemeClr val="tx1"/>
                </a:solidFill>
                <a:latin typeface="Myriad Pro" pitchFamily="34" charset="0"/>
                <a:cs typeface="Calibri" pitchFamily="34" charset="0"/>
              </a:rPr>
              <a:t>report: Summary or Detailed</a:t>
            </a: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0000" marR="0" lvl="0" indent="90000" algn="l" defTabSz="914400" rtl="0" eaLnBrk="0" fontAlgn="base" latinLnBrk="0" hangingPunct="0">
              <a:lnSpc>
                <a:spcPct val="100000"/>
              </a:lnSpc>
              <a:spcBef>
                <a:spcPts val="200"/>
              </a:spcBef>
              <a:spcAft>
                <a:spcPct val="0"/>
              </a:spcAft>
              <a:buClrTx/>
              <a:buSzTx/>
              <a:buFontTx/>
              <a:buChar char="-"/>
              <a:tabLst/>
              <a:defRPr/>
            </a:pPr>
            <a:r>
              <a:rPr lang="en-GB" sz="900" b="0" kern="0" noProof="0" dirty="0">
                <a:solidFill>
                  <a:schemeClr val="tx1"/>
                </a:solidFill>
                <a:latin typeface="Myriad Pro" pitchFamily="34" charset="0"/>
                <a:cs typeface="Calibri" pitchFamily="34" charset="0"/>
              </a:rPr>
              <a:t>the report period: Monthly or Yearly report</a:t>
            </a: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0000" marR="0" lvl="0" indent="90000" algn="l" defTabSz="914400" rtl="0" eaLnBrk="0" fontAlgn="base" latinLnBrk="0" hangingPunct="0">
              <a:lnSpc>
                <a:spcPct val="100000"/>
              </a:lnSpc>
              <a:spcBef>
                <a:spcPts val="200"/>
              </a:spcBef>
              <a:spcAft>
                <a:spcPct val="0"/>
              </a:spcAft>
              <a:buClrTx/>
              <a:buSzTx/>
              <a:buFontTx/>
              <a:buChar char="-"/>
              <a:tabLst/>
              <a:defRPr/>
            </a:pP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the report format: pdf or csv</a:t>
            </a:r>
            <a:r>
              <a:rPr kumimoji="0" lang="en-GB" sz="900" b="0" i="0" u="none" strike="noStrike" kern="0" cap="none" spc="0" normalizeH="0" noProof="0" dirty="0">
                <a:ln>
                  <a:noFill/>
                </a:ln>
                <a:solidFill>
                  <a:schemeClr val="tx1"/>
                </a:solidFill>
                <a:effectLst/>
                <a:uLnTx/>
                <a:uFillTx/>
                <a:latin typeface="Myriad Pro" pitchFamily="34" charset="0"/>
                <a:ea typeface="+mn-ea"/>
                <a:cs typeface="Calibri" pitchFamily="34" charset="0"/>
              </a:rPr>
              <a:t> </a:t>
            </a:r>
          </a:p>
          <a:p>
            <a:pPr marL="90000" lvl="0" indent="90000" algn="l" eaLnBrk="0" hangingPunct="0">
              <a:spcBef>
                <a:spcPts val="200"/>
              </a:spcBef>
              <a:buFontTx/>
              <a:buChar char="-"/>
              <a:defRPr/>
            </a:pPr>
            <a:r>
              <a:rPr lang="en-GB" sz="900" b="0" kern="0" noProof="0" dirty="0">
                <a:solidFill>
                  <a:schemeClr val="tx1"/>
                </a:solidFill>
                <a:latin typeface="Myriad Pro" pitchFamily="34" charset="0"/>
                <a:cs typeface="Calibri" pitchFamily="34" charset="0"/>
              </a:rPr>
              <a:t>the e-mail </a:t>
            </a:r>
            <a:r>
              <a:rPr lang="en-GB" sz="900" b="0" kern="0" noProof="0" dirty="0" err="1">
                <a:solidFill>
                  <a:schemeClr val="tx1"/>
                </a:solidFill>
                <a:latin typeface="Myriad Pro" pitchFamily="34" charset="0"/>
                <a:cs typeface="Calibri" pitchFamily="34" charset="0"/>
              </a:rPr>
              <a:t>addres</a:t>
            </a:r>
            <a:r>
              <a:rPr lang="en-GB" sz="900" b="0" kern="0" dirty="0">
                <a:solidFill>
                  <a:schemeClr val="tx1"/>
                </a:solidFill>
                <a:latin typeface="Myriad Pro" pitchFamily="34" charset="0"/>
                <a:cs typeface="Calibri" pitchFamily="34" charset="0"/>
              </a:rPr>
              <a:t>s(</a:t>
            </a:r>
            <a:r>
              <a:rPr lang="en-GB" sz="900" b="0" kern="0" dirty="0" err="1">
                <a:solidFill>
                  <a:schemeClr val="tx1"/>
                </a:solidFill>
                <a:latin typeface="Myriad Pro" pitchFamily="34" charset="0"/>
                <a:cs typeface="Calibri" pitchFamily="34" charset="0"/>
              </a:rPr>
              <a:t>es</a:t>
            </a:r>
            <a:r>
              <a:rPr lang="en-GB" sz="900" b="0" kern="0" dirty="0">
                <a:solidFill>
                  <a:schemeClr val="tx1"/>
                </a:solidFill>
                <a:latin typeface="Myriad Pro" pitchFamily="34" charset="0"/>
                <a:cs typeface="Calibri" pitchFamily="34" charset="0"/>
              </a:rPr>
              <a:t>) of recipient(s).</a:t>
            </a:r>
            <a:br>
              <a:rPr lang="en-GB" sz="900" b="0" kern="0" dirty="0">
                <a:solidFill>
                  <a:schemeClr val="tx1"/>
                </a:solidFill>
                <a:latin typeface="Myriad Pro" pitchFamily="34" charset="0"/>
                <a:cs typeface="Calibri" pitchFamily="34" charset="0"/>
              </a:rPr>
            </a:br>
            <a:r>
              <a:rPr lang="en-GB" sz="900" kern="0" dirty="0">
                <a:solidFill>
                  <a:srgbClr val="146BBA"/>
                </a:solidFill>
                <a:latin typeface="Myriad Pro" pitchFamily="34" charset="0"/>
                <a:cs typeface="Calibri" pitchFamily="34" charset="0"/>
              </a:rPr>
              <a:t>Note:</a:t>
            </a:r>
            <a:r>
              <a:rPr lang="en-GB" sz="900" kern="0" dirty="0">
                <a:solidFill>
                  <a:srgbClr val="F56600"/>
                </a:solidFill>
                <a:latin typeface="Myriad Pro" pitchFamily="34" charset="0"/>
                <a:cs typeface="Calibri" pitchFamily="34" charset="0"/>
              </a:rPr>
              <a:t> </a:t>
            </a:r>
            <a:r>
              <a:rPr lang="en-US" sz="900" b="0" kern="0" dirty="0">
                <a:solidFill>
                  <a:schemeClr val="tx1"/>
                </a:solidFill>
                <a:latin typeface="Myriad Pro" pitchFamily="34" charset="0"/>
                <a:cs typeface="Calibri" pitchFamily="34" charset="0"/>
              </a:rPr>
              <a:t>to enter multiple email addresses, use the comma (,) as separator (ex. </a:t>
            </a:r>
            <a:r>
              <a:rPr lang="en-US" sz="900" b="0" kern="0" dirty="0" err="1">
                <a:solidFill>
                  <a:schemeClr val="tx1"/>
                </a:solidFill>
                <a:latin typeface="Myriad Pro" pitchFamily="34" charset="0"/>
                <a:cs typeface="Calibri" pitchFamily="34" charset="0"/>
              </a:rPr>
              <a:t>aaa@bbb.xy,ccc@ddd.wz</a:t>
            </a:r>
            <a:r>
              <a:rPr lang="en-US" sz="900" b="0" kern="0" dirty="0">
                <a:solidFill>
                  <a:schemeClr val="tx1"/>
                </a:solidFill>
                <a:latin typeface="Myriad Pro" pitchFamily="34" charset="0"/>
                <a:cs typeface="Calibri" pitchFamily="34" charset="0"/>
              </a:rPr>
              <a:t>)</a:t>
            </a: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lvl="0" algn="l" eaLnBrk="0" hangingPunct="0">
              <a:spcBef>
                <a:spcPts val="200"/>
              </a:spcBef>
              <a:defRPr/>
            </a:pPr>
            <a:r>
              <a:rPr lang="en-US" sz="900" b="0" kern="0" dirty="0">
                <a:solidFill>
                  <a:schemeClr val="tx1"/>
                </a:solidFill>
                <a:latin typeface="Myriad Pro" pitchFamily="34" charset="0"/>
                <a:cs typeface="Calibri" pitchFamily="34" charset="0"/>
              </a:rPr>
              <a:t>To set the sending of a </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Summary report:</a:t>
            </a: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To create this kind of report it is not necessary</a:t>
            </a:r>
            <a:r>
              <a:rPr kumimoji="0" lang="en-GB" sz="900" b="0" i="0" u="none" strike="noStrike" kern="0" cap="none" spc="0" normalizeH="0" noProof="0" dirty="0">
                <a:ln>
                  <a:noFill/>
                </a:ln>
                <a:solidFill>
                  <a:schemeClr val="tx1"/>
                </a:solidFill>
                <a:effectLst/>
                <a:uLnTx/>
                <a:uFillTx/>
                <a:latin typeface="Myriad Pro" pitchFamily="34" charset="0"/>
                <a:ea typeface="+mn-ea"/>
                <a:cs typeface="Calibri" pitchFamily="34" charset="0"/>
              </a:rPr>
              <a:t> to select any device because this is a </a:t>
            </a:r>
            <a:r>
              <a:rPr lang="en-GB" sz="900" b="0" kern="0" dirty="0">
                <a:solidFill>
                  <a:schemeClr val="tx1"/>
                </a:solidFill>
                <a:latin typeface="Myriad Pro" pitchFamily="34" charset="0"/>
                <a:cs typeface="Calibri" pitchFamily="34" charset="0"/>
              </a:rPr>
              <a:t>general </a:t>
            </a:r>
            <a:r>
              <a:rPr kumimoji="0" lang="en-GB" sz="900" b="0" i="0" u="none" strike="noStrike" kern="0" cap="none" spc="0" normalizeH="0" noProof="0" dirty="0">
                <a:ln>
                  <a:noFill/>
                </a:ln>
                <a:solidFill>
                  <a:schemeClr val="tx1"/>
                </a:solidFill>
                <a:effectLst/>
                <a:uLnTx/>
                <a:uFillTx/>
                <a:latin typeface="Myriad Pro" pitchFamily="34" charset="0"/>
                <a:ea typeface="+mn-ea"/>
                <a:cs typeface="Calibri" pitchFamily="34" charset="0"/>
              </a:rPr>
              <a:t>document that contains Overall consumption data. </a:t>
            </a: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1.</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Select “Summary report”</a:t>
            </a: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2.</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Click to choose the report period: monthly</a:t>
            </a:r>
            <a:r>
              <a:rPr kumimoji="0" lang="en-GB" sz="900" b="0" i="0" u="none" strike="noStrike" kern="0" cap="none" spc="0" normalizeH="0" noProof="0" dirty="0">
                <a:ln>
                  <a:noFill/>
                </a:ln>
                <a:solidFill>
                  <a:schemeClr val="tx1"/>
                </a:solidFill>
                <a:effectLst/>
                <a:uLnTx/>
                <a:uFillTx/>
                <a:latin typeface="Myriad Pro" pitchFamily="34" charset="0"/>
                <a:ea typeface="+mn-ea"/>
                <a:cs typeface="Calibri" pitchFamily="34" charset="0"/>
              </a:rPr>
              <a:t> or yearly</a:t>
            </a: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lvl="0" algn="l" eaLnBrk="0" hangingPunct="0">
              <a:spcBef>
                <a:spcPts val="200"/>
              </a:spcBef>
              <a:defRPr/>
            </a:pPr>
            <a:r>
              <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3.</a:t>
            </a:r>
            <a:r>
              <a:rPr lang="en-GB" sz="900" b="0" kern="0" dirty="0">
                <a:solidFill>
                  <a:schemeClr val="tx1"/>
                </a:solidFill>
                <a:latin typeface="Myriad Pro" pitchFamily="34" charset="0"/>
                <a:cs typeface="Calibri" pitchFamily="34" charset="0"/>
              </a:rPr>
              <a:t> Click to choose the report format: pdf or csv</a:t>
            </a:r>
            <a:endParaRPr kumimoji="0" lang="en-GB" sz="8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eaLnBrk="0" hangingPunct="0">
              <a:spcBef>
                <a:spcPts val="200"/>
              </a:spcBef>
              <a:defRPr/>
            </a:pPr>
            <a:r>
              <a:rPr lang="en-GB" sz="900" kern="0" dirty="0">
                <a:solidFill>
                  <a:schemeClr val="tx1"/>
                </a:solidFill>
                <a:latin typeface="Myriad Pro" pitchFamily="34" charset="0"/>
                <a:cs typeface="Calibri" pitchFamily="34" charset="0"/>
              </a:rPr>
              <a:t>4.</a:t>
            </a:r>
            <a:r>
              <a:rPr lang="en-GB" sz="900" b="0" kern="0" dirty="0">
                <a:solidFill>
                  <a:schemeClr val="tx1"/>
                </a:solidFill>
                <a:latin typeface="Myriad Pro" pitchFamily="34" charset="0"/>
                <a:cs typeface="Calibri" pitchFamily="34" charset="0"/>
              </a:rPr>
              <a:t> Click to choose the report Delivery frequency: Monthly, Weekly or Daily</a:t>
            </a:r>
          </a:p>
          <a:p>
            <a:pPr lvl="0" algn="l" eaLnBrk="0" hangingPunct="0">
              <a:spcBef>
                <a:spcPts val="200"/>
              </a:spcBef>
              <a:defRPr/>
            </a:pPr>
            <a:r>
              <a:rPr lang="en-GB" sz="900" kern="0" dirty="0">
                <a:solidFill>
                  <a:schemeClr val="tx1"/>
                </a:solidFill>
                <a:latin typeface="Myriad Pro" pitchFamily="34" charset="0"/>
                <a:cs typeface="Calibri" pitchFamily="34" charset="0"/>
              </a:rPr>
              <a:t>5.</a:t>
            </a:r>
            <a:r>
              <a:rPr lang="en-GB" sz="900" b="0" kern="0" dirty="0">
                <a:solidFill>
                  <a:schemeClr val="tx1"/>
                </a:solidFill>
                <a:latin typeface="Myriad Pro" pitchFamily="34" charset="0"/>
                <a:cs typeface="Calibri" pitchFamily="34" charset="0"/>
              </a:rPr>
              <a:t> Type e-mail address(es) of recipient(s)</a:t>
            </a:r>
          </a:p>
          <a:p>
            <a:pPr lvl="0" algn="l" eaLnBrk="0" hangingPunct="0">
              <a:spcBef>
                <a:spcPts val="200"/>
              </a:spcBef>
              <a:defRPr/>
            </a:pPr>
            <a:r>
              <a:rPr lang="en-GB" sz="900" kern="0" dirty="0">
                <a:solidFill>
                  <a:schemeClr val="tx1"/>
                </a:solidFill>
                <a:latin typeface="Myriad Pro" pitchFamily="34" charset="0"/>
                <a:cs typeface="Calibri" pitchFamily="34" charset="0"/>
              </a:rPr>
              <a:t>6.</a:t>
            </a:r>
            <a:r>
              <a:rPr lang="en-GB" sz="900" b="0" kern="0" dirty="0">
                <a:solidFill>
                  <a:schemeClr val="tx1"/>
                </a:solidFill>
                <a:latin typeface="Myriad Pro" pitchFamily="34" charset="0"/>
                <a:cs typeface="Calibri" pitchFamily="34" charset="0"/>
              </a:rPr>
              <a:t> Click “Save” to complete the process</a:t>
            </a:r>
          </a:p>
          <a:p>
            <a:pPr lvl="0" algn="l" eaLnBrk="0" hangingPunct="0">
              <a:spcBef>
                <a:spcPts val="200"/>
              </a:spcBef>
              <a:defRPr/>
            </a:pPr>
            <a:r>
              <a:rPr lang="en-GB" sz="900" b="0" kern="0" dirty="0">
                <a:solidFill>
                  <a:schemeClr val="tx1"/>
                </a:solidFill>
                <a:latin typeface="Myriad Pro" pitchFamily="34" charset="0"/>
                <a:cs typeface="Calibri" pitchFamily="34" charset="0"/>
              </a:rPr>
              <a:t>According to the selected period recipient(s) will receive the selected Summary report</a:t>
            </a:r>
          </a:p>
        </p:txBody>
      </p:sp>
      <p:sp>
        <p:nvSpPr>
          <p:cNvPr id="32" name="Ovale 31">
            <a:extLst>
              <a:ext uri="{FF2B5EF4-FFF2-40B4-BE49-F238E27FC236}">
                <a16:creationId xmlns:a16="http://schemas.microsoft.com/office/drawing/2014/main" id="{552F6DE1-9CE7-4C2E-B11A-DB12D1B023F2}"/>
              </a:ext>
            </a:extLst>
          </p:cNvPr>
          <p:cNvSpPr>
            <a:spLocks noChangeAspect="1"/>
          </p:cNvSpPr>
          <p:nvPr/>
        </p:nvSpPr>
        <p:spPr bwMode="auto">
          <a:xfrm>
            <a:off x="2973600" y="3332068"/>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A</a:t>
            </a:r>
            <a:endParaRPr kumimoji="0" lang="it-IT" sz="4000" b="1" i="0" u="none" strike="noStrike" cap="none" normalizeH="0" baseline="0" dirty="0">
              <a:ln>
                <a:noFill/>
              </a:ln>
              <a:solidFill>
                <a:schemeClr val="bg1"/>
              </a:solidFill>
              <a:effectLst/>
              <a:latin typeface="Myriad Pro" pitchFamily="34" charset="0"/>
            </a:endParaRPr>
          </a:p>
        </p:txBody>
      </p:sp>
      <p:sp>
        <p:nvSpPr>
          <p:cNvPr id="37" name="Ovale 36">
            <a:extLst>
              <a:ext uri="{FF2B5EF4-FFF2-40B4-BE49-F238E27FC236}">
                <a16:creationId xmlns:a16="http://schemas.microsoft.com/office/drawing/2014/main" id="{CB17D29D-913B-4528-822F-E04066CA6508}"/>
              </a:ext>
            </a:extLst>
          </p:cNvPr>
          <p:cNvSpPr>
            <a:spLocks noChangeAspect="1"/>
          </p:cNvSpPr>
          <p:nvPr/>
        </p:nvSpPr>
        <p:spPr bwMode="auto">
          <a:xfrm>
            <a:off x="2973600" y="3632775"/>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000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B</a:t>
            </a:r>
            <a:endParaRPr kumimoji="0" lang="it-IT" sz="4000" b="1" i="0" u="none" strike="noStrike" cap="none" normalizeH="0" baseline="0" dirty="0">
              <a:ln>
                <a:noFill/>
              </a:ln>
              <a:solidFill>
                <a:schemeClr val="bg1"/>
              </a:solidFill>
              <a:effectLst/>
              <a:latin typeface="Myriad Pro" pitchFamily="34" charset="0"/>
            </a:endParaRPr>
          </a:p>
        </p:txBody>
      </p:sp>
      <p:pic>
        <p:nvPicPr>
          <p:cNvPr id="38" name="Immagine 37">
            <a:extLst>
              <a:ext uri="{FF2B5EF4-FFF2-40B4-BE49-F238E27FC236}">
                <a16:creationId xmlns:a16="http://schemas.microsoft.com/office/drawing/2014/main" id="{F9E5A171-1397-4011-9040-E827DC93279B}"/>
              </a:ext>
            </a:extLst>
          </p:cNvPr>
          <p:cNvPicPr>
            <a:picLocks noChangeAspect="1"/>
          </p:cNvPicPr>
          <p:nvPr/>
        </p:nvPicPr>
        <p:blipFill>
          <a:blip r:embed="rId2"/>
          <a:stretch>
            <a:fillRect/>
          </a:stretch>
        </p:blipFill>
        <p:spPr>
          <a:xfrm>
            <a:off x="2988000" y="5076000"/>
            <a:ext cx="2753437" cy="1980000"/>
          </a:xfrm>
          <a:prstGeom prst="rect">
            <a:avLst/>
          </a:prstGeom>
        </p:spPr>
      </p:pic>
      <p:grpSp>
        <p:nvGrpSpPr>
          <p:cNvPr id="41" name="Gruppo 40">
            <a:extLst>
              <a:ext uri="{FF2B5EF4-FFF2-40B4-BE49-F238E27FC236}">
                <a16:creationId xmlns:a16="http://schemas.microsoft.com/office/drawing/2014/main" id="{B822AFBD-3EB9-4F3D-9B91-D2C984B4318B}"/>
              </a:ext>
            </a:extLst>
          </p:cNvPr>
          <p:cNvGrpSpPr/>
          <p:nvPr/>
        </p:nvGrpSpPr>
        <p:grpSpPr>
          <a:xfrm>
            <a:off x="4032000" y="5292000"/>
            <a:ext cx="1584000" cy="1872000"/>
            <a:chOff x="4032000" y="5292000"/>
            <a:chExt cx="1584000" cy="1872000"/>
          </a:xfrm>
        </p:grpSpPr>
        <p:grpSp>
          <p:nvGrpSpPr>
            <p:cNvPr id="44" name="Gruppo 43">
              <a:extLst>
                <a:ext uri="{FF2B5EF4-FFF2-40B4-BE49-F238E27FC236}">
                  <a16:creationId xmlns:a16="http://schemas.microsoft.com/office/drawing/2014/main" id="{0661B453-DDE1-4C5F-BE0C-690F8638F97E}"/>
                </a:ext>
              </a:extLst>
            </p:cNvPr>
            <p:cNvGrpSpPr/>
            <p:nvPr/>
          </p:nvGrpSpPr>
          <p:grpSpPr>
            <a:xfrm>
              <a:off x="4716000" y="6552000"/>
              <a:ext cx="284401" cy="284400"/>
              <a:chOff x="1332000" y="2408400"/>
              <a:chExt cx="284401" cy="284400"/>
            </a:xfrm>
          </p:grpSpPr>
          <p:pic>
            <p:nvPicPr>
              <p:cNvPr id="67" name="Picture 2" descr="C:\Users\Enrico Diani\Desktop\Matita IME.png">
                <a:extLst>
                  <a:ext uri="{FF2B5EF4-FFF2-40B4-BE49-F238E27FC236}">
                    <a16:creationId xmlns:a16="http://schemas.microsoft.com/office/drawing/2014/main" id="{65D4BC79-0E81-4885-9D1C-59B67884B299}"/>
                  </a:ext>
                </a:extLst>
              </p:cNvPr>
              <p:cNvPicPr>
                <a:picLocks noChangeAspect="1" noChangeArrowheads="1"/>
              </p:cNvPicPr>
              <p:nvPr/>
            </p:nvPicPr>
            <p:blipFill>
              <a:blip r:embed="rId3" cstate="print"/>
              <a:srcRect/>
              <a:stretch>
                <a:fillRect/>
              </a:stretch>
            </p:blipFill>
            <p:spPr bwMode="auto">
              <a:xfrm>
                <a:off x="1332000" y="2408400"/>
                <a:ext cx="284401" cy="284400"/>
              </a:xfrm>
              <a:prstGeom prst="rect">
                <a:avLst/>
              </a:prstGeom>
              <a:noFill/>
            </p:spPr>
          </p:pic>
          <p:sp>
            <p:nvSpPr>
              <p:cNvPr id="68" name="CasellaDiTesto 67">
                <a:extLst>
                  <a:ext uri="{FF2B5EF4-FFF2-40B4-BE49-F238E27FC236}">
                    <a16:creationId xmlns:a16="http://schemas.microsoft.com/office/drawing/2014/main" id="{85936546-36D5-46ED-BDEE-3AC33AC702F3}"/>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grpSp>
          <p:nvGrpSpPr>
            <p:cNvPr id="45" name="Gruppo 44">
              <a:extLst>
                <a:ext uri="{FF2B5EF4-FFF2-40B4-BE49-F238E27FC236}">
                  <a16:creationId xmlns:a16="http://schemas.microsoft.com/office/drawing/2014/main" id="{9676917A-A52B-4EA6-B3DE-0CDD416C588B}"/>
                </a:ext>
              </a:extLst>
            </p:cNvPr>
            <p:cNvGrpSpPr/>
            <p:nvPr/>
          </p:nvGrpSpPr>
          <p:grpSpPr>
            <a:xfrm>
              <a:off x="5292000" y="6804000"/>
              <a:ext cx="293824" cy="360000"/>
              <a:chOff x="1483200" y="4590000"/>
              <a:chExt cx="293824" cy="360000"/>
            </a:xfrm>
          </p:grpSpPr>
          <p:pic>
            <p:nvPicPr>
              <p:cNvPr id="65" name="Picture 3" descr="C:\Users\Enrico Diani\Desktop\Mano IME.png">
                <a:extLst>
                  <a:ext uri="{FF2B5EF4-FFF2-40B4-BE49-F238E27FC236}">
                    <a16:creationId xmlns:a16="http://schemas.microsoft.com/office/drawing/2014/main" id="{58B132A3-CFB5-4FE6-ABE9-D98B56A15170}"/>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66" name="CasellaDiTesto 65">
                <a:extLst>
                  <a:ext uri="{FF2B5EF4-FFF2-40B4-BE49-F238E27FC236}">
                    <a16:creationId xmlns:a16="http://schemas.microsoft.com/office/drawing/2014/main" id="{9F1AFA2F-9622-47E8-8E7B-F1F2CB7CD84E}"/>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6</a:t>
                </a:r>
              </a:p>
            </p:txBody>
          </p:sp>
        </p:grpSp>
        <p:grpSp>
          <p:nvGrpSpPr>
            <p:cNvPr id="46" name="Gruppo 45">
              <a:extLst>
                <a:ext uri="{FF2B5EF4-FFF2-40B4-BE49-F238E27FC236}">
                  <a16:creationId xmlns:a16="http://schemas.microsoft.com/office/drawing/2014/main" id="{0E6C4761-53E0-43F8-AA25-C1589736B9DE}"/>
                </a:ext>
              </a:extLst>
            </p:cNvPr>
            <p:cNvGrpSpPr/>
            <p:nvPr/>
          </p:nvGrpSpPr>
          <p:grpSpPr>
            <a:xfrm>
              <a:off x="4068000" y="5292000"/>
              <a:ext cx="360000" cy="293824"/>
              <a:chOff x="7426112" y="1620688"/>
              <a:chExt cx="360000" cy="293824"/>
            </a:xfrm>
          </p:grpSpPr>
          <p:pic>
            <p:nvPicPr>
              <p:cNvPr id="61" name="Picture 3" descr="C:\Users\Enrico Diani\Desktop\Mano IME.png">
                <a:extLst>
                  <a:ext uri="{FF2B5EF4-FFF2-40B4-BE49-F238E27FC236}">
                    <a16:creationId xmlns:a16="http://schemas.microsoft.com/office/drawing/2014/main" id="{DDDFF2CE-D329-4698-88CD-5C5F4A60B829}"/>
                  </a:ext>
                </a:extLst>
              </p:cNvPr>
              <p:cNvPicPr>
                <a:picLocks noChangeAspect="1" noChangeArrowheads="1"/>
              </p:cNvPicPr>
              <p:nvPr/>
            </p:nvPicPr>
            <p:blipFill>
              <a:blip r:embed="rId4" cstate="print"/>
              <a:srcRect/>
              <a:stretch>
                <a:fillRect/>
              </a:stretch>
            </p:blipFill>
            <p:spPr bwMode="auto">
              <a:xfrm rot="5400000">
                <a:off x="7459200" y="1587600"/>
                <a:ext cx="293824" cy="360000"/>
              </a:xfrm>
              <a:prstGeom prst="rect">
                <a:avLst/>
              </a:prstGeom>
              <a:noFill/>
            </p:spPr>
          </p:pic>
          <p:sp>
            <p:nvSpPr>
              <p:cNvPr id="62" name="CasellaDiTesto 61">
                <a:extLst>
                  <a:ext uri="{FF2B5EF4-FFF2-40B4-BE49-F238E27FC236}">
                    <a16:creationId xmlns:a16="http://schemas.microsoft.com/office/drawing/2014/main" id="{DC830F83-89A9-4370-8793-4C485AB1DA18}"/>
                  </a:ext>
                </a:extLst>
              </p:cNvPr>
              <p:cNvSpPr txBox="1"/>
              <p:nvPr/>
            </p:nvSpPr>
            <p:spPr>
              <a:xfrm>
                <a:off x="7476233" y="1652926"/>
                <a:ext cx="95250" cy="200055"/>
              </a:xfrm>
              <a:prstGeom prst="rect">
                <a:avLst/>
              </a:prstGeom>
              <a:noFill/>
            </p:spPr>
            <p:txBody>
              <a:bodyPr wrap="square" rtlCol="0">
                <a:spAutoFit/>
              </a:bodyPr>
              <a:lstStyle/>
              <a:p>
                <a:r>
                  <a:rPr lang="it-IT" sz="700" dirty="0">
                    <a:solidFill>
                      <a:srgbClr val="146BBA"/>
                    </a:solidFill>
                  </a:rPr>
                  <a:t>1</a:t>
                </a:r>
              </a:p>
            </p:txBody>
          </p:sp>
        </p:grpSp>
        <p:grpSp>
          <p:nvGrpSpPr>
            <p:cNvPr id="47" name="Gruppo 46">
              <a:extLst>
                <a:ext uri="{FF2B5EF4-FFF2-40B4-BE49-F238E27FC236}">
                  <a16:creationId xmlns:a16="http://schemas.microsoft.com/office/drawing/2014/main" id="{15EA961C-39BE-43FF-B734-3896FE60DC03}"/>
                </a:ext>
              </a:extLst>
            </p:cNvPr>
            <p:cNvGrpSpPr/>
            <p:nvPr/>
          </p:nvGrpSpPr>
          <p:grpSpPr>
            <a:xfrm>
              <a:off x="4680000" y="5796000"/>
              <a:ext cx="293824" cy="360000"/>
              <a:chOff x="1467325" y="4590000"/>
              <a:chExt cx="293824" cy="360000"/>
            </a:xfrm>
          </p:grpSpPr>
          <p:pic>
            <p:nvPicPr>
              <p:cNvPr id="59" name="Picture 3" descr="C:\Users\Enrico Diani\Desktop\Mano IME.png">
                <a:extLst>
                  <a:ext uri="{FF2B5EF4-FFF2-40B4-BE49-F238E27FC236}">
                    <a16:creationId xmlns:a16="http://schemas.microsoft.com/office/drawing/2014/main" id="{6F4F76BB-F5FD-4FF1-9E2D-74D0FC7C0AD5}"/>
                  </a:ext>
                </a:extLst>
              </p:cNvPr>
              <p:cNvPicPr>
                <a:picLocks noChangeAspect="1" noChangeArrowheads="1"/>
              </p:cNvPicPr>
              <p:nvPr/>
            </p:nvPicPr>
            <p:blipFill>
              <a:blip r:embed="rId4" cstate="print"/>
              <a:srcRect/>
              <a:stretch>
                <a:fillRect/>
              </a:stretch>
            </p:blipFill>
            <p:spPr bwMode="auto">
              <a:xfrm flipH="1">
                <a:off x="1467325" y="4590000"/>
                <a:ext cx="293824" cy="360000"/>
              </a:xfrm>
              <a:prstGeom prst="rect">
                <a:avLst/>
              </a:prstGeom>
              <a:noFill/>
            </p:spPr>
          </p:pic>
          <p:sp>
            <p:nvSpPr>
              <p:cNvPr id="60" name="CasellaDiTesto 59">
                <a:extLst>
                  <a:ext uri="{FF2B5EF4-FFF2-40B4-BE49-F238E27FC236}">
                    <a16:creationId xmlns:a16="http://schemas.microsoft.com/office/drawing/2014/main" id="{505F0B59-1031-49A6-B820-0C783623CCA4}"/>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48" name="Gruppo 47">
              <a:extLst>
                <a:ext uri="{FF2B5EF4-FFF2-40B4-BE49-F238E27FC236}">
                  <a16:creationId xmlns:a16="http://schemas.microsoft.com/office/drawing/2014/main" id="{ECBE4E18-E5DC-48C9-A9F9-D3D415A9A786}"/>
                </a:ext>
              </a:extLst>
            </p:cNvPr>
            <p:cNvGrpSpPr/>
            <p:nvPr/>
          </p:nvGrpSpPr>
          <p:grpSpPr>
            <a:xfrm>
              <a:off x="4032000" y="5868000"/>
              <a:ext cx="360000" cy="293824"/>
              <a:chOff x="7426112" y="1620688"/>
              <a:chExt cx="360000" cy="293824"/>
            </a:xfrm>
          </p:grpSpPr>
          <p:pic>
            <p:nvPicPr>
              <p:cNvPr id="57" name="Picture 3" descr="C:\Users\Enrico Diani\Desktop\Mano IME.png">
                <a:extLst>
                  <a:ext uri="{FF2B5EF4-FFF2-40B4-BE49-F238E27FC236}">
                    <a16:creationId xmlns:a16="http://schemas.microsoft.com/office/drawing/2014/main" id="{3AE9AAC8-9415-4EEF-B84E-69A08A34B381}"/>
                  </a:ext>
                </a:extLst>
              </p:cNvPr>
              <p:cNvPicPr>
                <a:picLocks noChangeAspect="1" noChangeArrowheads="1"/>
              </p:cNvPicPr>
              <p:nvPr/>
            </p:nvPicPr>
            <p:blipFill>
              <a:blip r:embed="rId4" cstate="print"/>
              <a:srcRect/>
              <a:stretch>
                <a:fillRect/>
              </a:stretch>
            </p:blipFill>
            <p:spPr bwMode="auto">
              <a:xfrm rot="5400000">
                <a:off x="7459200" y="1587600"/>
                <a:ext cx="293824" cy="360000"/>
              </a:xfrm>
              <a:prstGeom prst="rect">
                <a:avLst/>
              </a:prstGeom>
              <a:noFill/>
            </p:spPr>
          </p:pic>
          <p:sp>
            <p:nvSpPr>
              <p:cNvPr id="58" name="CasellaDiTesto 57">
                <a:extLst>
                  <a:ext uri="{FF2B5EF4-FFF2-40B4-BE49-F238E27FC236}">
                    <a16:creationId xmlns:a16="http://schemas.microsoft.com/office/drawing/2014/main" id="{DC1B7F52-A863-42FD-83B2-4831A4DFF520}"/>
                  </a:ext>
                </a:extLst>
              </p:cNvPr>
              <p:cNvSpPr txBox="1"/>
              <p:nvPr/>
            </p:nvSpPr>
            <p:spPr>
              <a:xfrm>
                <a:off x="7476233" y="1652926"/>
                <a:ext cx="95250" cy="200055"/>
              </a:xfrm>
              <a:prstGeom prst="rect">
                <a:avLst/>
              </a:prstGeom>
              <a:noFill/>
            </p:spPr>
            <p:txBody>
              <a:bodyPr wrap="square" rtlCol="0">
                <a:spAutoFit/>
              </a:bodyPr>
              <a:lstStyle/>
              <a:p>
                <a:r>
                  <a:rPr lang="it-IT" sz="700" dirty="0">
                    <a:solidFill>
                      <a:srgbClr val="146BBA"/>
                    </a:solidFill>
                  </a:rPr>
                  <a:t>3</a:t>
                </a:r>
              </a:p>
            </p:txBody>
          </p:sp>
        </p:grpSp>
        <p:grpSp>
          <p:nvGrpSpPr>
            <p:cNvPr id="49" name="Gruppo 48">
              <a:extLst>
                <a:ext uri="{FF2B5EF4-FFF2-40B4-BE49-F238E27FC236}">
                  <a16:creationId xmlns:a16="http://schemas.microsoft.com/office/drawing/2014/main" id="{A44D827C-352B-425C-A308-A3266930C06F}"/>
                </a:ext>
              </a:extLst>
            </p:cNvPr>
            <p:cNvGrpSpPr/>
            <p:nvPr/>
          </p:nvGrpSpPr>
          <p:grpSpPr>
            <a:xfrm>
              <a:off x="5256000" y="6120000"/>
              <a:ext cx="360000" cy="293824"/>
              <a:chOff x="7426112" y="1620688"/>
              <a:chExt cx="360000" cy="293824"/>
            </a:xfrm>
          </p:grpSpPr>
          <p:pic>
            <p:nvPicPr>
              <p:cNvPr id="50" name="Picture 3" descr="C:\Users\Enrico Diani\Desktop\Mano IME.png">
                <a:extLst>
                  <a:ext uri="{FF2B5EF4-FFF2-40B4-BE49-F238E27FC236}">
                    <a16:creationId xmlns:a16="http://schemas.microsoft.com/office/drawing/2014/main" id="{925D742F-09FB-42DC-A050-B3099C02B72D}"/>
                  </a:ext>
                </a:extLst>
              </p:cNvPr>
              <p:cNvPicPr>
                <a:picLocks noChangeAspect="1" noChangeArrowheads="1"/>
              </p:cNvPicPr>
              <p:nvPr/>
            </p:nvPicPr>
            <p:blipFill>
              <a:blip r:embed="rId4" cstate="print"/>
              <a:srcRect/>
              <a:stretch>
                <a:fillRect/>
              </a:stretch>
            </p:blipFill>
            <p:spPr bwMode="auto">
              <a:xfrm rot="5400000">
                <a:off x="7459200" y="1587600"/>
                <a:ext cx="293824" cy="360000"/>
              </a:xfrm>
              <a:prstGeom prst="rect">
                <a:avLst/>
              </a:prstGeom>
              <a:noFill/>
            </p:spPr>
          </p:pic>
          <p:sp>
            <p:nvSpPr>
              <p:cNvPr id="51" name="CasellaDiTesto 50">
                <a:extLst>
                  <a:ext uri="{FF2B5EF4-FFF2-40B4-BE49-F238E27FC236}">
                    <a16:creationId xmlns:a16="http://schemas.microsoft.com/office/drawing/2014/main" id="{38A20C88-B53A-4BA1-A11B-254BAE56139E}"/>
                  </a:ext>
                </a:extLst>
              </p:cNvPr>
              <p:cNvSpPr txBox="1"/>
              <p:nvPr/>
            </p:nvSpPr>
            <p:spPr>
              <a:xfrm>
                <a:off x="7476233" y="1652926"/>
                <a:ext cx="95250" cy="200055"/>
              </a:xfrm>
              <a:prstGeom prst="rect">
                <a:avLst/>
              </a:prstGeom>
              <a:noFill/>
            </p:spPr>
            <p:txBody>
              <a:bodyPr wrap="square" rtlCol="0">
                <a:spAutoFit/>
              </a:bodyPr>
              <a:lstStyle/>
              <a:p>
                <a:r>
                  <a:rPr lang="it-IT" sz="700" dirty="0">
                    <a:solidFill>
                      <a:srgbClr val="146BBA"/>
                    </a:solidFill>
                  </a:rPr>
                  <a:t>4</a:t>
                </a:r>
              </a:p>
            </p:txBody>
          </p:sp>
        </p:grpSp>
      </p:grpSp>
      <p:pic>
        <p:nvPicPr>
          <p:cNvPr id="69" name="Immagine 68">
            <a:extLst>
              <a:ext uri="{FF2B5EF4-FFF2-40B4-BE49-F238E27FC236}">
                <a16:creationId xmlns:a16="http://schemas.microsoft.com/office/drawing/2014/main" id="{28E2CA8C-6BCF-43BD-8E62-7F40A110CA17}"/>
              </a:ext>
            </a:extLst>
          </p:cNvPr>
          <p:cNvPicPr>
            <a:picLocks noChangeAspect="1"/>
          </p:cNvPicPr>
          <p:nvPr/>
        </p:nvPicPr>
        <p:blipFill>
          <a:blip r:embed="rId5"/>
          <a:stretch>
            <a:fillRect/>
          </a:stretch>
        </p:blipFill>
        <p:spPr>
          <a:xfrm>
            <a:off x="2988000" y="1080000"/>
            <a:ext cx="2753437" cy="1980000"/>
          </a:xfrm>
          <a:prstGeom prst="rect">
            <a:avLst/>
          </a:prstGeom>
        </p:spPr>
      </p:pic>
      <p:sp>
        <p:nvSpPr>
          <p:cNvPr id="70" name="Ovale 69">
            <a:extLst>
              <a:ext uri="{FF2B5EF4-FFF2-40B4-BE49-F238E27FC236}">
                <a16:creationId xmlns:a16="http://schemas.microsoft.com/office/drawing/2014/main" id="{1A203DC5-68A5-431C-A7EF-C8C36511DD9B}"/>
              </a:ext>
            </a:extLst>
          </p:cNvPr>
          <p:cNvSpPr>
            <a:spLocks noChangeAspect="1"/>
          </p:cNvSpPr>
          <p:nvPr/>
        </p:nvSpPr>
        <p:spPr bwMode="auto">
          <a:xfrm>
            <a:off x="3924000" y="1620000"/>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A</a:t>
            </a:r>
            <a:endParaRPr kumimoji="0" lang="it-IT" sz="4000" b="1" i="0" u="none" strike="noStrike" cap="none" normalizeH="0" baseline="0" dirty="0">
              <a:ln>
                <a:noFill/>
              </a:ln>
              <a:solidFill>
                <a:schemeClr val="bg1"/>
              </a:solidFill>
              <a:effectLst/>
              <a:latin typeface="Myriad Pro" pitchFamily="34" charset="0"/>
            </a:endParaRPr>
          </a:p>
        </p:txBody>
      </p:sp>
      <p:sp>
        <p:nvSpPr>
          <p:cNvPr id="71" name="Ovale 70">
            <a:extLst>
              <a:ext uri="{FF2B5EF4-FFF2-40B4-BE49-F238E27FC236}">
                <a16:creationId xmlns:a16="http://schemas.microsoft.com/office/drawing/2014/main" id="{6D92ED05-CA57-470D-B14B-84DBD72B8333}"/>
              </a:ext>
            </a:extLst>
          </p:cNvPr>
          <p:cNvSpPr>
            <a:spLocks noChangeAspect="1"/>
          </p:cNvSpPr>
          <p:nvPr/>
        </p:nvSpPr>
        <p:spPr bwMode="auto">
          <a:xfrm>
            <a:off x="4716000" y="1620000"/>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B</a:t>
            </a:r>
            <a:endParaRPr kumimoji="0" lang="it-IT" sz="4000" b="1" i="0" u="none" strike="noStrike" cap="none" normalizeH="0" baseline="0" dirty="0">
              <a:ln>
                <a:noFill/>
              </a:ln>
              <a:solidFill>
                <a:schemeClr val="bg1"/>
              </a:solidFill>
              <a:effectLst/>
              <a:latin typeface="Myriad Pro" pitchFamily="34" charset="0"/>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Segnaposto contenuto 2">
            <a:extLst>
              <a:ext uri="{FF2B5EF4-FFF2-40B4-BE49-F238E27FC236}">
                <a16:creationId xmlns:a16="http://schemas.microsoft.com/office/drawing/2014/main" id="{07F99716-BC93-4595-83E3-A003D63A1031}"/>
              </a:ext>
            </a:extLst>
          </p:cNvPr>
          <p:cNvSpPr txBox="1">
            <a:spLocks/>
          </p:cNvSpPr>
          <p:nvPr/>
        </p:nvSpPr>
        <p:spPr>
          <a:xfrm>
            <a:off x="2520000" y="1173163"/>
            <a:ext cx="4032250" cy="8005762"/>
          </a:xfrm>
          <a:prstGeom prst="rect">
            <a:avLst/>
          </a:prstGeom>
        </p:spPr>
        <p:txBody>
          <a:bodyPr/>
          <a:lstStyle/>
          <a:p>
            <a:pPr lvl="0" algn="l">
              <a:spcBef>
                <a:spcPts val="200"/>
              </a:spcBef>
            </a:pPr>
            <a:r>
              <a:rPr lang="en-US" sz="900" b="0" kern="0" dirty="0">
                <a:solidFill>
                  <a:schemeClr val="tx1"/>
                </a:solidFill>
                <a:latin typeface="Myriad Pro" pitchFamily="34" charset="0"/>
                <a:cs typeface="Calibri" pitchFamily="34" charset="0"/>
              </a:rPr>
              <a:t>To set the sending of a Detailed report:</a:t>
            </a: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algn="l" eaLnBrk="0" hangingPunct="0">
              <a:spcBef>
                <a:spcPts val="200"/>
              </a:spcBef>
              <a:defRPr/>
            </a:pPr>
            <a:r>
              <a:rPr lang="en-GB" sz="900" kern="0" dirty="0">
                <a:solidFill>
                  <a:schemeClr val="tx1"/>
                </a:solidFill>
                <a:latin typeface="Myriad Pro" pitchFamily="34" charset="0"/>
                <a:cs typeface="Calibri" pitchFamily="34" charset="0"/>
              </a:rPr>
              <a:t>1.</a:t>
            </a:r>
            <a:r>
              <a:rPr lang="en-GB" sz="900" b="0" kern="0" dirty="0">
                <a:solidFill>
                  <a:schemeClr val="tx1"/>
                </a:solidFill>
                <a:latin typeface="Myriad Pro" pitchFamily="34" charset="0"/>
                <a:cs typeface="Calibri" pitchFamily="34" charset="0"/>
              </a:rPr>
              <a:t> Select “Detailed report”</a:t>
            </a:r>
          </a:p>
          <a:p>
            <a:pPr lvl="0" algn="l" eaLnBrk="0" hangingPunct="0">
              <a:spcBef>
                <a:spcPts val="200"/>
              </a:spcBef>
              <a:defRPr/>
            </a:pPr>
            <a:r>
              <a:rPr lang="en-US" sz="900" kern="0" dirty="0">
                <a:solidFill>
                  <a:schemeClr val="tx1"/>
                </a:solidFill>
                <a:latin typeface="Myriad Pro" pitchFamily="34" charset="0"/>
                <a:cs typeface="Calibri" pitchFamily="34" charset="0"/>
              </a:rPr>
              <a:t>2. </a:t>
            </a:r>
            <a:r>
              <a:rPr lang="en-US" sz="900" b="0" kern="0" dirty="0">
                <a:solidFill>
                  <a:schemeClr val="tx1"/>
                </a:solidFill>
                <a:latin typeface="Myriad Pro" pitchFamily="34" charset="0"/>
                <a:cs typeface="Calibri" pitchFamily="34" charset="0"/>
              </a:rPr>
              <a:t>Click to filter the Devices list per Groups / Loads or “All Devices“</a:t>
            </a:r>
          </a:p>
          <a:p>
            <a:pPr algn="l" eaLnBrk="0" hangingPunct="0">
              <a:spcBef>
                <a:spcPts val="200"/>
              </a:spcBef>
              <a:defRPr/>
            </a:pPr>
            <a:r>
              <a:rPr lang="en-US" sz="900" kern="0" dirty="0">
                <a:solidFill>
                  <a:schemeClr val="tx1"/>
                </a:solidFill>
                <a:latin typeface="Myriad Pro" pitchFamily="34" charset="0"/>
                <a:cs typeface="Calibri" pitchFamily="34" charset="0"/>
              </a:rPr>
              <a:t>3. </a:t>
            </a:r>
            <a:r>
              <a:rPr lang="en-US" sz="900" b="0" kern="0" dirty="0">
                <a:solidFill>
                  <a:schemeClr val="tx1"/>
                </a:solidFill>
                <a:latin typeface="Myriad Pro" pitchFamily="34" charset="0"/>
                <a:cs typeface="Calibri" pitchFamily="34" charset="0"/>
              </a:rPr>
              <a:t>Click to select Devices one by one </a:t>
            </a:r>
            <a:r>
              <a:rPr lang="en-US" sz="800" b="0" kern="0" dirty="0">
                <a:solidFill>
                  <a:schemeClr val="tx1"/>
                </a:solidFill>
                <a:latin typeface="Myriad Pro" pitchFamily="34" charset="0"/>
                <a:cs typeface="Calibri" pitchFamily="34" charset="0"/>
              </a:rPr>
              <a:t>(objects selected are highlighted in blue)</a:t>
            </a:r>
            <a:r>
              <a:rPr lang="en-US" sz="900" b="0" kern="0" dirty="0">
                <a:solidFill>
                  <a:schemeClr val="tx1"/>
                </a:solidFill>
                <a:latin typeface="Myriad Pro" pitchFamily="34" charset="0"/>
                <a:cs typeface="Calibri" pitchFamily="34" charset="0"/>
              </a:rPr>
              <a:t> or </a:t>
            </a:r>
            <a:r>
              <a:rPr lang="en-US" sz="900" kern="0" dirty="0">
                <a:solidFill>
                  <a:schemeClr val="tx1"/>
                </a:solidFill>
                <a:latin typeface="Myriad Pro" pitchFamily="34" charset="0"/>
                <a:cs typeface="Calibri" pitchFamily="34" charset="0"/>
              </a:rPr>
              <a:t>4.</a:t>
            </a:r>
            <a:r>
              <a:rPr lang="en-US" sz="900" b="0" kern="0" dirty="0">
                <a:solidFill>
                  <a:schemeClr val="tx1"/>
                </a:solidFill>
                <a:latin typeface="Myriad Pro" pitchFamily="34" charset="0"/>
                <a:cs typeface="Calibri" pitchFamily="34" charset="0"/>
              </a:rPr>
              <a:t> click “Select All” to select all Devices at once</a:t>
            </a:r>
          </a:p>
          <a:p>
            <a:pPr lvl="0" algn="l" eaLnBrk="0" hangingPunct="0">
              <a:spcBef>
                <a:spcPts val="200"/>
              </a:spcBef>
              <a:defRPr/>
            </a:pPr>
            <a:r>
              <a:rPr lang="en-GB" sz="900" kern="0" dirty="0">
                <a:solidFill>
                  <a:schemeClr val="tx1"/>
                </a:solidFill>
                <a:latin typeface="Myriad Pro" pitchFamily="34" charset="0"/>
                <a:cs typeface="Calibri" pitchFamily="34" charset="0"/>
              </a:rPr>
              <a:t>5.</a:t>
            </a:r>
            <a:r>
              <a:rPr lang="en-GB" sz="900" b="0" kern="0" dirty="0">
                <a:solidFill>
                  <a:schemeClr val="tx1"/>
                </a:solidFill>
                <a:latin typeface="Myriad Pro" pitchFamily="34" charset="0"/>
                <a:cs typeface="Calibri" pitchFamily="34" charset="0"/>
              </a:rPr>
              <a:t> Click to choose the report period: monthly or yearly</a:t>
            </a:r>
          </a:p>
          <a:p>
            <a:pPr lvl="0" algn="l" eaLnBrk="0" hangingPunct="0">
              <a:spcBef>
                <a:spcPts val="200"/>
              </a:spcBef>
              <a:defRPr/>
            </a:pPr>
            <a:r>
              <a:rPr lang="en-US" sz="900" kern="0" dirty="0">
                <a:solidFill>
                  <a:schemeClr val="tx1"/>
                </a:solidFill>
                <a:latin typeface="Myriad Pro" pitchFamily="34" charset="0"/>
                <a:cs typeface="Calibri" pitchFamily="34" charset="0"/>
              </a:rPr>
              <a:t>6.</a:t>
            </a:r>
            <a:r>
              <a:rPr lang="en-US" sz="900" b="0" kern="0" dirty="0">
                <a:solidFill>
                  <a:schemeClr val="tx1"/>
                </a:solidFill>
                <a:latin typeface="Myriad Pro" pitchFamily="34" charset="0"/>
                <a:cs typeface="Calibri" pitchFamily="34" charset="0"/>
              </a:rPr>
              <a:t> </a:t>
            </a:r>
            <a:r>
              <a:rPr lang="en-GB" sz="900" b="0" kern="0" dirty="0">
                <a:solidFill>
                  <a:schemeClr val="tx1"/>
                </a:solidFill>
                <a:latin typeface="Myriad Pro" pitchFamily="34" charset="0"/>
                <a:cs typeface="Calibri" pitchFamily="34" charset="0"/>
              </a:rPr>
              <a:t>Click to choose the report format: pdf or csv</a:t>
            </a:r>
          </a:p>
          <a:p>
            <a:pPr algn="l" eaLnBrk="0" hangingPunct="0">
              <a:spcBef>
                <a:spcPts val="200"/>
              </a:spcBef>
              <a:defRPr/>
            </a:pPr>
            <a:r>
              <a:rPr lang="en-GB" sz="900" kern="0" dirty="0">
                <a:solidFill>
                  <a:schemeClr val="tx1"/>
                </a:solidFill>
                <a:latin typeface="Myriad Pro" pitchFamily="34" charset="0"/>
                <a:cs typeface="Calibri" pitchFamily="34" charset="0"/>
              </a:rPr>
              <a:t>7.</a:t>
            </a:r>
            <a:r>
              <a:rPr lang="en-GB" sz="900" b="0" kern="0" dirty="0">
                <a:solidFill>
                  <a:schemeClr val="tx1"/>
                </a:solidFill>
                <a:latin typeface="Myriad Pro" pitchFamily="34" charset="0"/>
                <a:cs typeface="Calibri" pitchFamily="34" charset="0"/>
              </a:rPr>
              <a:t> Click to choose the report Delivery frequency: Monthly, Weekly or Daily</a:t>
            </a:r>
          </a:p>
          <a:p>
            <a:pPr lvl="0" algn="l" eaLnBrk="0" hangingPunct="0">
              <a:spcBef>
                <a:spcPts val="200"/>
              </a:spcBef>
              <a:defRPr/>
            </a:pPr>
            <a:r>
              <a:rPr lang="en-GB" sz="900" kern="0" dirty="0">
                <a:solidFill>
                  <a:schemeClr val="tx1"/>
                </a:solidFill>
                <a:latin typeface="Myriad Pro" pitchFamily="34" charset="0"/>
                <a:cs typeface="Calibri" pitchFamily="34" charset="0"/>
              </a:rPr>
              <a:t>8.</a:t>
            </a:r>
            <a:r>
              <a:rPr lang="en-GB" sz="900" b="0" kern="0" dirty="0">
                <a:solidFill>
                  <a:schemeClr val="tx1"/>
                </a:solidFill>
                <a:latin typeface="Myriad Pro" pitchFamily="34" charset="0"/>
                <a:cs typeface="Calibri" pitchFamily="34" charset="0"/>
              </a:rPr>
              <a:t> Type e-mail address(es) of recipient(s)</a:t>
            </a:r>
          </a:p>
          <a:p>
            <a:pPr lvl="0" algn="l" eaLnBrk="0" hangingPunct="0">
              <a:spcBef>
                <a:spcPts val="200"/>
              </a:spcBef>
              <a:defRPr/>
            </a:pPr>
            <a:r>
              <a:rPr lang="en-GB" sz="900" kern="0" dirty="0">
                <a:solidFill>
                  <a:schemeClr val="tx1"/>
                </a:solidFill>
                <a:latin typeface="Myriad Pro" pitchFamily="34" charset="0"/>
                <a:cs typeface="Calibri" pitchFamily="34" charset="0"/>
              </a:rPr>
              <a:t>9.</a:t>
            </a:r>
            <a:r>
              <a:rPr lang="en-GB" sz="900" b="0" kern="0" dirty="0">
                <a:solidFill>
                  <a:schemeClr val="tx1"/>
                </a:solidFill>
                <a:latin typeface="Myriad Pro" pitchFamily="34" charset="0"/>
                <a:cs typeface="Calibri" pitchFamily="34" charset="0"/>
              </a:rPr>
              <a:t> Click “Save” to complete the process</a:t>
            </a:r>
          </a:p>
          <a:p>
            <a:pPr lvl="0" algn="l" eaLnBrk="0" hangingPunct="0">
              <a:spcBef>
                <a:spcPts val="200"/>
              </a:spcBef>
              <a:defRPr/>
            </a:pPr>
            <a:r>
              <a:rPr lang="en-GB" sz="900" b="0" kern="0" dirty="0">
                <a:solidFill>
                  <a:schemeClr val="tx1"/>
                </a:solidFill>
                <a:latin typeface="Myriad Pro" pitchFamily="34" charset="0"/>
                <a:cs typeface="Calibri" pitchFamily="34" charset="0"/>
              </a:rPr>
              <a:t>According to the selected period recipient(s) will receive the selected Detailed report</a:t>
            </a:r>
          </a:p>
        </p:txBody>
      </p:sp>
      <p:pic>
        <p:nvPicPr>
          <p:cNvPr id="53" name="Immagine 52">
            <a:extLst>
              <a:ext uri="{FF2B5EF4-FFF2-40B4-BE49-F238E27FC236}">
                <a16:creationId xmlns:a16="http://schemas.microsoft.com/office/drawing/2014/main" id="{52EC4FAC-B038-4B03-9370-B66BE2C2FFD7}"/>
              </a:ext>
            </a:extLst>
          </p:cNvPr>
          <p:cNvPicPr>
            <a:picLocks noChangeAspect="1"/>
          </p:cNvPicPr>
          <p:nvPr/>
        </p:nvPicPr>
        <p:blipFill>
          <a:blip r:embed="rId2"/>
          <a:stretch>
            <a:fillRect/>
          </a:stretch>
        </p:blipFill>
        <p:spPr>
          <a:xfrm>
            <a:off x="2988000" y="1476192"/>
            <a:ext cx="2753437" cy="1980000"/>
          </a:xfrm>
          <a:prstGeom prst="rect">
            <a:avLst/>
          </a:prstGeom>
        </p:spPr>
      </p:pic>
      <p:grpSp>
        <p:nvGrpSpPr>
          <p:cNvPr id="54" name="Gruppo 53">
            <a:extLst>
              <a:ext uri="{FF2B5EF4-FFF2-40B4-BE49-F238E27FC236}">
                <a16:creationId xmlns:a16="http://schemas.microsoft.com/office/drawing/2014/main" id="{85DEBB96-B782-468B-BBE9-6B13A731F080}"/>
              </a:ext>
            </a:extLst>
          </p:cNvPr>
          <p:cNvGrpSpPr/>
          <p:nvPr/>
        </p:nvGrpSpPr>
        <p:grpSpPr>
          <a:xfrm>
            <a:off x="2880000" y="1656192"/>
            <a:ext cx="2736000" cy="1908000"/>
            <a:chOff x="2880000" y="1584000"/>
            <a:chExt cx="2736000" cy="1908000"/>
          </a:xfrm>
        </p:grpSpPr>
        <p:grpSp>
          <p:nvGrpSpPr>
            <p:cNvPr id="55" name="Gruppo 54">
              <a:extLst>
                <a:ext uri="{FF2B5EF4-FFF2-40B4-BE49-F238E27FC236}">
                  <a16:creationId xmlns:a16="http://schemas.microsoft.com/office/drawing/2014/main" id="{EA394887-FC8F-4717-9F03-7EAF1576708B}"/>
                </a:ext>
              </a:extLst>
            </p:cNvPr>
            <p:cNvGrpSpPr/>
            <p:nvPr/>
          </p:nvGrpSpPr>
          <p:grpSpPr>
            <a:xfrm>
              <a:off x="4716000" y="1620000"/>
              <a:ext cx="360000" cy="293824"/>
              <a:chOff x="7426112" y="1620688"/>
              <a:chExt cx="360000" cy="293824"/>
            </a:xfrm>
          </p:grpSpPr>
          <p:pic>
            <p:nvPicPr>
              <p:cNvPr id="80" name="Picture 3" descr="C:\Users\Enrico Diani\Desktop\Mano IME.png">
                <a:extLst>
                  <a:ext uri="{FF2B5EF4-FFF2-40B4-BE49-F238E27FC236}">
                    <a16:creationId xmlns:a16="http://schemas.microsoft.com/office/drawing/2014/main" id="{C847B87B-6B2B-43C1-BF91-2A39F23390F4}"/>
                  </a:ext>
                </a:extLst>
              </p:cNvPr>
              <p:cNvPicPr>
                <a:picLocks noChangeAspect="1" noChangeArrowheads="1"/>
              </p:cNvPicPr>
              <p:nvPr/>
            </p:nvPicPr>
            <p:blipFill>
              <a:blip r:embed="rId3" cstate="print"/>
              <a:srcRect/>
              <a:stretch>
                <a:fillRect/>
              </a:stretch>
            </p:blipFill>
            <p:spPr bwMode="auto">
              <a:xfrm rot="5400000">
                <a:off x="7459200" y="1587600"/>
                <a:ext cx="293824" cy="360000"/>
              </a:xfrm>
              <a:prstGeom prst="rect">
                <a:avLst/>
              </a:prstGeom>
              <a:noFill/>
            </p:spPr>
          </p:pic>
          <p:sp>
            <p:nvSpPr>
              <p:cNvPr id="81" name="CasellaDiTesto 80">
                <a:extLst>
                  <a:ext uri="{FF2B5EF4-FFF2-40B4-BE49-F238E27FC236}">
                    <a16:creationId xmlns:a16="http://schemas.microsoft.com/office/drawing/2014/main" id="{DD189A40-1D25-44BD-A752-F43EB3315A6A}"/>
                  </a:ext>
                </a:extLst>
              </p:cNvPr>
              <p:cNvSpPr txBox="1"/>
              <p:nvPr/>
            </p:nvSpPr>
            <p:spPr>
              <a:xfrm>
                <a:off x="7476233" y="1652926"/>
                <a:ext cx="95250" cy="200055"/>
              </a:xfrm>
              <a:prstGeom prst="rect">
                <a:avLst/>
              </a:prstGeom>
              <a:noFill/>
            </p:spPr>
            <p:txBody>
              <a:bodyPr wrap="square" rtlCol="0">
                <a:spAutoFit/>
              </a:bodyPr>
              <a:lstStyle/>
              <a:p>
                <a:r>
                  <a:rPr lang="it-IT" sz="700" dirty="0">
                    <a:solidFill>
                      <a:srgbClr val="146BBA"/>
                    </a:solidFill>
                  </a:rPr>
                  <a:t>1</a:t>
                </a:r>
              </a:p>
            </p:txBody>
          </p:sp>
        </p:grpSp>
        <p:grpSp>
          <p:nvGrpSpPr>
            <p:cNvPr id="56" name="Gruppo 55">
              <a:extLst>
                <a:ext uri="{FF2B5EF4-FFF2-40B4-BE49-F238E27FC236}">
                  <a16:creationId xmlns:a16="http://schemas.microsoft.com/office/drawing/2014/main" id="{C86D068F-A772-45AE-A34E-C067BBC0B45D}"/>
                </a:ext>
              </a:extLst>
            </p:cNvPr>
            <p:cNvGrpSpPr/>
            <p:nvPr/>
          </p:nvGrpSpPr>
          <p:grpSpPr>
            <a:xfrm>
              <a:off x="4356000" y="1872000"/>
              <a:ext cx="360000" cy="293824"/>
              <a:chOff x="7426112" y="1620688"/>
              <a:chExt cx="360000" cy="293824"/>
            </a:xfrm>
          </p:grpSpPr>
          <p:pic>
            <p:nvPicPr>
              <p:cNvPr id="78" name="Picture 3" descr="C:\Users\Enrico Diani\Desktop\Mano IME.png">
                <a:extLst>
                  <a:ext uri="{FF2B5EF4-FFF2-40B4-BE49-F238E27FC236}">
                    <a16:creationId xmlns:a16="http://schemas.microsoft.com/office/drawing/2014/main" id="{2C404C27-9090-4F59-B0B6-34FF0FA7CCA9}"/>
                  </a:ext>
                </a:extLst>
              </p:cNvPr>
              <p:cNvPicPr>
                <a:picLocks noChangeAspect="1" noChangeArrowheads="1"/>
              </p:cNvPicPr>
              <p:nvPr/>
            </p:nvPicPr>
            <p:blipFill>
              <a:blip r:embed="rId3" cstate="print"/>
              <a:srcRect/>
              <a:stretch>
                <a:fillRect/>
              </a:stretch>
            </p:blipFill>
            <p:spPr bwMode="auto">
              <a:xfrm rot="5400000">
                <a:off x="7459200" y="1587600"/>
                <a:ext cx="293824" cy="360000"/>
              </a:xfrm>
              <a:prstGeom prst="rect">
                <a:avLst/>
              </a:prstGeom>
              <a:noFill/>
            </p:spPr>
          </p:pic>
          <p:sp>
            <p:nvSpPr>
              <p:cNvPr id="79" name="CasellaDiTesto 78">
                <a:extLst>
                  <a:ext uri="{FF2B5EF4-FFF2-40B4-BE49-F238E27FC236}">
                    <a16:creationId xmlns:a16="http://schemas.microsoft.com/office/drawing/2014/main" id="{5318FA7F-4F2B-4D67-A472-6FE29BC67A50}"/>
                  </a:ext>
                </a:extLst>
              </p:cNvPr>
              <p:cNvSpPr txBox="1"/>
              <p:nvPr/>
            </p:nvSpPr>
            <p:spPr>
              <a:xfrm>
                <a:off x="7476233" y="1652926"/>
                <a:ext cx="95250" cy="200055"/>
              </a:xfrm>
              <a:prstGeom prst="rect">
                <a:avLst/>
              </a:prstGeom>
              <a:noFill/>
            </p:spPr>
            <p:txBody>
              <a:bodyPr wrap="square" rtlCol="0">
                <a:spAutoFit/>
              </a:bodyPr>
              <a:lstStyle/>
              <a:p>
                <a:r>
                  <a:rPr lang="it-IT" sz="700" dirty="0">
                    <a:solidFill>
                      <a:srgbClr val="146BBA"/>
                    </a:solidFill>
                  </a:rPr>
                  <a:t>5</a:t>
                </a:r>
              </a:p>
            </p:txBody>
          </p:sp>
        </p:grpSp>
        <p:grpSp>
          <p:nvGrpSpPr>
            <p:cNvPr id="57" name="Gruppo 56">
              <a:extLst>
                <a:ext uri="{FF2B5EF4-FFF2-40B4-BE49-F238E27FC236}">
                  <a16:creationId xmlns:a16="http://schemas.microsoft.com/office/drawing/2014/main" id="{88A592DC-8E52-4E92-A925-3BF966F89A06}"/>
                </a:ext>
              </a:extLst>
            </p:cNvPr>
            <p:cNvGrpSpPr/>
            <p:nvPr/>
          </p:nvGrpSpPr>
          <p:grpSpPr>
            <a:xfrm>
              <a:off x="2880000" y="1584000"/>
              <a:ext cx="293824" cy="360000"/>
              <a:chOff x="1483200" y="4590000"/>
              <a:chExt cx="293824" cy="360000"/>
            </a:xfrm>
          </p:grpSpPr>
          <p:pic>
            <p:nvPicPr>
              <p:cNvPr id="76" name="Picture 3" descr="C:\Users\Enrico Diani\Desktop\Mano IME.png">
                <a:extLst>
                  <a:ext uri="{FF2B5EF4-FFF2-40B4-BE49-F238E27FC236}">
                    <a16:creationId xmlns:a16="http://schemas.microsoft.com/office/drawing/2014/main" id="{E324068E-2D3E-42EF-8350-56004397C56B}"/>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77" name="CasellaDiTesto 76">
                <a:extLst>
                  <a:ext uri="{FF2B5EF4-FFF2-40B4-BE49-F238E27FC236}">
                    <a16:creationId xmlns:a16="http://schemas.microsoft.com/office/drawing/2014/main" id="{FD59264A-95AB-40AA-85D6-EBFDCEF10463}"/>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58" name="Gruppo 57">
              <a:extLst>
                <a:ext uri="{FF2B5EF4-FFF2-40B4-BE49-F238E27FC236}">
                  <a16:creationId xmlns:a16="http://schemas.microsoft.com/office/drawing/2014/main" id="{14F876C0-7C48-4029-BDA7-EE73817EF782}"/>
                </a:ext>
              </a:extLst>
            </p:cNvPr>
            <p:cNvGrpSpPr/>
            <p:nvPr/>
          </p:nvGrpSpPr>
          <p:grpSpPr>
            <a:xfrm>
              <a:off x="2880000" y="2304000"/>
              <a:ext cx="293824" cy="360000"/>
              <a:chOff x="1483200" y="4590000"/>
              <a:chExt cx="293824" cy="360000"/>
            </a:xfrm>
          </p:grpSpPr>
          <p:pic>
            <p:nvPicPr>
              <p:cNvPr id="74" name="Picture 3" descr="C:\Users\Enrico Diani\Desktop\Mano IME.png">
                <a:extLst>
                  <a:ext uri="{FF2B5EF4-FFF2-40B4-BE49-F238E27FC236}">
                    <a16:creationId xmlns:a16="http://schemas.microsoft.com/office/drawing/2014/main" id="{D72EDAFA-1AAC-4AF8-831C-8354FF7CC300}"/>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75" name="CasellaDiTesto 74">
                <a:extLst>
                  <a:ext uri="{FF2B5EF4-FFF2-40B4-BE49-F238E27FC236}">
                    <a16:creationId xmlns:a16="http://schemas.microsoft.com/office/drawing/2014/main" id="{B21DA755-1D0A-473A-BCEE-2AD27520CC66}"/>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59" name="Gruppo 28">
              <a:extLst>
                <a:ext uri="{FF2B5EF4-FFF2-40B4-BE49-F238E27FC236}">
                  <a16:creationId xmlns:a16="http://schemas.microsoft.com/office/drawing/2014/main" id="{DA319ADC-3468-434D-8FE0-901CC831141B}"/>
                </a:ext>
              </a:extLst>
            </p:cNvPr>
            <p:cNvGrpSpPr/>
            <p:nvPr/>
          </p:nvGrpSpPr>
          <p:grpSpPr>
            <a:xfrm>
              <a:off x="4716000" y="2880000"/>
              <a:ext cx="284401" cy="284400"/>
              <a:chOff x="1332000" y="2408400"/>
              <a:chExt cx="284401" cy="284400"/>
            </a:xfrm>
          </p:grpSpPr>
          <p:pic>
            <p:nvPicPr>
              <p:cNvPr id="72" name="Picture 2" descr="C:\Users\Enrico Diani\Desktop\Matita IME.png">
                <a:extLst>
                  <a:ext uri="{FF2B5EF4-FFF2-40B4-BE49-F238E27FC236}">
                    <a16:creationId xmlns:a16="http://schemas.microsoft.com/office/drawing/2014/main" id="{94F69BEA-C1D1-4D7E-AF71-98C648E3E2F0}"/>
                  </a:ext>
                </a:extLst>
              </p:cNvPr>
              <p:cNvPicPr>
                <a:picLocks noChangeAspect="1" noChangeArrowheads="1"/>
              </p:cNvPicPr>
              <p:nvPr/>
            </p:nvPicPr>
            <p:blipFill>
              <a:blip r:embed="rId4" cstate="print"/>
              <a:srcRect/>
              <a:stretch>
                <a:fillRect/>
              </a:stretch>
            </p:blipFill>
            <p:spPr bwMode="auto">
              <a:xfrm>
                <a:off x="1332000" y="2408400"/>
                <a:ext cx="284401" cy="284400"/>
              </a:xfrm>
              <a:prstGeom prst="rect">
                <a:avLst/>
              </a:prstGeom>
              <a:noFill/>
            </p:spPr>
          </p:pic>
          <p:sp>
            <p:nvSpPr>
              <p:cNvPr id="73" name="CasellaDiTesto 72">
                <a:extLst>
                  <a:ext uri="{FF2B5EF4-FFF2-40B4-BE49-F238E27FC236}">
                    <a16:creationId xmlns:a16="http://schemas.microsoft.com/office/drawing/2014/main" id="{0B68130D-15E8-404F-A41F-5DEC4CBADE0C}"/>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8</a:t>
                </a:r>
              </a:p>
            </p:txBody>
          </p:sp>
        </p:grpSp>
        <p:grpSp>
          <p:nvGrpSpPr>
            <p:cNvPr id="60" name="Gruppo 59">
              <a:extLst>
                <a:ext uri="{FF2B5EF4-FFF2-40B4-BE49-F238E27FC236}">
                  <a16:creationId xmlns:a16="http://schemas.microsoft.com/office/drawing/2014/main" id="{331ED466-8C78-4485-AC39-72B1A1567858}"/>
                </a:ext>
              </a:extLst>
            </p:cNvPr>
            <p:cNvGrpSpPr/>
            <p:nvPr/>
          </p:nvGrpSpPr>
          <p:grpSpPr>
            <a:xfrm>
              <a:off x="5292000" y="3132000"/>
              <a:ext cx="293824" cy="360000"/>
              <a:chOff x="1483200" y="4590000"/>
              <a:chExt cx="293824" cy="360000"/>
            </a:xfrm>
          </p:grpSpPr>
          <p:pic>
            <p:nvPicPr>
              <p:cNvPr id="70" name="Picture 3" descr="C:\Users\Enrico Diani\Desktop\Mano IME.png">
                <a:extLst>
                  <a:ext uri="{FF2B5EF4-FFF2-40B4-BE49-F238E27FC236}">
                    <a16:creationId xmlns:a16="http://schemas.microsoft.com/office/drawing/2014/main" id="{23D2D805-42DD-4BD4-B451-5BC3F835B742}"/>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71" name="CasellaDiTesto 70">
                <a:extLst>
                  <a:ext uri="{FF2B5EF4-FFF2-40B4-BE49-F238E27FC236}">
                    <a16:creationId xmlns:a16="http://schemas.microsoft.com/office/drawing/2014/main" id="{B72AE290-A981-4039-951B-40BCF5025044}"/>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9</a:t>
                </a:r>
              </a:p>
            </p:txBody>
          </p:sp>
        </p:grpSp>
        <p:grpSp>
          <p:nvGrpSpPr>
            <p:cNvPr id="61" name="Gruppo 60">
              <a:extLst>
                <a:ext uri="{FF2B5EF4-FFF2-40B4-BE49-F238E27FC236}">
                  <a16:creationId xmlns:a16="http://schemas.microsoft.com/office/drawing/2014/main" id="{F25F611B-8655-4232-A4C1-10E9AB11236A}"/>
                </a:ext>
              </a:extLst>
            </p:cNvPr>
            <p:cNvGrpSpPr/>
            <p:nvPr/>
          </p:nvGrpSpPr>
          <p:grpSpPr>
            <a:xfrm>
              <a:off x="3060000" y="3024000"/>
              <a:ext cx="360000" cy="293852"/>
              <a:chOff x="5474926" y="5901074"/>
              <a:chExt cx="360000" cy="293852"/>
            </a:xfrm>
          </p:grpSpPr>
          <p:pic>
            <p:nvPicPr>
              <p:cNvPr id="68" name="Picture 3">
                <a:extLst>
                  <a:ext uri="{FF2B5EF4-FFF2-40B4-BE49-F238E27FC236}">
                    <a16:creationId xmlns:a16="http://schemas.microsoft.com/office/drawing/2014/main" id="{12F2D76B-B893-4350-8AD7-D5885839BBE8}"/>
                  </a:ext>
                </a:extLst>
              </p:cNvPr>
              <p:cNvPicPr>
                <a:picLocks noChangeAspect="1" noChangeArrowheads="1"/>
              </p:cNvPicPr>
              <p:nvPr/>
            </p:nvPicPr>
            <p:blipFill>
              <a:blip r:embed="rId5" cstate="print"/>
              <a:srcRect/>
              <a:stretch>
                <a:fillRect/>
              </a:stretch>
            </p:blipFill>
            <p:spPr bwMode="auto">
              <a:xfrm rot="16200000">
                <a:off x="5508000" y="5868000"/>
                <a:ext cx="293852" cy="360000"/>
              </a:xfrm>
              <a:prstGeom prst="rect">
                <a:avLst/>
              </a:prstGeom>
              <a:noFill/>
              <a:ln w="9525">
                <a:noFill/>
                <a:miter lim="800000"/>
                <a:headEnd/>
                <a:tailEnd/>
              </a:ln>
              <a:effectLst/>
            </p:spPr>
          </p:pic>
          <p:sp>
            <p:nvSpPr>
              <p:cNvPr id="69" name="CasellaDiTesto 68">
                <a:extLst>
                  <a:ext uri="{FF2B5EF4-FFF2-40B4-BE49-F238E27FC236}">
                    <a16:creationId xmlns:a16="http://schemas.microsoft.com/office/drawing/2014/main" id="{F166808D-3988-4226-A30A-605A2AAA6C08}"/>
                  </a:ext>
                </a:extLst>
              </p:cNvPr>
              <p:cNvSpPr txBox="1"/>
              <p:nvPr/>
            </p:nvSpPr>
            <p:spPr>
              <a:xfrm>
                <a:off x="5625526" y="5929474"/>
                <a:ext cx="95250" cy="200055"/>
              </a:xfrm>
              <a:prstGeom prst="rect">
                <a:avLst/>
              </a:prstGeom>
              <a:noFill/>
            </p:spPr>
            <p:txBody>
              <a:bodyPr wrap="square" rtlCol="0">
                <a:spAutoFit/>
              </a:bodyPr>
              <a:lstStyle/>
              <a:p>
                <a:r>
                  <a:rPr lang="it-IT" sz="700" dirty="0">
                    <a:solidFill>
                      <a:srgbClr val="146BBA"/>
                    </a:solidFill>
                  </a:rPr>
                  <a:t>4</a:t>
                </a:r>
              </a:p>
            </p:txBody>
          </p:sp>
        </p:grpSp>
        <p:grpSp>
          <p:nvGrpSpPr>
            <p:cNvPr id="62" name="Gruppo 61">
              <a:extLst>
                <a:ext uri="{FF2B5EF4-FFF2-40B4-BE49-F238E27FC236}">
                  <a16:creationId xmlns:a16="http://schemas.microsoft.com/office/drawing/2014/main" id="{9013E9ED-3346-4BFD-B0C4-ADB5B9F663A9}"/>
                </a:ext>
              </a:extLst>
            </p:cNvPr>
            <p:cNvGrpSpPr/>
            <p:nvPr/>
          </p:nvGrpSpPr>
          <p:grpSpPr>
            <a:xfrm>
              <a:off x="4032000" y="2196000"/>
              <a:ext cx="360000" cy="293824"/>
              <a:chOff x="7426112" y="1620688"/>
              <a:chExt cx="360000" cy="293824"/>
            </a:xfrm>
          </p:grpSpPr>
          <p:pic>
            <p:nvPicPr>
              <p:cNvPr id="66" name="Picture 3" descr="C:\Users\Enrico Diani\Desktop\Mano IME.png">
                <a:extLst>
                  <a:ext uri="{FF2B5EF4-FFF2-40B4-BE49-F238E27FC236}">
                    <a16:creationId xmlns:a16="http://schemas.microsoft.com/office/drawing/2014/main" id="{BC09E0D6-1A02-46F3-A446-DA8712CF97B1}"/>
                  </a:ext>
                </a:extLst>
              </p:cNvPr>
              <p:cNvPicPr>
                <a:picLocks noChangeAspect="1" noChangeArrowheads="1"/>
              </p:cNvPicPr>
              <p:nvPr/>
            </p:nvPicPr>
            <p:blipFill>
              <a:blip r:embed="rId3" cstate="print"/>
              <a:srcRect/>
              <a:stretch>
                <a:fillRect/>
              </a:stretch>
            </p:blipFill>
            <p:spPr bwMode="auto">
              <a:xfrm rot="5400000">
                <a:off x="7459200" y="1587600"/>
                <a:ext cx="293824" cy="360000"/>
              </a:xfrm>
              <a:prstGeom prst="rect">
                <a:avLst/>
              </a:prstGeom>
              <a:noFill/>
            </p:spPr>
          </p:pic>
          <p:sp>
            <p:nvSpPr>
              <p:cNvPr id="67" name="CasellaDiTesto 66">
                <a:extLst>
                  <a:ext uri="{FF2B5EF4-FFF2-40B4-BE49-F238E27FC236}">
                    <a16:creationId xmlns:a16="http://schemas.microsoft.com/office/drawing/2014/main" id="{C0703898-C2DD-4A7E-9D47-CCCAF0B171C5}"/>
                  </a:ext>
                </a:extLst>
              </p:cNvPr>
              <p:cNvSpPr txBox="1"/>
              <p:nvPr/>
            </p:nvSpPr>
            <p:spPr>
              <a:xfrm>
                <a:off x="7476233" y="1652926"/>
                <a:ext cx="95250" cy="200055"/>
              </a:xfrm>
              <a:prstGeom prst="rect">
                <a:avLst/>
              </a:prstGeom>
              <a:noFill/>
            </p:spPr>
            <p:txBody>
              <a:bodyPr wrap="square" rtlCol="0">
                <a:spAutoFit/>
              </a:bodyPr>
              <a:lstStyle/>
              <a:p>
                <a:r>
                  <a:rPr lang="it-IT" sz="700" dirty="0">
                    <a:solidFill>
                      <a:srgbClr val="146BBA"/>
                    </a:solidFill>
                  </a:rPr>
                  <a:t>6</a:t>
                </a:r>
              </a:p>
            </p:txBody>
          </p:sp>
        </p:grpSp>
        <p:grpSp>
          <p:nvGrpSpPr>
            <p:cNvPr id="63" name="Gruppo 62">
              <a:extLst>
                <a:ext uri="{FF2B5EF4-FFF2-40B4-BE49-F238E27FC236}">
                  <a16:creationId xmlns:a16="http://schemas.microsoft.com/office/drawing/2014/main" id="{87A7BB1C-AD52-4A15-9F9F-6D856AC0E202}"/>
                </a:ext>
              </a:extLst>
            </p:cNvPr>
            <p:cNvGrpSpPr/>
            <p:nvPr/>
          </p:nvGrpSpPr>
          <p:grpSpPr>
            <a:xfrm>
              <a:off x="5256000" y="2448000"/>
              <a:ext cx="360000" cy="293824"/>
              <a:chOff x="7426112" y="1620688"/>
              <a:chExt cx="360000" cy="293824"/>
            </a:xfrm>
          </p:grpSpPr>
          <p:pic>
            <p:nvPicPr>
              <p:cNvPr id="64" name="Picture 3" descr="C:\Users\Enrico Diani\Desktop\Mano IME.png">
                <a:extLst>
                  <a:ext uri="{FF2B5EF4-FFF2-40B4-BE49-F238E27FC236}">
                    <a16:creationId xmlns:a16="http://schemas.microsoft.com/office/drawing/2014/main" id="{7A614F81-190E-4E31-8B31-45F5D0C83B93}"/>
                  </a:ext>
                </a:extLst>
              </p:cNvPr>
              <p:cNvPicPr>
                <a:picLocks noChangeAspect="1" noChangeArrowheads="1"/>
              </p:cNvPicPr>
              <p:nvPr/>
            </p:nvPicPr>
            <p:blipFill>
              <a:blip r:embed="rId3" cstate="print"/>
              <a:srcRect/>
              <a:stretch>
                <a:fillRect/>
              </a:stretch>
            </p:blipFill>
            <p:spPr bwMode="auto">
              <a:xfrm rot="5400000">
                <a:off x="7459200" y="1587600"/>
                <a:ext cx="293824" cy="360000"/>
              </a:xfrm>
              <a:prstGeom prst="rect">
                <a:avLst/>
              </a:prstGeom>
              <a:noFill/>
            </p:spPr>
          </p:pic>
          <p:sp>
            <p:nvSpPr>
              <p:cNvPr id="65" name="CasellaDiTesto 64">
                <a:extLst>
                  <a:ext uri="{FF2B5EF4-FFF2-40B4-BE49-F238E27FC236}">
                    <a16:creationId xmlns:a16="http://schemas.microsoft.com/office/drawing/2014/main" id="{5B53B2E8-C609-40C9-817C-3438B84AD4B4}"/>
                  </a:ext>
                </a:extLst>
              </p:cNvPr>
              <p:cNvSpPr txBox="1"/>
              <p:nvPr/>
            </p:nvSpPr>
            <p:spPr>
              <a:xfrm>
                <a:off x="7476233" y="1652926"/>
                <a:ext cx="95250" cy="200055"/>
              </a:xfrm>
              <a:prstGeom prst="rect">
                <a:avLst/>
              </a:prstGeom>
              <a:noFill/>
            </p:spPr>
            <p:txBody>
              <a:bodyPr wrap="square" rtlCol="0">
                <a:spAutoFit/>
              </a:bodyPr>
              <a:lstStyle/>
              <a:p>
                <a:r>
                  <a:rPr lang="it-IT" sz="700" dirty="0">
                    <a:solidFill>
                      <a:srgbClr val="146BBA"/>
                    </a:solidFill>
                  </a:rPr>
                  <a:t>7</a:t>
                </a:r>
              </a:p>
            </p:txBody>
          </p:sp>
        </p:gr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a:extLst>
              <a:ext uri="{FF2B5EF4-FFF2-40B4-BE49-F238E27FC236}">
                <a16:creationId xmlns:a16="http://schemas.microsoft.com/office/drawing/2014/main" id="{0FF07B39-285B-4951-96BE-5A24B5C413D1}"/>
              </a:ext>
            </a:extLst>
          </p:cNvPr>
          <p:cNvSpPr txBox="1">
            <a:spLocks noChangeArrowheads="1"/>
          </p:cNvSpPr>
          <p:nvPr/>
        </p:nvSpPr>
        <p:spPr>
          <a:xfrm>
            <a:off x="2520000" y="1173163"/>
            <a:ext cx="4032000" cy="7567612"/>
          </a:xfrm>
          <a:prstGeom prst="rect">
            <a:avLst/>
          </a:prstGeom>
        </p:spPr>
        <p:txBody>
          <a:bodyPr rIns="0"/>
          <a:lstStyle>
            <a:lvl1pPr marL="342900" indent="-342900" algn="l" rtl="0" eaLnBrk="0" fontAlgn="base" hangingPunct="0">
              <a:spcBef>
                <a:spcPct val="20000"/>
              </a:spcBef>
              <a:spcAft>
                <a:spcPct val="0"/>
              </a:spcAft>
              <a:buChar char="•"/>
              <a:defRPr sz="900">
                <a:solidFill>
                  <a:schemeClr val="tx1"/>
                </a:solidFill>
                <a:latin typeface="Myriad Pro" pitchFamily="34" charset="0"/>
                <a:ea typeface="+mn-ea"/>
                <a:cs typeface="Calibri" pitchFamily="34" charset="0"/>
              </a:defRPr>
            </a:lvl1pPr>
            <a:lvl2pPr marL="742950" indent="-28575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2pPr>
            <a:lvl3pPr marL="11430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3pPr>
            <a:lvl4pPr marL="16002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4pPr>
            <a:lvl5pPr marL="20574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5pPr>
            <a:lvl6pPr marL="2514600" indent="-228600" algn="l" rtl="0" fontAlgn="base">
              <a:spcBef>
                <a:spcPct val="20000"/>
              </a:spcBef>
              <a:spcAft>
                <a:spcPct val="0"/>
              </a:spcAft>
              <a:buChar char="»"/>
              <a:defRPr sz="1400">
                <a:solidFill>
                  <a:schemeClr val="tx1"/>
                </a:solidFill>
                <a:latin typeface="+mn-lt"/>
              </a:defRPr>
            </a:lvl6pPr>
            <a:lvl7pPr marL="2971800" indent="-228600" algn="l" rtl="0" fontAlgn="base">
              <a:spcBef>
                <a:spcPct val="20000"/>
              </a:spcBef>
              <a:spcAft>
                <a:spcPct val="0"/>
              </a:spcAft>
              <a:buChar char="»"/>
              <a:defRPr sz="1400">
                <a:solidFill>
                  <a:schemeClr val="tx1"/>
                </a:solidFill>
                <a:latin typeface="+mn-lt"/>
              </a:defRPr>
            </a:lvl7pPr>
            <a:lvl8pPr marL="3429000" indent="-228600" algn="l" rtl="0" fontAlgn="base">
              <a:spcBef>
                <a:spcPct val="20000"/>
              </a:spcBef>
              <a:spcAft>
                <a:spcPct val="0"/>
              </a:spcAft>
              <a:buChar char="»"/>
              <a:defRPr sz="1400">
                <a:solidFill>
                  <a:schemeClr val="tx1"/>
                </a:solidFill>
                <a:latin typeface="+mn-lt"/>
              </a:defRPr>
            </a:lvl8pPr>
            <a:lvl9pPr marL="3886200" indent="-228600" algn="l" rtl="0" fontAlgn="base">
              <a:spcBef>
                <a:spcPct val="20000"/>
              </a:spcBef>
              <a:spcAft>
                <a:spcPct val="0"/>
              </a:spcAft>
              <a:buChar char="»"/>
              <a:defRPr sz="1400">
                <a:solidFill>
                  <a:schemeClr val="tx1"/>
                </a:solidFill>
                <a:latin typeface="+mn-lt"/>
              </a:defRPr>
            </a:lvl9pPr>
          </a:lstStyle>
          <a:p>
            <a:pPr marL="0" lvl="3" eaLnBrk="1" hangingPunct="1">
              <a:spcBef>
                <a:spcPts val="200"/>
              </a:spcBef>
              <a:buFontTx/>
              <a:buNone/>
              <a:defRPr/>
            </a:pPr>
            <a:r>
              <a:rPr lang="en-GB" sz="1400" b="1" kern="0" dirty="0">
                <a:solidFill>
                  <a:srgbClr val="146BBA"/>
                </a:solidFill>
              </a:rPr>
              <a:t>5. Languages available</a:t>
            </a:r>
            <a:endParaRPr lang="en-GB" sz="1400" b="1" kern="0" dirty="0">
              <a:solidFill>
                <a:srgbClr val="ED1C24"/>
              </a:solidFill>
              <a:ea typeface="+mj-ea"/>
            </a:endParaRPr>
          </a:p>
          <a:p>
            <a:pPr eaLnBrk="1" hangingPunct="1">
              <a:spcBef>
                <a:spcPts val="200"/>
              </a:spcBef>
              <a:buFontTx/>
              <a:buNone/>
              <a:defRPr/>
            </a:pPr>
            <a:r>
              <a:rPr lang="en-GB" b="1" kern="0" dirty="0"/>
              <a:t>Languages:</a:t>
            </a:r>
          </a:p>
          <a:p>
            <a:pPr marL="180000" lvl="1" indent="-180000">
              <a:spcBef>
                <a:spcPts val="200"/>
              </a:spcBef>
              <a:defRPr/>
            </a:pPr>
            <a:r>
              <a:rPr lang="ja-JP" altLang="it-IT" b="0" kern="0" dirty="0"/>
              <a:t>中国</a:t>
            </a:r>
            <a:endParaRPr lang="it-IT" altLang="ja-JP" b="0" kern="0" dirty="0"/>
          </a:p>
          <a:p>
            <a:pPr marL="180000" lvl="1" indent="-180000">
              <a:spcBef>
                <a:spcPts val="200"/>
              </a:spcBef>
              <a:defRPr/>
            </a:pPr>
            <a:r>
              <a:rPr lang="fr-FR" b="0" kern="0" dirty="0"/>
              <a:t>Deutsch</a:t>
            </a:r>
          </a:p>
          <a:p>
            <a:pPr marL="180000" lvl="1" indent="-180000">
              <a:spcBef>
                <a:spcPts val="200"/>
              </a:spcBef>
              <a:defRPr/>
            </a:pPr>
            <a:r>
              <a:rPr lang="fr-FR" b="0" kern="0" dirty="0"/>
              <a:t>English</a:t>
            </a:r>
          </a:p>
          <a:p>
            <a:pPr marL="180000" lvl="1" indent="-180000">
              <a:spcBef>
                <a:spcPts val="200"/>
              </a:spcBef>
              <a:defRPr/>
            </a:pPr>
            <a:r>
              <a:rPr lang="fr-FR" b="0" kern="0" dirty="0" err="1"/>
              <a:t>Español</a:t>
            </a:r>
            <a:endParaRPr lang="fr-FR" b="0" kern="0" dirty="0"/>
          </a:p>
          <a:p>
            <a:pPr marL="180000" lvl="1" indent="-180000">
              <a:spcBef>
                <a:spcPts val="200"/>
              </a:spcBef>
              <a:defRPr/>
            </a:pPr>
            <a:r>
              <a:rPr lang="fr-FR" b="0" kern="0" dirty="0"/>
              <a:t>Français</a:t>
            </a:r>
          </a:p>
          <a:p>
            <a:pPr marL="180000" lvl="1" indent="-180000">
              <a:spcBef>
                <a:spcPts val="200"/>
              </a:spcBef>
              <a:defRPr/>
            </a:pPr>
            <a:r>
              <a:rPr lang="fr-FR" b="0" kern="0" dirty="0"/>
              <a:t>Français (Belgique)</a:t>
            </a:r>
          </a:p>
          <a:p>
            <a:pPr marL="180000" lvl="1" indent="-180000">
              <a:spcBef>
                <a:spcPts val="200"/>
              </a:spcBef>
              <a:defRPr/>
            </a:pPr>
            <a:r>
              <a:rPr lang="el-GR" b="0" kern="0" dirty="0"/>
              <a:t>Ελληνικά</a:t>
            </a:r>
            <a:endParaRPr lang="it-IT" b="0" kern="0" dirty="0"/>
          </a:p>
          <a:p>
            <a:pPr marL="180000" lvl="1" indent="-180000">
              <a:spcBef>
                <a:spcPts val="200"/>
              </a:spcBef>
              <a:defRPr/>
            </a:pPr>
            <a:r>
              <a:rPr lang="fr-FR" b="0" kern="0" dirty="0"/>
              <a:t>Italiano</a:t>
            </a:r>
          </a:p>
          <a:p>
            <a:pPr marL="180000" lvl="1" indent="-180000">
              <a:spcBef>
                <a:spcPts val="200"/>
              </a:spcBef>
              <a:defRPr/>
            </a:pPr>
            <a:r>
              <a:rPr lang="fr-FR" b="0" kern="0" dirty="0" err="1"/>
              <a:t>Nederlands</a:t>
            </a:r>
            <a:r>
              <a:rPr lang="fr-FR" b="0" kern="0" dirty="0"/>
              <a:t> (</a:t>
            </a:r>
            <a:r>
              <a:rPr lang="fr-FR" b="0" kern="0" dirty="0" err="1"/>
              <a:t>Belgïe</a:t>
            </a:r>
            <a:r>
              <a:rPr lang="fr-FR" b="0" kern="0" dirty="0"/>
              <a:t>)</a:t>
            </a:r>
          </a:p>
          <a:p>
            <a:pPr marL="180000" lvl="1" indent="-180000">
              <a:spcBef>
                <a:spcPts val="200"/>
              </a:spcBef>
              <a:defRPr/>
            </a:pPr>
            <a:r>
              <a:rPr lang="fr-FR" b="0" kern="0" dirty="0" err="1"/>
              <a:t>Nederlands</a:t>
            </a:r>
            <a:endParaRPr lang="fr-FR" b="0" kern="0" dirty="0"/>
          </a:p>
          <a:p>
            <a:pPr marL="180000" lvl="1" indent="-180000">
              <a:spcBef>
                <a:spcPts val="200"/>
              </a:spcBef>
              <a:defRPr/>
            </a:pPr>
            <a:r>
              <a:rPr lang="fr-FR" b="0" kern="0" dirty="0"/>
              <a:t>Polski</a:t>
            </a:r>
          </a:p>
          <a:p>
            <a:pPr marL="180000" lvl="1" indent="-180000">
              <a:spcBef>
                <a:spcPts val="200"/>
              </a:spcBef>
              <a:defRPr/>
            </a:pPr>
            <a:r>
              <a:rPr lang="fr-FR" b="0" kern="0" dirty="0" err="1"/>
              <a:t>Portuguese</a:t>
            </a:r>
            <a:endParaRPr lang="fr-FR" b="0" kern="0" dirty="0"/>
          </a:p>
          <a:p>
            <a:pPr marL="180000" lvl="1" indent="-180000">
              <a:spcBef>
                <a:spcPts val="200"/>
              </a:spcBef>
              <a:defRPr/>
            </a:pPr>
            <a:r>
              <a:rPr lang="az-Cyrl-AZ" b="0" kern="0" dirty="0"/>
              <a:t>Русский</a:t>
            </a:r>
            <a:endParaRPr lang="en-GB" b="0" kern="0" dirty="0"/>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egnaposto contenuto 2">
            <a:extLst>
              <a:ext uri="{FF2B5EF4-FFF2-40B4-BE49-F238E27FC236}">
                <a16:creationId xmlns:a16="http://schemas.microsoft.com/office/drawing/2014/main" id="{F10178A4-2A2B-4FA4-A437-756B2F440010}"/>
              </a:ext>
            </a:extLst>
          </p:cNvPr>
          <p:cNvSpPr txBox="1">
            <a:spLocks/>
          </p:cNvSpPr>
          <p:nvPr/>
        </p:nvSpPr>
        <p:spPr>
          <a:xfrm>
            <a:off x="2520000" y="1152525"/>
            <a:ext cx="4032250" cy="8005763"/>
          </a:xfrm>
          <a:prstGeom prst="rect">
            <a:avLst/>
          </a:prstGeom>
        </p:spPr>
        <p:txBody>
          <a:bodyPr/>
          <a:lstStyle>
            <a:lvl1pPr marL="342900" indent="-342900" algn="l" rtl="0" eaLnBrk="0" fontAlgn="base" hangingPunct="0">
              <a:spcBef>
                <a:spcPct val="20000"/>
              </a:spcBef>
              <a:spcAft>
                <a:spcPct val="0"/>
              </a:spcAft>
              <a:buChar char="•"/>
              <a:defRPr sz="900">
                <a:solidFill>
                  <a:schemeClr val="tx1"/>
                </a:solidFill>
                <a:latin typeface="Myriad Pro" pitchFamily="34" charset="0"/>
                <a:ea typeface="+mn-ea"/>
                <a:cs typeface="Calibri" pitchFamily="34" charset="0"/>
              </a:defRPr>
            </a:lvl1pPr>
            <a:lvl2pPr marL="742950" indent="-28575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2pPr>
            <a:lvl3pPr marL="11430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3pPr>
            <a:lvl4pPr marL="16002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4pPr>
            <a:lvl5pPr marL="20574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5pPr>
            <a:lvl6pPr marL="2514600" indent="-228600" algn="l" rtl="0" fontAlgn="base">
              <a:spcBef>
                <a:spcPct val="20000"/>
              </a:spcBef>
              <a:spcAft>
                <a:spcPct val="0"/>
              </a:spcAft>
              <a:buChar char="»"/>
              <a:defRPr sz="1400">
                <a:solidFill>
                  <a:schemeClr val="tx1"/>
                </a:solidFill>
                <a:latin typeface="+mn-lt"/>
              </a:defRPr>
            </a:lvl6pPr>
            <a:lvl7pPr marL="2971800" indent="-228600" algn="l" rtl="0" fontAlgn="base">
              <a:spcBef>
                <a:spcPct val="20000"/>
              </a:spcBef>
              <a:spcAft>
                <a:spcPct val="0"/>
              </a:spcAft>
              <a:buChar char="»"/>
              <a:defRPr sz="1400">
                <a:solidFill>
                  <a:schemeClr val="tx1"/>
                </a:solidFill>
                <a:latin typeface="+mn-lt"/>
              </a:defRPr>
            </a:lvl7pPr>
            <a:lvl8pPr marL="3429000" indent="-228600" algn="l" rtl="0" fontAlgn="base">
              <a:spcBef>
                <a:spcPct val="20000"/>
              </a:spcBef>
              <a:spcAft>
                <a:spcPct val="0"/>
              </a:spcAft>
              <a:buChar char="»"/>
              <a:defRPr sz="1400">
                <a:solidFill>
                  <a:schemeClr val="tx1"/>
                </a:solidFill>
                <a:latin typeface="+mn-lt"/>
              </a:defRPr>
            </a:lvl8pPr>
            <a:lvl9pPr marL="3886200" indent="-228600" algn="l" rtl="0" fontAlgn="base">
              <a:spcBef>
                <a:spcPct val="20000"/>
              </a:spcBef>
              <a:spcAft>
                <a:spcPct val="0"/>
              </a:spcAft>
              <a:buChar char="»"/>
              <a:defRPr sz="1400">
                <a:solidFill>
                  <a:schemeClr val="tx1"/>
                </a:solidFill>
                <a:latin typeface="+mn-lt"/>
              </a:defRPr>
            </a:lvl9pPr>
          </a:lstStyle>
          <a:p>
            <a:pPr marL="457200" indent="-457200">
              <a:spcBef>
                <a:spcPts val="200"/>
              </a:spcBef>
              <a:buFontTx/>
              <a:buNone/>
            </a:pPr>
            <a:r>
              <a:rPr lang="en-GB" b="1" kern="0" dirty="0">
                <a:solidFill>
                  <a:srgbClr val="146BBA"/>
                </a:solidFill>
              </a:rPr>
              <a:t>8.5.4</a:t>
            </a:r>
            <a:r>
              <a:rPr lang="en-GB" b="1" kern="0" dirty="0">
                <a:solidFill>
                  <a:srgbClr val="F56600"/>
                </a:solidFill>
              </a:rPr>
              <a:t> </a:t>
            </a:r>
            <a:r>
              <a:rPr lang="en-GB" b="1" kern="0" dirty="0"/>
              <a:t>Alert settings</a:t>
            </a:r>
          </a:p>
          <a:p>
            <a:pPr>
              <a:spcBef>
                <a:spcPts val="200"/>
              </a:spcBef>
              <a:buFontTx/>
              <a:buNone/>
              <a:tabLst>
                <a:tab pos="1257300" algn="l"/>
              </a:tabLst>
            </a:pPr>
            <a:r>
              <a:rPr lang="en-GB" b="0" kern="0" dirty="0"/>
              <a:t>In the Web Server’s home page</a:t>
            </a:r>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marL="88900" indent="-88900">
              <a:spcBef>
                <a:spcPts val="200"/>
              </a:spcBef>
              <a:buFontTx/>
              <a:buNone/>
              <a:defRPr/>
            </a:pPr>
            <a:r>
              <a:rPr lang="en-GB" b="1" kern="0" dirty="0"/>
              <a:t>1.</a:t>
            </a:r>
            <a:r>
              <a:rPr lang="en-GB" b="0" kern="0" dirty="0"/>
              <a:t> Click “Web Server configuration”</a:t>
            </a:r>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r>
              <a:rPr lang="en-GB" b="1" kern="0" dirty="0"/>
              <a:t>2.</a:t>
            </a:r>
            <a:r>
              <a:rPr lang="en-GB" b="0" kern="0" dirty="0"/>
              <a:t> Click “Email and notification”</a:t>
            </a:r>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r>
              <a:rPr lang="en-GB" b="1" kern="0" dirty="0"/>
              <a:t>3.</a:t>
            </a:r>
            <a:r>
              <a:rPr lang="en-GB" b="0" kern="0" dirty="0"/>
              <a:t> Click “Alert settings”</a:t>
            </a:r>
          </a:p>
          <a:p>
            <a:pPr marL="0" indent="0">
              <a:spcBef>
                <a:spcPts val="200"/>
              </a:spcBef>
              <a:buFontTx/>
              <a:buNone/>
            </a:pPr>
            <a:r>
              <a:rPr lang="en-GB" b="0" kern="0" dirty="0"/>
              <a:t>Alert settings page appears</a:t>
            </a:r>
          </a:p>
          <a:p>
            <a:pPr marL="0" indent="0">
              <a:spcBef>
                <a:spcPts val="200"/>
              </a:spcBef>
              <a:buFontTx/>
              <a:buNone/>
            </a:pPr>
            <a:endParaRPr lang="en-GB" b="0" kern="0" dirty="0"/>
          </a:p>
          <a:p>
            <a:pPr marL="0" indent="0">
              <a:spcBef>
                <a:spcPts val="200"/>
              </a:spcBef>
              <a:buFontTx/>
              <a:buNone/>
            </a:pPr>
            <a:endParaRPr lang="en-GB" b="0" kern="0" dirty="0"/>
          </a:p>
        </p:txBody>
      </p:sp>
      <p:pic>
        <p:nvPicPr>
          <p:cNvPr id="27" name="Picture 2">
            <a:extLst>
              <a:ext uri="{FF2B5EF4-FFF2-40B4-BE49-F238E27FC236}">
                <a16:creationId xmlns:a16="http://schemas.microsoft.com/office/drawing/2014/main" id="{D9B16352-7F74-4F90-B2E9-ED5CAAC8A21F}"/>
              </a:ext>
            </a:extLst>
          </p:cNvPr>
          <p:cNvPicPr>
            <a:picLocks noChangeAspect="1" noChangeArrowheads="1"/>
          </p:cNvPicPr>
          <p:nvPr/>
        </p:nvPicPr>
        <p:blipFill>
          <a:blip r:embed="rId2" cstate="print"/>
          <a:srcRect/>
          <a:stretch>
            <a:fillRect/>
          </a:stretch>
        </p:blipFill>
        <p:spPr bwMode="auto">
          <a:xfrm>
            <a:off x="2988000" y="6156000"/>
            <a:ext cx="2753438" cy="1980000"/>
          </a:xfrm>
          <a:prstGeom prst="rect">
            <a:avLst/>
          </a:prstGeom>
          <a:noFill/>
          <a:ln w="9525">
            <a:noFill/>
            <a:miter lim="800000"/>
            <a:headEnd/>
            <a:tailEnd/>
          </a:ln>
        </p:spPr>
      </p:pic>
      <p:grpSp>
        <p:nvGrpSpPr>
          <p:cNvPr id="28" name="Gruppo 27">
            <a:extLst>
              <a:ext uri="{FF2B5EF4-FFF2-40B4-BE49-F238E27FC236}">
                <a16:creationId xmlns:a16="http://schemas.microsoft.com/office/drawing/2014/main" id="{CE60304A-47B6-452B-A479-4A11A9768FD4}"/>
              </a:ext>
            </a:extLst>
          </p:cNvPr>
          <p:cNvGrpSpPr/>
          <p:nvPr/>
        </p:nvGrpSpPr>
        <p:grpSpPr>
          <a:xfrm>
            <a:off x="4068000" y="7128000"/>
            <a:ext cx="293824" cy="360000"/>
            <a:chOff x="1483200" y="4590000"/>
            <a:chExt cx="293824" cy="360000"/>
          </a:xfrm>
        </p:grpSpPr>
        <p:pic>
          <p:nvPicPr>
            <p:cNvPr id="29" name="Picture 3" descr="C:\Users\Enrico Diani\Desktop\Mano IME.png">
              <a:extLst>
                <a:ext uri="{FF2B5EF4-FFF2-40B4-BE49-F238E27FC236}">
                  <a16:creationId xmlns:a16="http://schemas.microsoft.com/office/drawing/2014/main" id="{EA4316F5-BBF7-4B57-8135-8AAD392199A2}"/>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30" name="CasellaDiTesto 29">
              <a:extLst>
                <a:ext uri="{FF2B5EF4-FFF2-40B4-BE49-F238E27FC236}">
                  <a16:creationId xmlns:a16="http://schemas.microsoft.com/office/drawing/2014/main" id="{A754461D-5A43-425B-B64E-71DF0490544F}"/>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pic>
        <p:nvPicPr>
          <p:cNvPr id="31" name="Picture 2" descr="C:\Users\Enrico Diani\Desktop\Manuali Soluzione Misura EDIA\Measure Web Server\ime\big\EN\Homepage SXWS255.png">
            <a:extLst>
              <a:ext uri="{FF2B5EF4-FFF2-40B4-BE49-F238E27FC236}">
                <a16:creationId xmlns:a16="http://schemas.microsoft.com/office/drawing/2014/main" id="{8FB65E7D-17E8-4ABF-81E9-884F0FD12BAA}"/>
              </a:ext>
            </a:extLst>
          </p:cNvPr>
          <p:cNvPicPr>
            <a:picLocks noChangeAspect="1" noChangeArrowheads="1"/>
          </p:cNvPicPr>
          <p:nvPr/>
        </p:nvPicPr>
        <p:blipFill>
          <a:blip r:embed="rId4" cstate="print"/>
          <a:srcRect/>
          <a:stretch>
            <a:fillRect/>
          </a:stretch>
        </p:blipFill>
        <p:spPr bwMode="auto">
          <a:xfrm>
            <a:off x="2988000" y="1584000"/>
            <a:ext cx="2753438" cy="1980000"/>
          </a:xfrm>
          <a:prstGeom prst="rect">
            <a:avLst/>
          </a:prstGeom>
          <a:noFill/>
        </p:spPr>
      </p:pic>
      <p:grpSp>
        <p:nvGrpSpPr>
          <p:cNvPr id="32" name="Gruppo 31">
            <a:extLst>
              <a:ext uri="{FF2B5EF4-FFF2-40B4-BE49-F238E27FC236}">
                <a16:creationId xmlns:a16="http://schemas.microsoft.com/office/drawing/2014/main" id="{16DFE162-A715-4E90-8001-3294958ECA6A}"/>
              </a:ext>
            </a:extLst>
          </p:cNvPr>
          <p:cNvGrpSpPr/>
          <p:nvPr/>
        </p:nvGrpSpPr>
        <p:grpSpPr>
          <a:xfrm>
            <a:off x="4068000" y="2124000"/>
            <a:ext cx="293824" cy="360000"/>
            <a:chOff x="1483200" y="4590000"/>
            <a:chExt cx="293824" cy="360000"/>
          </a:xfrm>
        </p:grpSpPr>
        <p:pic>
          <p:nvPicPr>
            <p:cNvPr id="33" name="Picture 3" descr="C:\Users\Enrico Diani\Desktop\Mano IME.png">
              <a:extLst>
                <a:ext uri="{FF2B5EF4-FFF2-40B4-BE49-F238E27FC236}">
                  <a16:creationId xmlns:a16="http://schemas.microsoft.com/office/drawing/2014/main" id="{5D50A57E-AF48-46C5-BE37-B94BF834B32C}"/>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34" name="CasellaDiTesto 33">
              <a:extLst>
                <a:ext uri="{FF2B5EF4-FFF2-40B4-BE49-F238E27FC236}">
                  <a16:creationId xmlns:a16="http://schemas.microsoft.com/office/drawing/2014/main" id="{E3669B9C-E6FB-4883-BC4F-47E4B030BA83}"/>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pic>
        <p:nvPicPr>
          <p:cNvPr id="18" name="Immagine 17">
            <a:extLst>
              <a:ext uri="{FF2B5EF4-FFF2-40B4-BE49-F238E27FC236}">
                <a16:creationId xmlns:a16="http://schemas.microsoft.com/office/drawing/2014/main" id="{266C41C2-9915-430E-998B-4012B6AE13AE}"/>
              </a:ext>
            </a:extLst>
          </p:cNvPr>
          <p:cNvPicPr>
            <a:picLocks noChangeAspect="1"/>
          </p:cNvPicPr>
          <p:nvPr/>
        </p:nvPicPr>
        <p:blipFill>
          <a:blip r:embed="rId5"/>
          <a:stretch>
            <a:fillRect/>
          </a:stretch>
        </p:blipFill>
        <p:spPr>
          <a:xfrm>
            <a:off x="2988000" y="3888000"/>
            <a:ext cx="2753437" cy="1980000"/>
          </a:xfrm>
          <a:prstGeom prst="rect">
            <a:avLst/>
          </a:prstGeom>
        </p:spPr>
      </p:pic>
      <p:grpSp>
        <p:nvGrpSpPr>
          <p:cNvPr id="19" name="Gruppo 18">
            <a:extLst>
              <a:ext uri="{FF2B5EF4-FFF2-40B4-BE49-F238E27FC236}">
                <a16:creationId xmlns:a16="http://schemas.microsoft.com/office/drawing/2014/main" id="{A89A8779-74E8-4C1E-841A-5F4FA5564801}"/>
              </a:ext>
            </a:extLst>
          </p:cNvPr>
          <p:cNvGrpSpPr/>
          <p:nvPr/>
        </p:nvGrpSpPr>
        <p:grpSpPr>
          <a:xfrm>
            <a:off x="4068000" y="5004000"/>
            <a:ext cx="293824" cy="360000"/>
            <a:chOff x="1483200" y="4590000"/>
            <a:chExt cx="293824" cy="360000"/>
          </a:xfrm>
        </p:grpSpPr>
        <p:pic>
          <p:nvPicPr>
            <p:cNvPr id="20" name="Picture 3" descr="C:\Users\Enrico Diani\Desktop\Mano IME.png">
              <a:extLst>
                <a:ext uri="{FF2B5EF4-FFF2-40B4-BE49-F238E27FC236}">
                  <a16:creationId xmlns:a16="http://schemas.microsoft.com/office/drawing/2014/main" id="{CC6A01BD-F7C2-4F79-ABC7-CB1118C72EA5}"/>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21" name="CasellaDiTesto 20">
              <a:extLst>
                <a:ext uri="{FF2B5EF4-FFF2-40B4-BE49-F238E27FC236}">
                  <a16:creationId xmlns:a16="http://schemas.microsoft.com/office/drawing/2014/main" id="{087B350B-E32A-465F-852A-73CABECB3698}"/>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Segnaposto contenuto 2">
            <a:extLst>
              <a:ext uri="{FF2B5EF4-FFF2-40B4-BE49-F238E27FC236}">
                <a16:creationId xmlns:a16="http://schemas.microsoft.com/office/drawing/2014/main" id="{A49ED200-B398-43D9-A582-CA298C0FFE34}"/>
              </a:ext>
            </a:extLst>
          </p:cNvPr>
          <p:cNvSpPr txBox="1">
            <a:spLocks/>
          </p:cNvSpPr>
          <p:nvPr/>
        </p:nvSpPr>
        <p:spPr>
          <a:xfrm>
            <a:off x="2520000" y="1109828"/>
            <a:ext cx="4032250" cy="8005762"/>
          </a:xfrm>
          <a:prstGeom prst="rect">
            <a:avLst/>
          </a:prstGeom>
        </p:spPr>
        <p:txBody>
          <a:bodyPr/>
          <a:lstStyle>
            <a:lvl1pPr marL="342900" indent="-342900" algn="l" rtl="0" eaLnBrk="0" fontAlgn="base" hangingPunct="0">
              <a:spcBef>
                <a:spcPct val="20000"/>
              </a:spcBef>
              <a:spcAft>
                <a:spcPct val="0"/>
              </a:spcAft>
              <a:buChar char="•"/>
              <a:defRPr sz="900">
                <a:solidFill>
                  <a:schemeClr val="tx1"/>
                </a:solidFill>
                <a:latin typeface="Myriad Pro" pitchFamily="34" charset="0"/>
                <a:ea typeface="+mn-ea"/>
                <a:cs typeface="Calibri" pitchFamily="34" charset="0"/>
              </a:defRPr>
            </a:lvl1pPr>
            <a:lvl2pPr marL="742950" indent="-28575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2pPr>
            <a:lvl3pPr marL="11430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3pPr>
            <a:lvl4pPr marL="16002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4pPr>
            <a:lvl5pPr marL="20574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5pPr>
            <a:lvl6pPr marL="2514600" indent="-228600" algn="l" rtl="0" fontAlgn="base">
              <a:spcBef>
                <a:spcPct val="20000"/>
              </a:spcBef>
              <a:spcAft>
                <a:spcPct val="0"/>
              </a:spcAft>
              <a:buChar char="»"/>
              <a:defRPr sz="1400">
                <a:solidFill>
                  <a:schemeClr val="tx1"/>
                </a:solidFill>
                <a:latin typeface="+mn-lt"/>
              </a:defRPr>
            </a:lvl6pPr>
            <a:lvl7pPr marL="2971800" indent="-228600" algn="l" rtl="0" fontAlgn="base">
              <a:spcBef>
                <a:spcPct val="20000"/>
              </a:spcBef>
              <a:spcAft>
                <a:spcPct val="0"/>
              </a:spcAft>
              <a:buChar char="»"/>
              <a:defRPr sz="1400">
                <a:solidFill>
                  <a:schemeClr val="tx1"/>
                </a:solidFill>
                <a:latin typeface="+mn-lt"/>
              </a:defRPr>
            </a:lvl7pPr>
            <a:lvl8pPr marL="3429000" indent="-228600" algn="l" rtl="0" fontAlgn="base">
              <a:spcBef>
                <a:spcPct val="20000"/>
              </a:spcBef>
              <a:spcAft>
                <a:spcPct val="0"/>
              </a:spcAft>
              <a:buChar char="»"/>
              <a:defRPr sz="1400">
                <a:solidFill>
                  <a:schemeClr val="tx1"/>
                </a:solidFill>
                <a:latin typeface="+mn-lt"/>
              </a:defRPr>
            </a:lvl8pPr>
            <a:lvl9pPr marL="3886200" indent="-228600" algn="l" rtl="0" fontAlgn="base">
              <a:spcBef>
                <a:spcPct val="20000"/>
              </a:spcBef>
              <a:spcAft>
                <a:spcPct val="0"/>
              </a:spcAft>
              <a:buChar char="»"/>
              <a:defRPr sz="1400">
                <a:solidFill>
                  <a:schemeClr val="tx1"/>
                </a:solidFill>
                <a:latin typeface="+mn-lt"/>
              </a:defRPr>
            </a:lvl9pPr>
          </a:lstStyle>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marL="0" indent="0">
              <a:spcBef>
                <a:spcPts val="200"/>
              </a:spcBef>
              <a:buFontTx/>
              <a:buNone/>
            </a:pPr>
            <a:endParaRPr lang="en-GB" b="0" kern="0" dirty="0"/>
          </a:p>
          <a:p>
            <a:pPr marL="0" indent="0">
              <a:spcBef>
                <a:spcPts val="200"/>
              </a:spcBef>
              <a:buFontTx/>
              <a:buNone/>
            </a:pPr>
            <a:r>
              <a:rPr lang="en-GB" b="0" kern="0" dirty="0"/>
              <a:t>This page is used to </a:t>
            </a:r>
            <a:r>
              <a:rPr lang="en-US" b="0" kern="0" dirty="0"/>
              <a:t>set the type(s) of alarm/event for which are sent e-mail or Telegram messages</a:t>
            </a: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kern="0" dirty="0"/>
          </a:p>
          <a:p>
            <a:pPr marL="0" indent="0">
              <a:spcBef>
                <a:spcPts val="200"/>
              </a:spcBef>
              <a:buFontTx/>
              <a:buNone/>
            </a:pPr>
            <a:r>
              <a:rPr lang="en-GB" kern="0" dirty="0"/>
              <a:t>1.</a:t>
            </a:r>
            <a:r>
              <a:rPr lang="en-GB" b="0" kern="0" dirty="0"/>
              <a:t> Select error/event causing the sending of e-mail or Telegram messages:</a:t>
            </a:r>
          </a:p>
          <a:p>
            <a:pPr marL="0" indent="0">
              <a:spcBef>
                <a:spcPts val="200"/>
              </a:spcBef>
              <a:buFontTx/>
              <a:buChar char="-"/>
            </a:pPr>
            <a:r>
              <a:rPr lang="en-GB" b="0" kern="0" dirty="0"/>
              <a:t> State change</a:t>
            </a:r>
          </a:p>
          <a:p>
            <a:pPr marL="0" indent="0">
              <a:spcBef>
                <a:spcPts val="200"/>
              </a:spcBef>
              <a:buFontTx/>
              <a:buChar char="-"/>
            </a:pPr>
            <a:r>
              <a:rPr lang="en-GB" b="0" kern="0" dirty="0"/>
              <a:t> Measure threshold</a:t>
            </a:r>
          </a:p>
          <a:p>
            <a:pPr marL="0" indent="0">
              <a:spcBef>
                <a:spcPts val="200"/>
              </a:spcBef>
              <a:buFontTx/>
              <a:buChar char="-"/>
            </a:pPr>
            <a:r>
              <a:rPr lang="en-GB" b="0" kern="0" dirty="0"/>
              <a:t> Configuration or installation error</a:t>
            </a:r>
          </a:p>
          <a:p>
            <a:pPr marL="0" indent="0">
              <a:spcBef>
                <a:spcPts val="200"/>
              </a:spcBef>
              <a:buFontTx/>
              <a:buChar char="-"/>
            </a:pPr>
            <a:r>
              <a:rPr lang="en-GB" b="0" kern="0" dirty="0"/>
              <a:t> Communication error</a:t>
            </a:r>
          </a:p>
          <a:p>
            <a:pPr marL="0" indent="0">
              <a:spcBef>
                <a:spcPts val="200"/>
              </a:spcBef>
              <a:buFontTx/>
              <a:buChar char="-"/>
            </a:pPr>
            <a:r>
              <a:rPr lang="en-GB" b="0" kern="0" dirty="0"/>
              <a:t> Power Factor Controller (ALPTEC)</a:t>
            </a:r>
          </a:p>
          <a:p>
            <a:pPr marL="0" indent="0">
              <a:spcBef>
                <a:spcPts val="200"/>
              </a:spcBef>
              <a:buFontTx/>
              <a:buNone/>
            </a:pPr>
            <a:r>
              <a:rPr lang="en-GB" b="1" kern="0" dirty="0"/>
              <a:t>2.</a:t>
            </a:r>
            <a:r>
              <a:rPr lang="en-GB" b="0" kern="0" dirty="0"/>
              <a:t> Flag “Send email to” and type e-mail address(es) of recipient(s) and the object of the e-mail message if you want to send alert e-mail</a:t>
            </a:r>
          </a:p>
          <a:p>
            <a:pPr marL="0" indent="0">
              <a:spcBef>
                <a:spcPts val="200"/>
              </a:spcBef>
              <a:buFontTx/>
              <a:buNone/>
            </a:pPr>
            <a:r>
              <a:rPr lang="en-GB" b="1" kern="0" dirty="0"/>
              <a:t>3.</a:t>
            </a:r>
            <a:r>
              <a:rPr lang="en-GB" b="0" kern="0" dirty="0"/>
              <a:t> Flag “Send Telegram” if you want to send alert Telegram messages</a:t>
            </a:r>
          </a:p>
          <a:p>
            <a:pPr marL="0" indent="0">
              <a:spcBef>
                <a:spcPts val="200"/>
              </a:spcBef>
              <a:buFontTx/>
              <a:buNone/>
            </a:pPr>
            <a:r>
              <a:rPr lang="en-GB" b="1" kern="0" dirty="0"/>
              <a:t>4. </a:t>
            </a:r>
            <a:r>
              <a:rPr lang="en-GB" b="0" kern="0" dirty="0"/>
              <a:t>Click “Save”</a:t>
            </a:r>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p:txBody>
      </p:sp>
      <p:pic>
        <p:nvPicPr>
          <p:cNvPr id="21" name="Immagine 20">
            <a:extLst>
              <a:ext uri="{FF2B5EF4-FFF2-40B4-BE49-F238E27FC236}">
                <a16:creationId xmlns:a16="http://schemas.microsoft.com/office/drawing/2014/main" id="{A541C76D-E50C-4F38-B9B5-72531194B0FB}"/>
              </a:ext>
            </a:extLst>
          </p:cNvPr>
          <p:cNvPicPr>
            <a:picLocks noChangeAspect="1"/>
          </p:cNvPicPr>
          <p:nvPr/>
        </p:nvPicPr>
        <p:blipFill>
          <a:blip r:embed="rId2"/>
          <a:stretch>
            <a:fillRect/>
          </a:stretch>
        </p:blipFill>
        <p:spPr>
          <a:xfrm>
            <a:off x="2988000" y="1296000"/>
            <a:ext cx="2753437" cy="1980000"/>
          </a:xfrm>
          <a:prstGeom prst="rect">
            <a:avLst/>
          </a:prstGeom>
        </p:spPr>
      </p:pic>
      <p:pic>
        <p:nvPicPr>
          <p:cNvPr id="22" name="Immagine 21">
            <a:extLst>
              <a:ext uri="{FF2B5EF4-FFF2-40B4-BE49-F238E27FC236}">
                <a16:creationId xmlns:a16="http://schemas.microsoft.com/office/drawing/2014/main" id="{65CD1B0C-0BDB-438F-B5BA-E1185E5F4363}"/>
              </a:ext>
            </a:extLst>
          </p:cNvPr>
          <p:cNvPicPr>
            <a:picLocks noChangeAspect="1"/>
          </p:cNvPicPr>
          <p:nvPr/>
        </p:nvPicPr>
        <p:blipFill>
          <a:blip r:embed="rId3"/>
          <a:stretch>
            <a:fillRect/>
          </a:stretch>
        </p:blipFill>
        <p:spPr>
          <a:xfrm>
            <a:off x="2988000" y="3791840"/>
            <a:ext cx="2753437" cy="1980000"/>
          </a:xfrm>
          <a:prstGeom prst="rect">
            <a:avLst/>
          </a:prstGeom>
        </p:spPr>
      </p:pic>
      <p:cxnSp>
        <p:nvCxnSpPr>
          <p:cNvPr id="23" name="Connettore 1 20">
            <a:extLst>
              <a:ext uri="{FF2B5EF4-FFF2-40B4-BE49-F238E27FC236}">
                <a16:creationId xmlns:a16="http://schemas.microsoft.com/office/drawing/2014/main" id="{DDB62EE6-C293-4464-86B1-CBB1462DE681}"/>
              </a:ext>
            </a:extLst>
          </p:cNvPr>
          <p:cNvCxnSpPr/>
          <p:nvPr/>
        </p:nvCxnSpPr>
        <p:spPr bwMode="auto">
          <a:xfrm flipV="1">
            <a:off x="3780000" y="4223840"/>
            <a:ext cx="0" cy="540000"/>
          </a:xfrm>
          <a:prstGeom prst="line">
            <a:avLst/>
          </a:prstGeom>
          <a:solidFill>
            <a:schemeClr val="accent1"/>
          </a:solidFill>
          <a:ln w="12700" cap="flat" cmpd="sng" algn="ctr">
            <a:solidFill>
              <a:srgbClr val="146BBA"/>
            </a:solidFill>
            <a:prstDash val="solid"/>
            <a:round/>
            <a:headEnd type="none" w="med" len="med"/>
            <a:tailEnd type="none" w="med" len="med"/>
          </a:ln>
          <a:effectLst/>
        </p:spPr>
      </p:cxnSp>
      <p:cxnSp>
        <p:nvCxnSpPr>
          <p:cNvPr id="24" name="Connettore 1 22">
            <a:extLst>
              <a:ext uri="{FF2B5EF4-FFF2-40B4-BE49-F238E27FC236}">
                <a16:creationId xmlns:a16="http://schemas.microsoft.com/office/drawing/2014/main" id="{910F01F0-D038-40E0-98B0-3898F4154F2F}"/>
              </a:ext>
            </a:extLst>
          </p:cNvPr>
          <p:cNvCxnSpPr/>
          <p:nvPr/>
        </p:nvCxnSpPr>
        <p:spPr bwMode="auto">
          <a:xfrm flipV="1">
            <a:off x="3780000" y="4871840"/>
            <a:ext cx="0" cy="288000"/>
          </a:xfrm>
          <a:prstGeom prst="line">
            <a:avLst/>
          </a:prstGeom>
          <a:solidFill>
            <a:schemeClr val="accent1"/>
          </a:solidFill>
          <a:ln w="12700" cap="flat" cmpd="sng" algn="ctr">
            <a:solidFill>
              <a:srgbClr val="146BBA"/>
            </a:solidFill>
            <a:prstDash val="solid"/>
            <a:round/>
            <a:headEnd type="none" w="med" len="med"/>
            <a:tailEnd type="none" w="med" len="med"/>
          </a:ln>
          <a:effectLst/>
        </p:spPr>
      </p:cxnSp>
      <p:grpSp>
        <p:nvGrpSpPr>
          <p:cNvPr id="25" name="Gruppo 24">
            <a:extLst>
              <a:ext uri="{FF2B5EF4-FFF2-40B4-BE49-F238E27FC236}">
                <a16:creationId xmlns:a16="http://schemas.microsoft.com/office/drawing/2014/main" id="{93A25630-B106-400A-A806-B624532123BB}"/>
              </a:ext>
            </a:extLst>
          </p:cNvPr>
          <p:cNvGrpSpPr/>
          <p:nvPr/>
        </p:nvGrpSpPr>
        <p:grpSpPr>
          <a:xfrm>
            <a:off x="3456000" y="4475840"/>
            <a:ext cx="293824" cy="360000"/>
            <a:chOff x="1483200" y="4590000"/>
            <a:chExt cx="293824" cy="360000"/>
          </a:xfrm>
        </p:grpSpPr>
        <p:pic>
          <p:nvPicPr>
            <p:cNvPr id="26" name="Picture 3" descr="C:\Users\Enrico Diani\Desktop\Mano IME.png">
              <a:extLst>
                <a:ext uri="{FF2B5EF4-FFF2-40B4-BE49-F238E27FC236}">
                  <a16:creationId xmlns:a16="http://schemas.microsoft.com/office/drawing/2014/main" id="{144F9590-0133-41D5-B018-C5487D243FFF}"/>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27" name="CasellaDiTesto 26">
              <a:extLst>
                <a:ext uri="{FF2B5EF4-FFF2-40B4-BE49-F238E27FC236}">
                  <a16:creationId xmlns:a16="http://schemas.microsoft.com/office/drawing/2014/main" id="{1C26487A-47C8-420E-B799-E50F16A6A7D9}"/>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28" name="Gruppo 27">
            <a:extLst>
              <a:ext uri="{FF2B5EF4-FFF2-40B4-BE49-F238E27FC236}">
                <a16:creationId xmlns:a16="http://schemas.microsoft.com/office/drawing/2014/main" id="{90FE2674-9FE8-46F8-9473-F38A95A7B653}"/>
              </a:ext>
            </a:extLst>
          </p:cNvPr>
          <p:cNvGrpSpPr/>
          <p:nvPr/>
        </p:nvGrpSpPr>
        <p:grpSpPr>
          <a:xfrm>
            <a:off x="3456000" y="4979840"/>
            <a:ext cx="284401" cy="284400"/>
            <a:chOff x="1332000" y="2408400"/>
            <a:chExt cx="284401" cy="284400"/>
          </a:xfrm>
        </p:grpSpPr>
        <p:pic>
          <p:nvPicPr>
            <p:cNvPr id="29" name="Picture 2" descr="C:\Users\Enrico Diani\Desktop\Matita IME.png">
              <a:extLst>
                <a:ext uri="{FF2B5EF4-FFF2-40B4-BE49-F238E27FC236}">
                  <a16:creationId xmlns:a16="http://schemas.microsoft.com/office/drawing/2014/main" id="{5090984B-BFC5-4237-8124-8C1B3276E78B}"/>
                </a:ext>
              </a:extLst>
            </p:cNvPr>
            <p:cNvPicPr>
              <a:picLocks noChangeAspect="1" noChangeArrowheads="1"/>
            </p:cNvPicPr>
            <p:nvPr/>
          </p:nvPicPr>
          <p:blipFill>
            <a:blip r:embed="rId5" cstate="print"/>
            <a:srcRect/>
            <a:stretch>
              <a:fillRect/>
            </a:stretch>
          </p:blipFill>
          <p:spPr bwMode="auto">
            <a:xfrm>
              <a:off x="1332000" y="2408400"/>
              <a:ext cx="284401" cy="284400"/>
            </a:xfrm>
            <a:prstGeom prst="rect">
              <a:avLst/>
            </a:prstGeom>
            <a:noFill/>
          </p:spPr>
        </p:pic>
        <p:sp>
          <p:nvSpPr>
            <p:cNvPr id="30" name="CasellaDiTesto 29">
              <a:extLst>
                <a:ext uri="{FF2B5EF4-FFF2-40B4-BE49-F238E27FC236}">
                  <a16:creationId xmlns:a16="http://schemas.microsoft.com/office/drawing/2014/main" id="{EE426C1A-89BA-4E14-A01B-EEC6FF69B86E}"/>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31" name="Gruppo 30">
            <a:extLst>
              <a:ext uri="{FF2B5EF4-FFF2-40B4-BE49-F238E27FC236}">
                <a16:creationId xmlns:a16="http://schemas.microsoft.com/office/drawing/2014/main" id="{82D4E477-9662-433C-8E42-17D88544020B}"/>
              </a:ext>
            </a:extLst>
          </p:cNvPr>
          <p:cNvGrpSpPr/>
          <p:nvPr/>
        </p:nvGrpSpPr>
        <p:grpSpPr>
          <a:xfrm>
            <a:off x="3564000" y="5267840"/>
            <a:ext cx="293824" cy="360000"/>
            <a:chOff x="1483200" y="4590000"/>
            <a:chExt cx="293824" cy="360000"/>
          </a:xfrm>
        </p:grpSpPr>
        <p:pic>
          <p:nvPicPr>
            <p:cNvPr id="32" name="Picture 3" descr="C:\Users\Enrico Diani\Desktop\Mano IME.png">
              <a:extLst>
                <a:ext uri="{FF2B5EF4-FFF2-40B4-BE49-F238E27FC236}">
                  <a16:creationId xmlns:a16="http://schemas.microsoft.com/office/drawing/2014/main" id="{3C07CF62-53E8-44DE-88A9-A50F4A555CA0}"/>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33" name="CasellaDiTesto 32">
              <a:extLst>
                <a:ext uri="{FF2B5EF4-FFF2-40B4-BE49-F238E27FC236}">
                  <a16:creationId xmlns:a16="http://schemas.microsoft.com/office/drawing/2014/main" id="{EB1284B7-1370-4E49-A595-CF95127EDD0F}"/>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34" name="Gruppo 33">
            <a:extLst>
              <a:ext uri="{FF2B5EF4-FFF2-40B4-BE49-F238E27FC236}">
                <a16:creationId xmlns:a16="http://schemas.microsoft.com/office/drawing/2014/main" id="{40A33D3E-5A49-4E52-A797-566550B7CF28}"/>
              </a:ext>
            </a:extLst>
          </p:cNvPr>
          <p:cNvGrpSpPr/>
          <p:nvPr/>
        </p:nvGrpSpPr>
        <p:grpSpPr>
          <a:xfrm>
            <a:off x="5292000" y="5519840"/>
            <a:ext cx="293824" cy="360000"/>
            <a:chOff x="1483200" y="4590000"/>
            <a:chExt cx="293824" cy="360000"/>
          </a:xfrm>
        </p:grpSpPr>
        <p:pic>
          <p:nvPicPr>
            <p:cNvPr id="35" name="Picture 3" descr="C:\Users\Enrico Diani\Desktop\Mano IME.png">
              <a:extLst>
                <a:ext uri="{FF2B5EF4-FFF2-40B4-BE49-F238E27FC236}">
                  <a16:creationId xmlns:a16="http://schemas.microsoft.com/office/drawing/2014/main" id="{766327F0-8D0F-4C80-9158-B696FD4CCFF2}"/>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36" name="CasellaDiTesto 35">
              <a:extLst>
                <a:ext uri="{FF2B5EF4-FFF2-40B4-BE49-F238E27FC236}">
                  <a16:creationId xmlns:a16="http://schemas.microsoft.com/office/drawing/2014/main" id="{F7E4173C-B854-4AE8-B33F-8C959425A7D1}"/>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egnaposto contenuto 2">
            <a:extLst>
              <a:ext uri="{FF2B5EF4-FFF2-40B4-BE49-F238E27FC236}">
                <a16:creationId xmlns:a16="http://schemas.microsoft.com/office/drawing/2014/main" id="{A161E7DE-2CC4-4FE7-83F4-000EDAFBC69B}"/>
              </a:ext>
            </a:extLst>
          </p:cNvPr>
          <p:cNvSpPr txBox="1">
            <a:spLocks/>
          </p:cNvSpPr>
          <p:nvPr/>
        </p:nvSpPr>
        <p:spPr>
          <a:xfrm>
            <a:off x="2520000" y="1169988"/>
            <a:ext cx="4032250" cy="8005762"/>
          </a:xfrm>
          <a:prstGeom prst="rect">
            <a:avLst/>
          </a:prstGeom>
        </p:spPr>
        <p:txBody>
          <a:bodyPr rIns="36000"/>
          <a:lstStyle>
            <a:lvl1pPr marL="342900" indent="-342900" algn="l" rtl="0" eaLnBrk="0" fontAlgn="base" hangingPunct="0">
              <a:spcBef>
                <a:spcPct val="20000"/>
              </a:spcBef>
              <a:spcAft>
                <a:spcPct val="0"/>
              </a:spcAft>
              <a:buChar char="•"/>
              <a:defRPr sz="900">
                <a:solidFill>
                  <a:schemeClr val="tx1"/>
                </a:solidFill>
                <a:latin typeface="Myriad Pro" pitchFamily="34" charset="0"/>
                <a:ea typeface="+mn-ea"/>
                <a:cs typeface="Calibri" pitchFamily="34" charset="0"/>
              </a:defRPr>
            </a:lvl1pPr>
            <a:lvl2pPr marL="742950" indent="-28575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2pPr>
            <a:lvl3pPr marL="11430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3pPr>
            <a:lvl4pPr marL="16002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4pPr>
            <a:lvl5pPr marL="20574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5pPr>
            <a:lvl6pPr marL="2514600" indent="-228600" algn="l" rtl="0" fontAlgn="base">
              <a:spcBef>
                <a:spcPct val="20000"/>
              </a:spcBef>
              <a:spcAft>
                <a:spcPct val="0"/>
              </a:spcAft>
              <a:buChar char="»"/>
              <a:defRPr sz="1400">
                <a:solidFill>
                  <a:schemeClr val="tx1"/>
                </a:solidFill>
                <a:latin typeface="+mn-lt"/>
              </a:defRPr>
            </a:lvl6pPr>
            <a:lvl7pPr marL="2971800" indent="-228600" algn="l" rtl="0" fontAlgn="base">
              <a:spcBef>
                <a:spcPct val="20000"/>
              </a:spcBef>
              <a:spcAft>
                <a:spcPct val="0"/>
              </a:spcAft>
              <a:buChar char="»"/>
              <a:defRPr sz="1400">
                <a:solidFill>
                  <a:schemeClr val="tx1"/>
                </a:solidFill>
                <a:latin typeface="+mn-lt"/>
              </a:defRPr>
            </a:lvl7pPr>
            <a:lvl8pPr marL="3429000" indent="-228600" algn="l" rtl="0" fontAlgn="base">
              <a:spcBef>
                <a:spcPct val="20000"/>
              </a:spcBef>
              <a:spcAft>
                <a:spcPct val="0"/>
              </a:spcAft>
              <a:buChar char="»"/>
              <a:defRPr sz="1400">
                <a:solidFill>
                  <a:schemeClr val="tx1"/>
                </a:solidFill>
                <a:latin typeface="+mn-lt"/>
              </a:defRPr>
            </a:lvl8pPr>
            <a:lvl9pPr marL="3886200" indent="-228600" algn="l" rtl="0" fontAlgn="base">
              <a:spcBef>
                <a:spcPct val="20000"/>
              </a:spcBef>
              <a:spcAft>
                <a:spcPct val="0"/>
              </a:spcAft>
              <a:buChar char="»"/>
              <a:defRPr sz="1400">
                <a:solidFill>
                  <a:schemeClr val="tx1"/>
                </a:solidFill>
                <a:latin typeface="+mn-lt"/>
              </a:defRPr>
            </a:lvl9pPr>
          </a:lstStyle>
          <a:p>
            <a:pPr marL="457200" indent="-457200">
              <a:spcBef>
                <a:spcPts val="200"/>
              </a:spcBef>
              <a:buFontTx/>
              <a:buNone/>
            </a:pPr>
            <a:r>
              <a:rPr lang="en-GB" sz="1000" kern="0" dirty="0">
                <a:solidFill>
                  <a:srgbClr val="146BBA"/>
                </a:solidFill>
              </a:rPr>
              <a:t>8.6</a:t>
            </a:r>
            <a:r>
              <a:rPr lang="en-GB" sz="1000" kern="0" dirty="0"/>
              <a:t> Reports: alarms</a:t>
            </a:r>
          </a:p>
          <a:p>
            <a:pPr marL="0" indent="0">
              <a:spcBef>
                <a:spcPts val="200"/>
              </a:spcBef>
              <a:buNone/>
            </a:pPr>
            <a:r>
              <a:rPr lang="en-US" b="0" dirty="0"/>
              <a:t>This function allows the automatic creation and display of the list of alarms, events, … , registered by each Modbus RS485/NEMO SX interface (cat.no SXI485) installed in the system. </a:t>
            </a:r>
            <a:endParaRPr lang="en-GB" b="0" dirty="0"/>
          </a:p>
          <a:p>
            <a:pPr marL="457200" indent="-457200">
              <a:spcBef>
                <a:spcPts val="200"/>
              </a:spcBef>
              <a:buFontTx/>
              <a:buNone/>
            </a:pPr>
            <a:endParaRPr lang="en-GB" b="1" kern="0" dirty="0"/>
          </a:p>
          <a:p>
            <a:pPr>
              <a:spcBef>
                <a:spcPts val="200"/>
              </a:spcBef>
              <a:buFontTx/>
              <a:buNone/>
              <a:tabLst>
                <a:tab pos="1257300" algn="l"/>
              </a:tabLst>
            </a:pPr>
            <a:r>
              <a:rPr lang="en-GB" b="0" kern="0" dirty="0"/>
              <a:t>In the Web Server’s home page</a:t>
            </a:r>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marL="88900" indent="-88900">
              <a:spcBef>
                <a:spcPts val="200"/>
              </a:spcBef>
              <a:buFontTx/>
              <a:buNone/>
              <a:defRPr/>
            </a:pPr>
            <a:r>
              <a:rPr lang="en-GB" b="1" kern="0" dirty="0"/>
              <a:t>1.</a:t>
            </a:r>
            <a:r>
              <a:rPr lang="en-GB" b="0" kern="0" dirty="0"/>
              <a:t> Click “Reports: alarms”</a:t>
            </a:r>
          </a:p>
          <a:p>
            <a:pPr marL="88900" indent="-88900">
              <a:spcBef>
                <a:spcPts val="200"/>
              </a:spcBef>
              <a:buFontTx/>
              <a:buNone/>
              <a:defRPr/>
            </a:pPr>
            <a:r>
              <a:rPr lang="en-US" b="0" kern="0" dirty="0"/>
              <a:t>The page with the list of registered alarms appears</a:t>
            </a:r>
          </a:p>
          <a:p>
            <a:pPr marL="88900" indent="-88900">
              <a:spcBef>
                <a:spcPts val="200"/>
              </a:spcBef>
              <a:buFontTx/>
              <a:buNone/>
              <a:defRPr/>
            </a:pPr>
            <a:endParaRPr lang="en-US" b="0" kern="0" dirty="0"/>
          </a:p>
          <a:p>
            <a:pPr marL="88900" indent="-88900">
              <a:spcBef>
                <a:spcPts val="200"/>
              </a:spcBef>
              <a:buFontTx/>
              <a:buNone/>
              <a:defRPr/>
            </a:pPr>
            <a:endParaRPr lang="en-US" b="0" kern="0" dirty="0"/>
          </a:p>
          <a:p>
            <a:pPr marL="88900" indent="-88900">
              <a:spcBef>
                <a:spcPts val="200"/>
              </a:spcBef>
              <a:buFontTx/>
              <a:buNone/>
              <a:defRPr/>
            </a:pPr>
            <a:endParaRPr lang="en-US" b="0" kern="0" dirty="0"/>
          </a:p>
          <a:p>
            <a:pPr marL="88900" indent="-88900">
              <a:spcBef>
                <a:spcPts val="200"/>
              </a:spcBef>
              <a:buFontTx/>
              <a:buNone/>
              <a:defRPr/>
            </a:pPr>
            <a:endParaRPr lang="en-US" b="0" kern="0" dirty="0"/>
          </a:p>
          <a:p>
            <a:pPr marL="88900" indent="-88900">
              <a:spcBef>
                <a:spcPts val="200"/>
              </a:spcBef>
              <a:buFontTx/>
              <a:buNone/>
              <a:defRPr/>
            </a:pPr>
            <a:endParaRPr lang="en-US" b="0" kern="0" dirty="0"/>
          </a:p>
          <a:p>
            <a:pPr marL="88900" indent="-88900">
              <a:spcBef>
                <a:spcPts val="200"/>
              </a:spcBef>
              <a:buFontTx/>
              <a:buNone/>
              <a:defRPr/>
            </a:pPr>
            <a:endParaRPr lang="en-US" b="0" kern="0" dirty="0"/>
          </a:p>
          <a:p>
            <a:pPr marL="88900" indent="-88900">
              <a:spcBef>
                <a:spcPts val="200"/>
              </a:spcBef>
              <a:buFontTx/>
              <a:buNone/>
              <a:defRPr/>
            </a:pPr>
            <a:endParaRPr lang="en-US" b="0" kern="0" dirty="0"/>
          </a:p>
          <a:p>
            <a:pPr marL="88900" indent="-88900">
              <a:spcBef>
                <a:spcPts val="200"/>
              </a:spcBef>
              <a:buFontTx/>
              <a:buNone/>
              <a:defRPr/>
            </a:pPr>
            <a:endParaRPr lang="en-US" b="0" kern="0" dirty="0"/>
          </a:p>
          <a:p>
            <a:pPr marL="88900" indent="-88900">
              <a:spcBef>
                <a:spcPts val="200"/>
              </a:spcBef>
              <a:buFontTx/>
              <a:buNone/>
              <a:defRPr/>
            </a:pPr>
            <a:endParaRPr lang="en-US" b="0" kern="0" dirty="0"/>
          </a:p>
          <a:p>
            <a:pPr marL="88900" indent="-88900">
              <a:spcBef>
                <a:spcPts val="200"/>
              </a:spcBef>
              <a:buFontTx/>
              <a:buNone/>
              <a:defRPr/>
            </a:pPr>
            <a:endParaRPr lang="en-US" b="0" kern="0" dirty="0"/>
          </a:p>
          <a:p>
            <a:pPr marL="88900" indent="-88900">
              <a:spcBef>
                <a:spcPts val="200"/>
              </a:spcBef>
              <a:buFontTx/>
              <a:buNone/>
              <a:defRPr/>
            </a:pPr>
            <a:endParaRPr lang="en-US" b="0" kern="0" dirty="0"/>
          </a:p>
          <a:p>
            <a:pPr marL="88900" indent="-88900">
              <a:spcBef>
                <a:spcPts val="200"/>
              </a:spcBef>
              <a:buFontTx/>
              <a:buNone/>
              <a:defRPr/>
            </a:pPr>
            <a:endParaRPr lang="en-US" b="0" kern="0" dirty="0"/>
          </a:p>
          <a:p>
            <a:pPr marL="88900" indent="-88900">
              <a:spcBef>
                <a:spcPts val="200"/>
              </a:spcBef>
              <a:buFontTx/>
              <a:buNone/>
              <a:defRPr/>
            </a:pPr>
            <a:endParaRPr lang="en-US" b="0" kern="0" dirty="0"/>
          </a:p>
          <a:p>
            <a:pPr marL="0" lvl="0" indent="0">
              <a:spcBef>
                <a:spcPts val="200"/>
              </a:spcBef>
              <a:buNone/>
              <a:defRPr/>
            </a:pPr>
            <a:r>
              <a:rPr lang="en-US" b="0" dirty="0"/>
              <a:t>The page shows:</a:t>
            </a:r>
          </a:p>
          <a:p>
            <a:pPr marL="0" lvl="0" indent="0">
              <a:spcBef>
                <a:spcPts val="200"/>
              </a:spcBef>
              <a:buFontTx/>
              <a:buChar char="-"/>
              <a:defRPr/>
            </a:pPr>
            <a:r>
              <a:rPr lang="en-US" b="0" dirty="0"/>
              <a:t> Data &amp; Time of the alarm, event, …</a:t>
            </a:r>
          </a:p>
          <a:p>
            <a:pPr marL="0" lvl="0" indent="0">
              <a:spcBef>
                <a:spcPts val="200"/>
              </a:spcBef>
              <a:buFontTx/>
              <a:buChar char="-"/>
              <a:defRPr/>
            </a:pPr>
            <a:r>
              <a:rPr lang="en-US" b="0" dirty="0"/>
              <a:t> Name assigned to the device/group of devices NEMO SX</a:t>
            </a:r>
            <a:endParaRPr lang="en-US" b="0" baseline="30000" dirty="0"/>
          </a:p>
          <a:p>
            <a:pPr marL="0" indent="0">
              <a:spcBef>
                <a:spcPts val="200"/>
              </a:spcBef>
              <a:buFontTx/>
              <a:buChar char="-"/>
              <a:defRPr/>
            </a:pPr>
            <a:r>
              <a:rPr lang="en-US" b="0" dirty="0"/>
              <a:t> Name of the Gateway and Modbus address of the device/group of devices NEMO SX in which the event occurred</a:t>
            </a:r>
          </a:p>
          <a:p>
            <a:pPr marL="0" indent="0">
              <a:spcBef>
                <a:spcPts val="200"/>
              </a:spcBef>
              <a:buFontTx/>
              <a:buChar char="-"/>
              <a:defRPr/>
            </a:pPr>
            <a:r>
              <a:rPr lang="en-US" b="0" dirty="0"/>
              <a:t> Type of alarm/event: e.g. Tripped, Duplicated function, Communication error, …</a:t>
            </a:r>
            <a:endParaRPr lang="en-GB" b="0" dirty="0"/>
          </a:p>
          <a:p>
            <a:pPr marL="0" indent="0">
              <a:spcBef>
                <a:spcPts val="200"/>
              </a:spcBef>
              <a:buNone/>
            </a:pPr>
            <a:endParaRPr lang="en-GB"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p:txBody>
      </p:sp>
      <p:pic>
        <p:nvPicPr>
          <p:cNvPr id="10" name="Picture 2">
            <a:extLst>
              <a:ext uri="{FF2B5EF4-FFF2-40B4-BE49-F238E27FC236}">
                <a16:creationId xmlns:a16="http://schemas.microsoft.com/office/drawing/2014/main" id="{114B31B6-40E9-482E-AF60-C6FA385FFDF6}"/>
              </a:ext>
            </a:extLst>
          </p:cNvPr>
          <p:cNvPicPr>
            <a:picLocks noChangeAspect="1" noChangeArrowheads="1"/>
          </p:cNvPicPr>
          <p:nvPr/>
        </p:nvPicPr>
        <p:blipFill>
          <a:blip r:embed="rId2" cstate="print"/>
          <a:srcRect/>
          <a:stretch>
            <a:fillRect/>
          </a:stretch>
        </p:blipFill>
        <p:spPr bwMode="auto">
          <a:xfrm>
            <a:off x="2988000" y="4644000"/>
            <a:ext cx="2753438" cy="1980000"/>
          </a:xfrm>
          <a:prstGeom prst="rect">
            <a:avLst/>
          </a:prstGeom>
          <a:noFill/>
          <a:ln w="9525">
            <a:noFill/>
            <a:miter lim="800000"/>
            <a:headEnd/>
            <a:tailEnd/>
          </a:ln>
        </p:spPr>
      </p:pic>
      <p:pic>
        <p:nvPicPr>
          <p:cNvPr id="11" name="Picture 2" descr="C:\Users\Enrico Diani\Desktop\Manuali Soluzione Misura EDIA\Measure Web Server\ime\big\EN\Homepage SXWS255.png">
            <a:extLst>
              <a:ext uri="{FF2B5EF4-FFF2-40B4-BE49-F238E27FC236}">
                <a16:creationId xmlns:a16="http://schemas.microsoft.com/office/drawing/2014/main" id="{CF6B4DA4-7FFC-41A4-A061-4FBC5B9F016C}"/>
              </a:ext>
            </a:extLst>
          </p:cNvPr>
          <p:cNvPicPr>
            <a:picLocks noChangeAspect="1" noChangeArrowheads="1"/>
          </p:cNvPicPr>
          <p:nvPr/>
        </p:nvPicPr>
        <p:blipFill>
          <a:blip r:embed="rId3" cstate="print"/>
          <a:srcRect/>
          <a:stretch>
            <a:fillRect/>
          </a:stretch>
        </p:blipFill>
        <p:spPr bwMode="auto">
          <a:xfrm>
            <a:off x="2988000" y="2196000"/>
            <a:ext cx="2753438" cy="1980000"/>
          </a:xfrm>
          <a:prstGeom prst="rect">
            <a:avLst/>
          </a:prstGeom>
          <a:noFill/>
        </p:spPr>
      </p:pic>
      <p:grpSp>
        <p:nvGrpSpPr>
          <p:cNvPr id="13" name="Gruppo 12">
            <a:extLst>
              <a:ext uri="{FF2B5EF4-FFF2-40B4-BE49-F238E27FC236}">
                <a16:creationId xmlns:a16="http://schemas.microsoft.com/office/drawing/2014/main" id="{213766E4-777B-478F-9518-B6C7C124D19D}"/>
              </a:ext>
            </a:extLst>
          </p:cNvPr>
          <p:cNvGrpSpPr/>
          <p:nvPr/>
        </p:nvGrpSpPr>
        <p:grpSpPr>
          <a:xfrm>
            <a:off x="4068000" y="3456000"/>
            <a:ext cx="293824" cy="360000"/>
            <a:chOff x="1483200" y="4590000"/>
            <a:chExt cx="293824" cy="360000"/>
          </a:xfrm>
        </p:grpSpPr>
        <p:pic>
          <p:nvPicPr>
            <p:cNvPr id="14" name="Picture 3" descr="C:\Users\Enrico Diani\Desktop\Mano IME.png">
              <a:extLst>
                <a:ext uri="{FF2B5EF4-FFF2-40B4-BE49-F238E27FC236}">
                  <a16:creationId xmlns:a16="http://schemas.microsoft.com/office/drawing/2014/main" id="{62CAEE9D-CAE6-404A-85C7-A6016C209AF0}"/>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15" name="CasellaDiTesto 14">
              <a:extLst>
                <a:ext uri="{FF2B5EF4-FFF2-40B4-BE49-F238E27FC236}">
                  <a16:creationId xmlns:a16="http://schemas.microsoft.com/office/drawing/2014/main" id="{913EADA8-5FBE-4F05-A618-17F3F344DAE5}"/>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contenuto 5"/>
          <p:cNvSpPr txBox="1">
            <a:spLocks/>
          </p:cNvSpPr>
          <p:nvPr/>
        </p:nvSpPr>
        <p:spPr bwMode="auto">
          <a:xfrm>
            <a:off x="2519999" y="117348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57200" indent="-457200" algn="l">
              <a:spcBef>
                <a:spcPts val="200"/>
              </a:spcBef>
            </a:pPr>
            <a:r>
              <a:rPr lang="en-GB" sz="1000" dirty="0">
                <a:solidFill>
                  <a:srgbClr val="146BBA"/>
                </a:solidFill>
                <a:latin typeface="Myriad Pro" pitchFamily="34" charset="0"/>
              </a:rPr>
              <a:t>8.7</a:t>
            </a:r>
            <a:r>
              <a:rPr lang="en-GB" sz="1000" dirty="0">
                <a:solidFill>
                  <a:srgbClr val="F56600"/>
                </a:solidFill>
                <a:latin typeface="Myriad Pro" pitchFamily="34" charset="0"/>
              </a:rPr>
              <a:t> </a:t>
            </a:r>
            <a:r>
              <a:rPr lang="en-GB" sz="1000" dirty="0">
                <a:solidFill>
                  <a:schemeClr val="tx1"/>
                </a:solidFill>
                <a:latin typeface="Myriad Pro" pitchFamily="34" charset="0"/>
              </a:rPr>
              <a:t>System information</a:t>
            </a:r>
          </a:p>
          <a:p>
            <a:pPr algn="l">
              <a:spcBef>
                <a:spcPts val="200"/>
              </a:spcBef>
              <a:tabLst>
                <a:tab pos="1257300" algn="l"/>
              </a:tabLst>
            </a:pPr>
            <a:r>
              <a:rPr lang="en-US" sz="900" b="0" dirty="0">
                <a:solidFill>
                  <a:schemeClr val="tx1"/>
                </a:solidFill>
                <a:latin typeface="Myriad Pro" pitchFamily="34" charset="0"/>
              </a:rPr>
              <a:t>“System information" page allows the user to have information relating to the operation of the Web Server such as: </a:t>
            </a:r>
          </a:p>
          <a:p>
            <a:pPr algn="l">
              <a:spcBef>
                <a:spcPts val="200"/>
              </a:spcBef>
              <a:tabLst>
                <a:tab pos="1257300" algn="l"/>
              </a:tabLst>
            </a:pPr>
            <a:r>
              <a:rPr lang="en-US" sz="900" b="0" dirty="0">
                <a:solidFill>
                  <a:schemeClr val="tx1"/>
                </a:solidFill>
                <a:latin typeface="Myriad Pro" pitchFamily="34" charset="0"/>
              </a:rPr>
              <a:t>- Firmware version installed</a:t>
            </a:r>
          </a:p>
          <a:p>
            <a:pPr algn="l">
              <a:spcBef>
                <a:spcPts val="200"/>
              </a:spcBef>
              <a:tabLst>
                <a:tab pos="1257300" algn="l"/>
              </a:tabLst>
            </a:pPr>
            <a:r>
              <a:rPr lang="en-US" sz="900" b="0" dirty="0">
                <a:solidFill>
                  <a:schemeClr val="tx1"/>
                </a:solidFill>
                <a:latin typeface="Myriad Pro" pitchFamily="34" charset="0"/>
              </a:rPr>
              <a:t>- Date and Time of the last restart</a:t>
            </a:r>
          </a:p>
          <a:p>
            <a:pPr algn="l">
              <a:spcBef>
                <a:spcPts val="200"/>
              </a:spcBef>
              <a:tabLst>
                <a:tab pos="1257300" algn="l"/>
              </a:tabLst>
            </a:pPr>
            <a:r>
              <a:rPr lang="en-US" sz="900" b="0" dirty="0">
                <a:solidFill>
                  <a:schemeClr val="tx1"/>
                </a:solidFill>
                <a:latin typeface="Myriad Pro" pitchFamily="34" charset="0"/>
              </a:rPr>
              <a:t>- System resources allocated</a:t>
            </a:r>
          </a:p>
          <a:p>
            <a:pPr algn="l">
              <a:spcBef>
                <a:spcPts val="200"/>
              </a:spcBef>
              <a:tabLst>
                <a:tab pos="1257300" algn="l"/>
              </a:tabLst>
            </a:pPr>
            <a:r>
              <a:rPr lang="en-US" sz="900" b="0" dirty="0">
                <a:solidFill>
                  <a:schemeClr val="tx1"/>
                </a:solidFill>
                <a:latin typeface="Myriad Pro" pitchFamily="34" charset="0"/>
              </a:rPr>
              <a:t>- Storage space allocated and Integrity of the database</a:t>
            </a:r>
          </a:p>
          <a:p>
            <a:pPr algn="l">
              <a:spcBef>
                <a:spcPts val="200"/>
              </a:spcBef>
              <a:tabLst>
                <a:tab pos="1257300" algn="l"/>
              </a:tabLst>
            </a:pPr>
            <a:r>
              <a:rPr lang="en-GB" sz="900" b="0" dirty="0">
                <a:solidFill>
                  <a:schemeClr val="tx1"/>
                </a:solidFill>
                <a:latin typeface="Myriad Pro" pitchFamily="34" charset="0"/>
              </a:rPr>
              <a:t>- …</a:t>
            </a: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r>
              <a:rPr lang="en-GB" sz="900" b="0" dirty="0">
                <a:solidFill>
                  <a:schemeClr val="tx1"/>
                </a:solidFill>
                <a:latin typeface="Myriad Pro" pitchFamily="34" charset="0"/>
              </a:rPr>
              <a:t>Access to the page</a:t>
            </a: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r>
              <a:rPr lang="en-GB" sz="900" b="0" dirty="0">
                <a:solidFill>
                  <a:schemeClr val="tx1"/>
                </a:solidFill>
                <a:latin typeface="Myriad Pro" pitchFamily="34" charset="0"/>
              </a:rPr>
              <a:t>In the Web Server’s home page</a:t>
            </a:r>
          </a:p>
          <a:p>
            <a:pPr marL="88900" lvl="0" indent="-88900" algn="l">
              <a:spcBef>
                <a:spcPts val="200"/>
              </a:spcBef>
              <a:defRPr/>
            </a:pPr>
            <a:r>
              <a:rPr lang="en-GB" sz="900" kern="0" dirty="0">
                <a:solidFill>
                  <a:schemeClr val="tx1"/>
                </a:solidFill>
                <a:latin typeface="Myriad Pro" pitchFamily="34" charset="0"/>
                <a:cs typeface="Calibri" pitchFamily="34" charset="0"/>
              </a:rPr>
              <a:t>1.</a:t>
            </a:r>
            <a:r>
              <a:rPr lang="en-GB" sz="900" b="0" kern="0" dirty="0">
                <a:solidFill>
                  <a:schemeClr val="tx1"/>
                </a:solidFill>
                <a:latin typeface="Myriad Pro" pitchFamily="34" charset="0"/>
                <a:cs typeface="Calibri" pitchFamily="34" charset="0"/>
              </a:rPr>
              <a:t> Click “Web Server configuration”</a:t>
            </a:r>
          </a:p>
          <a:p>
            <a:pPr lvl="0" algn="l">
              <a:spcBef>
                <a:spcPts val="200"/>
              </a:spcBef>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algn="l">
              <a:spcBef>
                <a:spcPts val="200"/>
              </a:spcBef>
              <a:defRPr/>
            </a:pPr>
            <a:r>
              <a:rPr lang="en-GB" sz="900" kern="0" dirty="0">
                <a:solidFill>
                  <a:schemeClr val="tx1"/>
                </a:solidFill>
                <a:latin typeface="Myriad Pro" pitchFamily="34" charset="0"/>
                <a:cs typeface="Calibri" pitchFamily="34" charset="0"/>
              </a:rPr>
              <a:t>2.</a:t>
            </a:r>
            <a:r>
              <a:rPr lang="en-GB" sz="900" b="0" kern="0" dirty="0">
                <a:solidFill>
                  <a:schemeClr val="tx1"/>
                </a:solidFill>
                <a:latin typeface="Myriad Pro" pitchFamily="34" charset="0"/>
                <a:cs typeface="Calibri" pitchFamily="34" charset="0"/>
              </a:rPr>
              <a:t> Click “System information”</a:t>
            </a:r>
          </a:p>
        </p:txBody>
      </p:sp>
      <p:pic>
        <p:nvPicPr>
          <p:cNvPr id="20" name="Immagine 19">
            <a:extLst>
              <a:ext uri="{FF2B5EF4-FFF2-40B4-BE49-F238E27FC236}">
                <a16:creationId xmlns:a16="http://schemas.microsoft.com/office/drawing/2014/main" id="{84703328-1F59-4829-B913-DAC43AF0EF97}"/>
              </a:ext>
            </a:extLst>
          </p:cNvPr>
          <p:cNvPicPr>
            <a:picLocks noChangeAspect="1"/>
          </p:cNvPicPr>
          <p:nvPr/>
        </p:nvPicPr>
        <p:blipFill>
          <a:blip r:embed="rId3"/>
          <a:stretch>
            <a:fillRect/>
          </a:stretch>
        </p:blipFill>
        <p:spPr>
          <a:xfrm>
            <a:off x="2988000" y="5328000"/>
            <a:ext cx="2753437" cy="1980000"/>
          </a:xfrm>
          <a:prstGeom prst="rect">
            <a:avLst/>
          </a:prstGeom>
        </p:spPr>
      </p:pic>
      <p:grpSp>
        <p:nvGrpSpPr>
          <p:cNvPr id="24" name="Gruppo 23">
            <a:extLst>
              <a:ext uri="{FF2B5EF4-FFF2-40B4-BE49-F238E27FC236}">
                <a16:creationId xmlns:a16="http://schemas.microsoft.com/office/drawing/2014/main" id="{627801B4-D443-46C1-8CE5-CF28DE54A341}"/>
              </a:ext>
            </a:extLst>
          </p:cNvPr>
          <p:cNvGrpSpPr/>
          <p:nvPr/>
        </p:nvGrpSpPr>
        <p:grpSpPr>
          <a:xfrm>
            <a:off x="4068000" y="6588000"/>
            <a:ext cx="293824" cy="360000"/>
            <a:chOff x="1483200" y="4590000"/>
            <a:chExt cx="293824" cy="360000"/>
          </a:xfrm>
        </p:grpSpPr>
        <p:pic>
          <p:nvPicPr>
            <p:cNvPr id="25" name="Picture 3" descr="C:\Users\Enrico Diani\Desktop\Mano IME.png">
              <a:extLst>
                <a:ext uri="{FF2B5EF4-FFF2-40B4-BE49-F238E27FC236}">
                  <a16:creationId xmlns:a16="http://schemas.microsoft.com/office/drawing/2014/main" id="{11FEA0FD-101E-4943-A206-7A3AB56B9725}"/>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26" name="CasellaDiTesto 25">
              <a:extLst>
                <a:ext uri="{FF2B5EF4-FFF2-40B4-BE49-F238E27FC236}">
                  <a16:creationId xmlns:a16="http://schemas.microsoft.com/office/drawing/2014/main" id="{E0B5BF0E-A422-400E-9057-2F925BCD22BB}"/>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pic>
        <p:nvPicPr>
          <p:cNvPr id="11" name="Picture 2" descr="C:\Users\Enrico Diani\Desktop\Manuali Soluzione Misura EDIA\Measure Web Server\ime\big\EN\Homepage SXWS255.png">
            <a:extLst>
              <a:ext uri="{FF2B5EF4-FFF2-40B4-BE49-F238E27FC236}">
                <a16:creationId xmlns:a16="http://schemas.microsoft.com/office/drawing/2014/main" id="{550435C1-15CC-481C-BAFA-10A1A1AFF922}"/>
              </a:ext>
            </a:extLst>
          </p:cNvPr>
          <p:cNvPicPr>
            <a:picLocks noChangeAspect="1" noChangeArrowheads="1"/>
          </p:cNvPicPr>
          <p:nvPr/>
        </p:nvPicPr>
        <p:blipFill>
          <a:blip r:embed="rId5" cstate="print"/>
          <a:srcRect/>
          <a:stretch>
            <a:fillRect/>
          </a:stretch>
        </p:blipFill>
        <p:spPr bwMode="auto">
          <a:xfrm>
            <a:off x="2988000" y="2880000"/>
            <a:ext cx="2753438" cy="1980000"/>
          </a:xfrm>
          <a:prstGeom prst="rect">
            <a:avLst/>
          </a:prstGeom>
          <a:noFill/>
        </p:spPr>
      </p:pic>
      <p:grpSp>
        <p:nvGrpSpPr>
          <p:cNvPr id="16" name="Gruppo 15">
            <a:extLst>
              <a:ext uri="{FF2B5EF4-FFF2-40B4-BE49-F238E27FC236}">
                <a16:creationId xmlns:a16="http://schemas.microsoft.com/office/drawing/2014/main" id="{807AD1AE-D1E8-4ABA-A4A8-7B0E110FFB85}"/>
              </a:ext>
            </a:extLst>
          </p:cNvPr>
          <p:cNvGrpSpPr/>
          <p:nvPr/>
        </p:nvGrpSpPr>
        <p:grpSpPr>
          <a:xfrm>
            <a:off x="4068000" y="3456000"/>
            <a:ext cx="293824" cy="360000"/>
            <a:chOff x="1483200" y="4590000"/>
            <a:chExt cx="293824" cy="360000"/>
          </a:xfrm>
        </p:grpSpPr>
        <p:pic>
          <p:nvPicPr>
            <p:cNvPr id="17" name="Picture 3" descr="C:\Users\Enrico Diani\Desktop\Mano IME.png">
              <a:extLst>
                <a:ext uri="{FF2B5EF4-FFF2-40B4-BE49-F238E27FC236}">
                  <a16:creationId xmlns:a16="http://schemas.microsoft.com/office/drawing/2014/main" id="{84436900-00E2-4D2A-8CB4-E3C2572A981A}"/>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18" name="CasellaDiTesto 17">
              <a:extLst>
                <a:ext uri="{FF2B5EF4-FFF2-40B4-BE49-F238E27FC236}">
                  <a16:creationId xmlns:a16="http://schemas.microsoft.com/office/drawing/2014/main" id="{E68EEEE7-90BB-43E8-9FDF-9006C6865EFC}"/>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contenuto 5"/>
          <p:cNvSpPr txBox="1">
            <a:spLocks/>
          </p:cNvSpPr>
          <p:nvPr/>
        </p:nvSpPr>
        <p:spPr bwMode="auto">
          <a:xfrm>
            <a:off x="2519999" y="117348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lgn="l">
              <a:spcBef>
                <a:spcPts val="200"/>
              </a:spcBef>
              <a:defRPr/>
            </a:pPr>
            <a:r>
              <a:rPr lang="en-GB" sz="900" b="0" kern="0" dirty="0">
                <a:solidFill>
                  <a:schemeClr val="tx1"/>
                </a:solidFill>
                <a:latin typeface="Myriad Pro" pitchFamily="34" charset="0"/>
                <a:cs typeface="Calibri" pitchFamily="34" charset="0"/>
              </a:rPr>
              <a:t>System information page appears</a:t>
            </a:r>
          </a:p>
          <a:p>
            <a:pPr marL="457200" indent="-457200" algn="l">
              <a:spcBef>
                <a:spcPts val="200"/>
              </a:spcBef>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r>
              <a:rPr lang="en-US" sz="900" b="0" dirty="0">
                <a:solidFill>
                  <a:schemeClr val="tx1"/>
                </a:solidFill>
                <a:latin typeface="Myriad Pro" pitchFamily="34" charset="0"/>
              </a:rPr>
              <a:t>The page contains following information:</a:t>
            </a:r>
          </a:p>
          <a:p>
            <a:pPr marL="144000" algn="l">
              <a:spcBef>
                <a:spcPts val="200"/>
              </a:spcBef>
              <a:tabLst>
                <a:tab pos="1257300" algn="l"/>
              </a:tabLst>
            </a:pPr>
            <a:r>
              <a:rPr lang="en-US" sz="900" b="0" dirty="0">
                <a:solidFill>
                  <a:schemeClr val="tx1"/>
                </a:solidFill>
                <a:latin typeface="Myriad Pro" pitchFamily="34" charset="0"/>
              </a:rPr>
              <a:t>Firmware version installed</a:t>
            </a:r>
          </a:p>
          <a:p>
            <a:pPr marL="144000" algn="l">
              <a:spcBef>
                <a:spcPts val="200"/>
              </a:spcBef>
              <a:tabLst>
                <a:tab pos="1257300" algn="l"/>
              </a:tabLst>
            </a:pPr>
            <a:r>
              <a:rPr lang="en-US" sz="900" b="0" dirty="0">
                <a:solidFill>
                  <a:schemeClr val="tx1"/>
                </a:solidFill>
                <a:latin typeface="Myriad Pro" pitchFamily="34" charset="0"/>
              </a:rPr>
              <a:t>Date and Time of the last restart of the hardware</a:t>
            </a:r>
          </a:p>
          <a:p>
            <a:pPr marL="144000" algn="l">
              <a:spcBef>
                <a:spcPts val="200"/>
              </a:spcBef>
              <a:tabLst>
                <a:tab pos="1257300" algn="l"/>
              </a:tabLst>
            </a:pPr>
            <a:r>
              <a:rPr lang="en-US" sz="900" b="0" dirty="0">
                <a:solidFill>
                  <a:schemeClr val="tx1"/>
                </a:solidFill>
                <a:latin typeface="Myriad Pro" pitchFamily="34" charset="0"/>
              </a:rPr>
              <a:t>Date and Time of the last restart of the application embedded on the hardware</a:t>
            </a:r>
          </a:p>
          <a:p>
            <a:pPr marL="144000" algn="l">
              <a:spcBef>
                <a:spcPts val="200"/>
              </a:spcBef>
              <a:tabLst>
                <a:tab pos="1257300" algn="l"/>
              </a:tabLst>
            </a:pPr>
            <a:r>
              <a:rPr lang="en-US" sz="900" b="0" dirty="0">
                <a:solidFill>
                  <a:schemeClr val="tx1"/>
                </a:solidFill>
                <a:latin typeface="Myriad Pro" pitchFamily="34" charset="0"/>
              </a:rPr>
              <a:t>Percentage of CPU used. A consistently high value (&gt; 80%) can indicate some hardware problems</a:t>
            </a:r>
          </a:p>
          <a:p>
            <a:pPr marL="144000" algn="l">
              <a:spcBef>
                <a:spcPts val="200"/>
              </a:spcBef>
              <a:tabLst>
                <a:tab pos="1257300" algn="l"/>
              </a:tabLst>
            </a:pPr>
            <a:r>
              <a:rPr lang="en-US" sz="900" b="0" dirty="0">
                <a:solidFill>
                  <a:schemeClr val="tx1"/>
                </a:solidFill>
                <a:latin typeface="Myriad Pro" pitchFamily="34" charset="0"/>
              </a:rPr>
              <a:t>Information about the Database saved in the Web server:</a:t>
            </a:r>
            <a:br>
              <a:rPr lang="en-US" sz="900" b="0" dirty="0">
                <a:solidFill>
                  <a:schemeClr val="tx1"/>
                </a:solidFill>
                <a:latin typeface="Myriad Pro" pitchFamily="34" charset="0"/>
              </a:rPr>
            </a:br>
            <a:r>
              <a:rPr lang="en-US" sz="900" i="1" kern="0" dirty="0">
                <a:solidFill>
                  <a:schemeClr val="tx1"/>
                </a:solidFill>
                <a:latin typeface="Myriad Pro" pitchFamily="34" charset="0"/>
                <a:cs typeface="Calibri" pitchFamily="34" charset="0"/>
              </a:rPr>
              <a:t>- </a:t>
            </a:r>
            <a:r>
              <a:rPr lang="en-US" sz="900" b="0" i="1" u="sng" kern="0" dirty="0">
                <a:solidFill>
                  <a:schemeClr val="tx1"/>
                </a:solidFill>
                <a:latin typeface="Myriad Pro" pitchFamily="34" charset="0"/>
                <a:cs typeface="Calibri" pitchFamily="34" charset="0"/>
              </a:rPr>
              <a:t>Database size</a:t>
            </a:r>
          </a:p>
          <a:p>
            <a:pPr marL="144000" algn="l">
              <a:spcBef>
                <a:spcPts val="200"/>
              </a:spcBef>
              <a:tabLst>
                <a:tab pos="1257300" algn="l"/>
              </a:tabLst>
            </a:pPr>
            <a:r>
              <a:rPr lang="en-GB" sz="900" i="1" kern="0" dirty="0">
                <a:solidFill>
                  <a:schemeClr val="tx1"/>
                </a:solidFill>
                <a:latin typeface="Myriad Pro" pitchFamily="34" charset="0"/>
                <a:cs typeface="Calibri" pitchFamily="34" charset="0"/>
              </a:rPr>
              <a:t>- </a:t>
            </a:r>
            <a:r>
              <a:rPr lang="en-GB" sz="900" b="0" i="1" u="sng" kern="0" dirty="0">
                <a:solidFill>
                  <a:schemeClr val="tx1"/>
                </a:solidFill>
                <a:latin typeface="Myriad Pro" pitchFamily="34" charset="0"/>
                <a:cs typeface="Calibri" pitchFamily="34" charset="0"/>
              </a:rPr>
              <a:t>Available storage space for the Database</a:t>
            </a:r>
          </a:p>
          <a:p>
            <a:pPr marL="266700" indent="-123825" algn="l">
              <a:spcBef>
                <a:spcPts val="200"/>
              </a:spcBef>
              <a:tabLst>
                <a:tab pos="1257300" algn="l"/>
              </a:tabLst>
            </a:pPr>
            <a:r>
              <a:rPr lang="en-GB" sz="900" kern="0" dirty="0">
                <a:solidFill>
                  <a:schemeClr val="tx1"/>
                </a:solidFill>
                <a:latin typeface="Myriad Pro" pitchFamily="34" charset="0"/>
                <a:cs typeface="Calibri" pitchFamily="34" charset="0"/>
              </a:rPr>
              <a:t>- </a:t>
            </a:r>
            <a:r>
              <a:rPr lang="en-GB" sz="900" b="0" i="1" u="sng" kern="0" dirty="0">
                <a:solidFill>
                  <a:schemeClr val="tx1"/>
                </a:solidFill>
                <a:latin typeface="Myriad Pro" pitchFamily="34" charset="0"/>
                <a:cs typeface="Calibri" pitchFamily="34" charset="0"/>
              </a:rPr>
              <a:t>Date and time of the Database Backup performed by the Web server</a:t>
            </a:r>
            <a:br>
              <a:rPr lang="en-GB" sz="900" b="0" kern="0" dirty="0">
                <a:solidFill>
                  <a:schemeClr val="tx1"/>
                </a:solidFill>
                <a:latin typeface="Myriad Pro" pitchFamily="34" charset="0"/>
                <a:cs typeface="Calibri" pitchFamily="34" charset="0"/>
              </a:rPr>
            </a:br>
            <a:r>
              <a:rPr lang="en-GB" sz="900" kern="0" dirty="0">
                <a:solidFill>
                  <a:schemeClr val="tx1"/>
                </a:solidFill>
                <a:latin typeface="Myriad Pro" pitchFamily="34" charset="0"/>
                <a:cs typeface="Calibri" pitchFamily="34" charset="0"/>
              </a:rPr>
              <a:t>Note:</a:t>
            </a:r>
            <a:r>
              <a:rPr lang="en-GB" sz="900" b="0" kern="0" dirty="0">
                <a:solidFill>
                  <a:schemeClr val="tx1"/>
                </a:solidFill>
                <a:latin typeface="Myriad Pro" pitchFamily="34" charset="0"/>
                <a:cs typeface="Calibri" pitchFamily="34" charset="0"/>
              </a:rPr>
              <a:t> this Backup is different from the one created by the user with the “Backup” function, as describe in the next chapter of this manual.</a:t>
            </a:r>
          </a:p>
          <a:p>
            <a:pPr marL="144000" algn="l">
              <a:spcBef>
                <a:spcPts val="200"/>
              </a:spcBef>
              <a:tabLst>
                <a:tab pos="1257300" algn="l"/>
              </a:tabLst>
            </a:pPr>
            <a:r>
              <a:rPr lang="en-GB" sz="900" kern="0" dirty="0">
                <a:solidFill>
                  <a:schemeClr val="tx1"/>
                </a:solidFill>
                <a:latin typeface="Myriad Pro" pitchFamily="34" charset="0"/>
                <a:cs typeface="Calibri" pitchFamily="34" charset="0"/>
              </a:rPr>
              <a:t>- </a:t>
            </a:r>
            <a:r>
              <a:rPr lang="en-GB" sz="900" b="0" i="1" u="sng" kern="0" dirty="0">
                <a:solidFill>
                  <a:schemeClr val="tx1"/>
                </a:solidFill>
                <a:latin typeface="Myriad Pro" pitchFamily="34" charset="0"/>
                <a:cs typeface="Calibri" pitchFamily="34" charset="0"/>
              </a:rPr>
              <a:t>Status of the Database Backup:</a:t>
            </a:r>
            <a:r>
              <a:rPr lang="en-GB" sz="900" b="0" kern="0" dirty="0">
                <a:solidFill>
                  <a:schemeClr val="tx1"/>
                </a:solidFill>
                <a:latin typeface="Myriad Pro" pitchFamily="34" charset="0"/>
                <a:cs typeface="Calibri" pitchFamily="34" charset="0"/>
              </a:rPr>
              <a:t> “Ok” or “Error” </a:t>
            </a:r>
            <a:r>
              <a:rPr lang="en-GB" sz="900" b="0" i="1" kern="0" dirty="0">
                <a:solidFill>
                  <a:schemeClr val="tx1"/>
                </a:solidFill>
                <a:latin typeface="Myriad Pro" pitchFamily="34" charset="0"/>
                <a:cs typeface="Calibri" pitchFamily="34" charset="0"/>
              </a:rPr>
              <a:t>(in case of error contact technical support)</a:t>
            </a:r>
          </a:p>
          <a:p>
            <a:pPr marL="144000" algn="l">
              <a:spcBef>
                <a:spcPts val="200"/>
              </a:spcBef>
              <a:tabLst>
                <a:tab pos="1257300" algn="l"/>
              </a:tabLst>
            </a:pPr>
            <a:r>
              <a:rPr lang="en-GB" sz="900" kern="0" dirty="0">
                <a:solidFill>
                  <a:schemeClr val="tx1"/>
                </a:solidFill>
                <a:latin typeface="Myriad Pro" pitchFamily="34" charset="0"/>
                <a:cs typeface="Calibri" pitchFamily="34" charset="0"/>
              </a:rPr>
              <a:t>- </a:t>
            </a:r>
            <a:r>
              <a:rPr lang="en-GB" sz="900" b="0" i="1" u="sng" kern="0" dirty="0">
                <a:solidFill>
                  <a:schemeClr val="tx1"/>
                </a:solidFill>
                <a:latin typeface="Myriad Pro" pitchFamily="34" charset="0"/>
                <a:cs typeface="Calibri" pitchFamily="34" charset="0"/>
              </a:rPr>
              <a:t>Database Health status:</a:t>
            </a:r>
            <a:r>
              <a:rPr lang="en-GB" sz="900" b="0" kern="0" dirty="0">
                <a:solidFill>
                  <a:schemeClr val="tx1"/>
                </a:solidFill>
                <a:latin typeface="Myriad Pro" pitchFamily="34" charset="0"/>
                <a:cs typeface="Calibri" pitchFamily="34" charset="0"/>
              </a:rPr>
              <a:t> informs the user on the necessity to optimise the internal Database </a:t>
            </a:r>
            <a:r>
              <a:rPr lang="fr-FR" sz="900" b="0" kern="0" dirty="0">
                <a:solidFill>
                  <a:schemeClr val="tx1"/>
                </a:solidFill>
                <a:latin typeface="Myriad Pro" pitchFamily="34" charset="0"/>
                <a:cs typeface="Calibri" pitchFamily="34" charset="0"/>
              </a:rPr>
              <a:t>of the Web Server</a:t>
            </a:r>
            <a:r>
              <a:rPr lang="en-GB" sz="900" b="0" kern="0" dirty="0">
                <a:solidFill>
                  <a:schemeClr val="tx1"/>
                </a:solidFill>
                <a:latin typeface="Myriad Pro" pitchFamily="34" charset="0"/>
                <a:cs typeface="Calibri" pitchFamily="34" charset="0"/>
              </a:rPr>
              <a:t>.</a:t>
            </a:r>
            <a:br>
              <a:rPr lang="en-GB" sz="900" b="0" kern="0" dirty="0">
                <a:solidFill>
                  <a:schemeClr val="tx1"/>
                </a:solidFill>
                <a:latin typeface="Myriad Pro" pitchFamily="34" charset="0"/>
                <a:cs typeface="Calibri" pitchFamily="34" charset="0"/>
              </a:rPr>
            </a:br>
            <a:r>
              <a:rPr lang="en-US" sz="900" b="0" kern="0" dirty="0">
                <a:solidFill>
                  <a:schemeClr val="tx1"/>
                </a:solidFill>
                <a:latin typeface="Myriad Pro" pitchFamily="34" charset="0"/>
                <a:cs typeface="Calibri" pitchFamily="34" charset="0"/>
              </a:rPr>
              <a:t>If the database becomes too large, performances of the Web Server will deteriorate and there is the risk of errors in histograms displaying and in the saving of data.</a:t>
            </a:r>
            <a:br>
              <a:rPr lang="en-US" sz="900" b="0" kern="0" dirty="0">
                <a:solidFill>
                  <a:schemeClr val="tx1"/>
                </a:solidFill>
                <a:latin typeface="Myriad Pro" pitchFamily="34" charset="0"/>
                <a:cs typeface="Calibri" pitchFamily="34" charset="0"/>
              </a:rPr>
            </a:br>
            <a:r>
              <a:rPr lang="en-US" sz="900" b="0" kern="0" dirty="0">
                <a:solidFill>
                  <a:schemeClr val="tx1"/>
                </a:solidFill>
                <a:latin typeface="Myriad Pro" pitchFamily="34" charset="0"/>
                <a:cs typeface="Calibri" pitchFamily="34" charset="0"/>
              </a:rPr>
              <a:t>Consequently, it is suggested to optimize the Web Server database via the “Optimize” button that appears in the lower part of the page.</a:t>
            </a:r>
          </a:p>
          <a:p>
            <a:pPr marL="144000" algn="l">
              <a:spcBef>
                <a:spcPts val="200"/>
              </a:spcBef>
              <a:tabLst>
                <a:tab pos="1257300" algn="l"/>
              </a:tabLst>
            </a:pPr>
            <a:endParaRPr lang="en-GB" sz="900" b="0" kern="0" dirty="0">
              <a:solidFill>
                <a:schemeClr val="tx1"/>
              </a:solidFill>
              <a:latin typeface="Myriad Pro" pitchFamily="34" charset="0"/>
              <a:cs typeface="Calibri" pitchFamily="34" charset="0"/>
            </a:endParaRPr>
          </a:p>
          <a:p>
            <a:pPr marL="144000" algn="l">
              <a:spcBef>
                <a:spcPts val="200"/>
              </a:spcBef>
              <a:tabLst>
                <a:tab pos="1257300" algn="l"/>
              </a:tabLst>
            </a:pPr>
            <a:endParaRPr lang="en-GB" sz="900" b="0" kern="0" dirty="0">
              <a:solidFill>
                <a:schemeClr val="tx1"/>
              </a:solidFill>
              <a:latin typeface="Myriad Pro" pitchFamily="34" charset="0"/>
              <a:cs typeface="Calibri" pitchFamily="34" charset="0"/>
            </a:endParaRPr>
          </a:p>
          <a:p>
            <a:pPr marL="144000" algn="l">
              <a:spcBef>
                <a:spcPts val="200"/>
              </a:spcBef>
              <a:tabLst>
                <a:tab pos="1257300" algn="l"/>
              </a:tabLst>
            </a:pPr>
            <a:endParaRPr lang="en-GB" sz="900" b="0" kern="0" dirty="0">
              <a:solidFill>
                <a:schemeClr val="tx1"/>
              </a:solidFill>
              <a:latin typeface="Myriad Pro" pitchFamily="34" charset="0"/>
              <a:cs typeface="Calibri" pitchFamily="34" charset="0"/>
            </a:endParaRPr>
          </a:p>
          <a:p>
            <a:pPr marL="144000" algn="l">
              <a:spcBef>
                <a:spcPts val="200"/>
              </a:spcBef>
              <a:tabLst>
                <a:tab pos="1257300" algn="l"/>
              </a:tabLst>
            </a:pPr>
            <a:endParaRPr lang="en-GB" sz="900" b="0" kern="0" dirty="0">
              <a:solidFill>
                <a:schemeClr val="tx1"/>
              </a:solidFill>
              <a:latin typeface="Myriad Pro" pitchFamily="34" charset="0"/>
              <a:cs typeface="Calibri" pitchFamily="34" charset="0"/>
            </a:endParaRPr>
          </a:p>
          <a:p>
            <a:pPr marL="144000" algn="l">
              <a:spcBef>
                <a:spcPts val="200"/>
              </a:spcBef>
              <a:tabLst>
                <a:tab pos="1257300" algn="l"/>
              </a:tabLst>
            </a:pPr>
            <a:endParaRPr lang="en-GB" sz="900" b="0" kern="0" dirty="0">
              <a:solidFill>
                <a:schemeClr val="tx1"/>
              </a:solidFill>
              <a:latin typeface="Myriad Pro" pitchFamily="34" charset="0"/>
              <a:cs typeface="Calibri" pitchFamily="34" charset="0"/>
            </a:endParaRPr>
          </a:p>
          <a:p>
            <a:pPr marL="144000" algn="l">
              <a:spcBef>
                <a:spcPts val="200"/>
              </a:spcBef>
              <a:tabLst>
                <a:tab pos="1257300" algn="l"/>
              </a:tabLst>
            </a:pPr>
            <a:r>
              <a:rPr lang="en-GB" sz="900" b="0" kern="0" dirty="0">
                <a:solidFill>
                  <a:schemeClr val="tx1"/>
                </a:solidFill>
                <a:latin typeface="Myriad Pro" pitchFamily="34" charset="0"/>
                <a:cs typeface="Calibri" pitchFamily="34" charset="0"/>
              </a:rPr>
              <a:t>To perform the optimization of the Database, </a:t>
            </a:r>
            <a:r>
              <a:rPr lang="en-GB" sz="900" kern="0" dirty="0">
                <a:solidFill>
                  <a:schemeClr val="tx1"/>
                </a:solidFill>
                <a:latin typeface="Myriad Pro" pitchFamily="34" charset="0"/>
                <a:cs typeface="Calibri" pitchFamily="34" charset="0"/>
              </a:rPr>
              <a:t>3. </a:t>
            </a:r>
            <a:r>
              <a:rPr lang="en-GB" sz="900" b="0" kern="0" dirty="0">
                <a:solidFill>
                  <a:schemeClr val="tx1"/>
                </a:solidFill>
                <a:latin typeface="Myriad Pro" pitchFamily="34" charset="0"/>
                <a:cs typeface="Calibri" pitchFamily="34" charset="0"/>
              </a:rPr>
              <a:t>Click  “Optimize”.</a:t>
            </a:r>
            <a:endParaRPr lang="en-US" sz="900" b="0" kern="0" dirty="0">
              <a:solidFill>
                <a:schemeClr val="tx1"/>
              </a:solidFill>
              <a:latin typeface="Myriad Pro" pitchFamily="34" charset="0"/>
              <a:cs typeface="Calibri" pitchFamily="34" charset="0"/>
            </a:endParaRPr>
          </a:p>
        </p:txBody>
      </p:sp>
      <p:pic>
        <p:nvPicPr>
          <p:cNvPr id="6" name="Immagine 5" descr="Immagine che contiene testo&#10;&#10;Descrizione generata automaticamente">
            <a:extLst>
              <a:ext uri="{FF2B5EF4-FFF2-40B4-BE49-F238E27FC236}">
                <a16:creationId xmlns:a16="http://schemas.microsoft.com/office/drawing/2014/main" id="{03453985-5D44-4986-BAC6-9A5C3E6ADC2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74538" b="8"/>
          <a:stretch/>
        </p:blipFill>
        <p:spPr>
          <a:xfrm>
            <a:off x="2988000" y="6840000"/>
            <a:ext cx="2753437" cy="504000"/>
          </a:xfrm>
          <a:prstGeom prst="rect">
            <a:avLst/>
          </a:prstGeom>
        </p:spPr>
      </p:pic>
      <p:sp>
        <p:nvSpPr>
          <p:cNvPr id="26" name="Ovale 25">
            <a:extLst>
              <a:ext uri="{FF2B5EF4-FFF2-40B4-BE49-F238E27FC236}">
                <a16:creationId xmlns:a16="http://schemas.microsoft.com/office/drawing/2014/main" id="{3F805E45-9CBA-4E86-B835-F149472715FC}"/>
              </a:ext>
            </a:extLst>
          </p:cNvPr>
          <p:cNvSpPr>
            <a:spLocks noChangeAspect="1"/>
          </p:cNvSpPr>
          <p:nvPr/>
        </p:nvSpPr>
        <p:spPr bwMode="auto">
          <a:xfrm>
            <a:off x="2616525" y="4305874"/>
            <a:ext cx="108000" cy="1080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000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500" b="1" i="0" u="none" strike="noStrike" cap="none" normalizeH="0" baseline="0" dirty="0">
                <a:ln>
                  <a:noFill/>
                </a:ln>
                <a:solidFill>
                  <a:schemeClr val="bg1"/>
                </a:solidFill>
                <a:effectLst/>
                <a:latin typeface="Myriad Pro" pitchFamily="34" charset="0"/>
              </a:rPr>
              <a:t>C</a:t>
            </a:r>
          </a:p>
        </p:txBody>
      </p:sp>
      <p:sp>
        <p:nvSpPr>
          <p:cNvPr id="27" name="Ovale 26">
            <a:extLst>
              <a:ext uri="{FF2B5EF4-FFF2-40B4-BE49-F238E27FC236}">
                <a16:creationId xmlns:a16="http://schemas.microsoft.com/office/drawing/2014/main" id="{7D4D5CB4-DA4C-4AF4-B123-A34AD04571C9}"/>
              </a:ext>
            </a:extLst>
          </p:cNvPr>
          <p:cNvSpPr>
            <a:spLocks noChangeAspect="1"/>
          </p:cNvSpPr>
          <p:nvPr/>
        </p:nvSpPr>
        <p:spPr bwMode="auto">
          <a:xfrm>
            <a:off x="2620324" y="4608293"/>
            <a:ext cx="104201" cy="104201"/>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000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500" b="1" i="0" u="none" strike="noStrike" cap="none" normalizeH="0" baseline="0" dirty="0">
                <a:ln>
                  <a:noFill/>
                </a:ln>
                <a:solidFill>
                  <a:schemeClr val="bg1"/>
                </a:solidFill>
                <a:effectLst/>
                <a:latin typeface="Myriad Pro" pitchFamily="34" charset="0"/>
              </a:rPr>
              <a:t>D</a:t>
            </a:r>
          </a:p>
        </p:txBody>
      </p:sp>
      <p:pic>
        <p:nvPicPr>
          <p:cNvPr id="49" name="Immagine 48" descr="Immagine che contiene tavolo&#10;&#10;Descrizione generata automaticamente">
            <a:extLst>
              <a:ext uri="{FF2B5EF4-FFF2-40B4-BE49-F238E27FC236}">
                <a16:creationId xmlns:a16="http://schemas.microsoft.com/office/drawing/2014/main" id="{3D91BF38-8835-44BE-A179-051C895E991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88000" y="1440000"/>
            <a:ext cx="2753437" cy="1980000"/>
          </a:xfrm>
          <a:prstGeom prst="rect">
            <a:avLst/>
          </a:prstGeom>
        </p:spPr>
      </p:pic>
      <p:sp>
        <p:nvSpPr>
          <p:cNvPr id="50" name="Ovale 49">
            <a:extLst>
              <a:ext uri="{FF2B5EF4-FFF2-40B4-BE49-F238E27FC236}">
                <a16:creationId xmlns:a16="http://schemas.microsoft.com/office/drawing/2014/main" id="{EBC26B82-E3C6-42C2-A2BF-E86254893326}"/>
              </a:ext>
            </a:extLst>
          </p:cNvPr>
          <p:cNvSpPr>
            <a:spLocks noChangeAspect="1"/>
          </p:cNvSpPr>
          <p:nvPr/>
        </p:nvSpPr>
        <p:spPr bwMode="auto">
          <a:xfrm>
            <a:off x="2616525" y="3675638"/>
            <a:ext cx="108000" cy="1080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500" b="1" i="0" u="none" strike="noStrike" cap="none" normalizeH="0" baseline="0" dirty="0">
                <a:ln>
                  <a:noFill/>
                </a:ln>
                <a:solidFill>
                  <a:schemeClr val="bg1"/>
                </a:solidFill>
                <a:effectLst/>
                <a:latin typeface="Myriad Pro" pitchFamily="34" charset="0"/>
              </a:rPr>
              <a:t>A</a:t>
            </a:r>
          </a:p>
        </p:txBody>
      </p:sp>
      <p:sp>
        <p:nvSpPr>
          <p:cNvPr id="51" name="Ovale 50">
            <a:extLst>
              <a:ext uri="{FF2B5EF4-FFF2-40B4-BE49-F238E27FC236}">
                <a16:creationId xmlns:a16="http://schemas.microsoft.com/office/drawing/2014/main" id="{213746DD-C9DD-4830-85CE-2546BF8547EB}"/>
              </a:ext>
            </a:extLst>
          </p:cNvPr>
          <p:cNvSpPr>
            <a:spLocks noChangeAspect="1"/>
          </p:cNvSpPr>
          <p:nvPr/>
        </p:nvSpPr>
        <p:spPr bwMode="auto">
          <a:xfrm>
            <a:off x="2616525" y="3842325"/>
            <a:ext cx="108000" cy="1080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000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500" b="1" i="0" u="none" strike="noStrike" cap="none" normalizeH="0" baseline="0" dirty="0">
                <a:ln>
                  <a:noFill/>
                </a:ln>
                <a:solidFill>
                  <a:schemeClr val="bg1"/>
                </a:solidFill>
                <a:effectLst/>
                <a:latin typeface="Myriad Pro" pitchFamily="34" charset="0"/>
              </a:rPr>
              <a:t>B</a:t>
            </a:r>
          </a:p>
        </p:txBody>
      </p:sp>
      <p:cxnSp>
        <p:nvCxnSpPr>
          <p:cNvPr id="53" name="Connettore 1 24">
            <a:extLst>
              <a:ext uri="{FF2B5EF4-FFF2-40B4-BE49-F238E27FC236}">
                <a16:creationId xmlns:a16="http://schemas.microsoft.com/office/drawing/2014/main" id="{72C0DD00-6595-498E-B02E-01AA72DB0440}"/>
              </a:ext>
            </a:extLst>
          </p:cNvPr>
          <p:cNvCxnSpPr/>
          <p:nvPr/>
        </p:nvCxnSpPr>
        <p:spPr bwMode="auto">
          <a:xfrm flipV="1">
            <a:off x="3613163" y="1901850"/>
            <a:ext cx="0" cy="216000"/>
          </a:xfrm>
          <a:prstGeom prst="line">
            <a:avLst/>
          </a:prstGeom>
          <a:solidFill>
            <a:schemeClr val="accent1"/>
          </a:solidFill>
          <a:ln w="9525" cap="flat" cmpd="sng" algn="ctr">
            <a:solidFill>
              <a:srgbClr val="146BBA"/>
            </a:solidFill>
            <a:prstDash val="solid"/>
            <a:round/>
            <a:headEnd type="none" w="med" len="med"/>
            <a:tailEnd type="none" w="med" len="med"/>
          </a:ln>
          <a:effectLst/>
        </p:spPr>
      </p:cxnSp>
      <p:sp>
        <p:nvSpPr>
          <p:cNvPr id="54" name="Ovale 53">
            <a:extLst>
              <a:ext uri="{FF2B5EF4-FFF2-40B4-BE49-F238E27FC236}">
                <a16:creationId xmlns:a16="http://schemas.microsoft.com/office/drawing/2014/main" id="{C7E957EF-4EFB-40C2-BBDB-AC3F88446049}"/>
              </a:ext>
            </a:extLst>
          </p:cNvPr>
          <p:cNvSpPr>
            <a:spLocks noChangeAspect="1"/>
          </p:cNvSpPr>
          <p:nvPr/>
        </p:nvSpPr>
        <p:spPr bwMode="auto">
          <a:xfrm>
            <a:off x="3456000" y="1716971"/>
            <a:ext cx="108000" cy="1080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500" b="1" i="0" u="none" strike="noStrike" cap="none" normalizeH="0" baseline="0" dirty="0">
                <a:ln>
                  <a:noFill/>
                </a:ln>
                <a:solidFill>
                  <a:schemeClr val="bg1"/>
                </a:solidFill>
                <a:effectLst/>
                <a:latin typeface="Myriad Pro" pitchFamily="34" charset="0"/>
              </a:rPr>
              <a:t>A</a:t>
            </a:r>
            <a:endParaRPr kumimoji="0" lang="it-IT" sz="3200" b="1" i="0" u="none" strike="noStrike" cap="none" normalizeH="0" baseline="0" dirty="0">
              <a:ln>
                <a:noFill/>
              </a:ln>
              <a:solidFill>
                <a:schemeClr val="bg1"/>
              </a:solidFill>
              <a:effectLst/>
              <a:latin typeface="Myriad Pro" pitchFamily="34" charset="0"/>
            </a:endParaRPr>
          </a:p>
        </p:txBody>
      </p:sp>
      <p:sp>
        <p:nvSpPr>
          <p:cNvPr id="55" name="Ovale 54">
            <a:extLst>
              <a:ext uri="{FF2B5EF4-FFF2-40B4-BE49-F238E27FC236}">
                <a16:creationId xmlns:a16="http://schemas.microsoft.com/office/drawing/2014/main" id="{E9451A31-9629-4455-A2AF-4EA1DDF09E3F}"/>
              </a:ext>
            </a:extLst>
          </p:cNvPr>
          <p:cNvSpPr>
            <a:spLocks noChangeAspect="1"/>
          </p:cNvSpPr>
          <p:nvPr/>
        </p:nvSpPr>
        <p:spPr bwMode="auto">
          <a:xfrm>
            <a:off x="3456000" y="1955850"/>
            <a:ext cx="108000" cy="1080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600" b="1" i="0" u="none" strike="noStrike" cap="none" normalizeH="0" baseline="0" dirty="0">
                <a:ln>
                  <a:noFill/>
                </a:ln>
                <a:solidFill>
                  <a:schemeClr val="bg1"/>
                </a:solidFill>
                <a:effectLst/>
                <a:latin typeface="Myriad Pro" pitchFamily="34" charset="0"/>
              </a:rPr>
              <a:t>B</a:t>
            </a:r>
            <a:endParaRPr kumimoji="0" lang="it-IT" sz="3600" b="1" i="0" u="none" strike="noStrike" cap="none" normalizeH="0" baseline="0" dirty="0">
              <a:ln>
                <a:noFill/>
              </a:ln>
              <a:solidFill>
                <a:schemeClr val="bg1"/>
              </a:solidFill>
              <a:effectLst/>
              <a:latin typeface="Myriad Pro" pitchFamily="34" charset="0"/>
            </a:endParaRPr>
          </a:p>
        </p:txBody>
      </p:sp>
      <p:cxnSp>
        <p:nvCxnSpPr>
          <p:cNvPr id="56" name="Connettore 1 24">
            <a:extLst>
              <a:ext uri="{FF2B5EF4-FFF2-40B4-BE49-F238E27FC236}">
                <a16:creationId xmlns:a16="http://schemas.microsoft.com/office/drawing/2014/main" id="{40DC7385-6732-4735-88FD-AFE8E1DAB855}"/>
              </a:ext>
            </a:extLst>
          </p:cNvPr>
          <p:cNvCxnSpPr/>
          <p:nvPr/>
        </p:nvCxnSpPr>
        <p:spPr bwMode="auto">
          <a:xfrm flipV="1">
            <a:off x="3613163" y="2376363"/>
            <a:ext cx="0" cy="648000"/>
          </a:xfrm>
          <a:prstGeom prst="line">
            <a:avLst/>
          </a:prstGeom>
          <a:solidFill>
            <a:schemeClr val="accent1"/>
          </a:solidFill>
          <a:ln w="9525" cap="flat" cmpd="sng" algn="ctr">
            <a:solidFill>
              <a:srgbClr val="146BBA"/>
            </a:solidFill>
            <a:prstDash val="solid"/>
            <a:round/>
            <a:headEnd type="none" w="med" len="med"/>
            <a:tailEnd type="none" w="med" len="med"/>
          </a:ln>
          <a:effectLst/>
        </p:spPr>
      </p:cxnSp>
      <p:sp>
        <p:nvSpPr>
          <p:cNvPr id="61" name="Ovale 60">
            <a:extLst>
              <a:ext uri="{FF2B5EF4-FFF2-40B4-BE49-F238E27FC236}">
                <a16:creationId xmlns:a16="http://schemas.microsoft.com/office/drawing/2014/main" id="{53EBCC9A-5F59-493F-881A-6AC85B0F9FBB}"/>
              </a:ext>
            </a:extLst>
          </p:cNvPr>
          <p:cNvSpPr>
            <a:spLocks noChangeAspect="1"/>
          </p:cNvSpPr>
          <p:nvPr/>
        </p:nvSpPr>
        <p:spPr bwMode="auto">
          <a:xfrm>
            <a:off x="3456000" y="2177916"/>
            <a:ext cx="108000" cy="1080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600" b="1" i="0" u="none" strike="noStrike" cap="none" normalizeH="0" baseline="0" dirty="0">
                <a:ln>
                  <a:noFill/>
                </a:ln>
                <a:solidFill>
                  <a:schemeClr val="bg1"/>
                </a:solidFill>
                <a:effectLst/>
                <a:latin typeface="Myriad Pro" pitchFamily="34" charset="0"/>
              </a:rPr>
              <a:t>C</a:t>
            </a:r>
            <a:endParaRPr kumimoji="0" lang="it-IT" sz="3600" b="1" i="0" u="none" strike="noStrike" cap="none" normalizeH="0" baseline="0" dirty="0">
              <a:ln>
                <a:noFill/>
              </a:ln>
              <a:solidFill>
                <a:schemeClr val="bg1"/>
              </a:solidFill>
              <a:effectLst/>
              <a:latin typeface="Myriad Pro" pitchFamily="34" charset="0"/>
            </a:endParaRPr>
          </a:p>
        </p:txBody>
      </p:sp>
      <p:sp>
        <p:nvSpPr>
          <p:cNvPr id="62" name="Ovale 61">
            <a:extLst>
              <a:ext uri="{FF2B5EF4-FFF2-40B4-BE49-F238E27FC236}">
                <a16:creationId xmlns:a16="http://schemas.microsoft.com/office/drawing/2014/main" id="{D8E4ED78-DB61-4196-ADA9-4E3F67DF5C31}"/>
              </a:ext>
            </a:extLst>
          </p:cNvPr>
          <p:cNvSpPr>
            <a:spLocks noChangeAspect="1"/>
          </p:cNvSpPr>
          <p:nvPr/>
        </p:nvSpPr>
        <p:spPr bwMode="auto">
          <a:xfrm>
            <a:off x="3456000" y="2646363"/>
            <a:ext cx="108000" cy="1080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600" b="1" i="0" u="none" strike="noStrike" cap="none" normalizeH="0" baseline="0" dirty="0">
                <a:ln>
                  <a:noFill/>
                </a:ln>
                <a:solidFill>
                  <a:schemeClr val="bg1"/>
                </a:solidFill>
                <a:effectLst/>
                <a:latin typeface="Myriad Pro" pitchFamily="34" charset="0"/>
              </a:rPr>
              <a:t>D</a:t>
            </a:r>
            <a:endParaRPr kumimoji="0" lang="it-IT" sz="3600" b="1" i="0" u="none" strike="noStrike" cap="none" normalizeH="0" baseline="0" dirty="0">
              <a:ln>
                <a:noFill/>
              </a:ln>
              <a:solidFill>
                <a:schemeClr val="bg1"/>
              </a:solidFill>
              <a:effectLst/>
              <a:latin typeface="Myriad Pro" pitchFamily="34" charset="0"/>
            </a:endParaRPr>
          </a:p>
        </p:txBody>
      </p:sp>
      <p:grpSp>
        <p:nvGrpSpPr>
          <p:cNvPr id="71" name="Gruppo 70">
            <a:extLst>
              <a:ext uri="{FF2B5EF4-FFF2-40B4-BE49-F238E27FC236}">
                <a16:creationId xmlns:a16="http://schemas.microsoft.com/office/drawing/2014/main" id="{F7AA19FF-ED81-4B1B-B9FB-0B6426316901}"/>
              </a:ext>
            </a:extLst>
          </p:cNvPr>
          <p:cNvGrpSpPr/>
          <p:nvPr/>
        </p:nvGrpSpPr>
        <p:grpSpPr>
          <a:xfrm>
            <a:off x="5256000" y="7128000"/>
            <a:ext cx="293824" cy="360000"/>
            <a:chOff x="1483200" y="4590000"/>
            <a:chExt cx="293824" cy="360000"/>
          </a:xfrm>
        </p:grpSpPr>
        <p:pic>
          <p:nvPicPr>
            <p:cNvPr id="72" name="Picture 3" descr="C:\Users\Enrico Diani\Desktop\Mano IME.png">
              <a:extLst>
                <a:ext uri="{FF2B5EF4-FFF2-40B4-BE49-F238E27FC236}">
                  <a16:creationId xmlns:a16="http://schemas.microsoft.com/office/drawing/2014/main" id="{D0CC7865-7373-43B4-BE27-074321270B41}"/>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73" name="CasellaDiTesto 72">
              <a:extLst>
                <a:ext uri="{FF2B5EF4-FFF2-40B4-BE49-F238E27FC236}">
                  <a16:creationId xmlns:a16="http://schemas.microsoft.com/office/drawing/2014/main" id="{7DBC0670-BB6D-4638-B39A-DA765A823A81}"/>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spTree>
    <p:extLst>
      <p:ext uri="{BB962C8B-B14F-4D97-AF65-F5344CB8AC3E}">
        <p14:creationId xmlns:p14="http://schemas.microsoft.com/office/powerpoint/2010/main" val="3596832170"/>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contenuto 5"/>
          <p:cNvSpPr txBox="1">
            <a:spLocks/>
          </p:cNvSpPr>
          <p:nvPr/>
        </p:nvSpPr>
        <p:spPr bwMode="auto">
          <a:xfrm>
            <a:off x="2519999" y="117348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57200" indent="-457200" algn="l">
              <a:spcBef>
                <a:spcPts val="200"/>
              </a:spcBef>
            </a:pPr>
            <a:r>
              <a:rPr lang="en-GB" sz="1400" dirty="0">
                <a:solidFill>
                  <a:srgbClr val="146BBA"/>
                </a:solidFill>
                <a:latin typeface="Myriad Pro" pitchFamily="34" charset="0"/>
              </a:rPr>
              <a:t>9 Backup and Restore</a:t>
            </a:r>
          </a:p>
          <a:p>
            <a:pPr algn="l">
              <a:spcBef>
                <a:spcPts val="200"/>
              </a:spcBef>
            </a:pPr>
            <a:r>
              <a:rPr lang="en-GB" sz="900" b="0" dirty="0">
                <a:solidFill>
                  <a:schemeClr val="tx1"/>
                </a:solidFill>
                <a:latin typeface="Myriad Pro" pitchFamily="34" charset="0"/>
              </a:rPr>
              <a:t>These procedures are used to create a backup of the device configuration and to perform the restore of a saved configuration.</a:t>
            </a:r>
          </a:p>
          <a:p>
            <a:pPr marL="457200" indent="-457200" algn="l">
              <a:spcBef>
                <a:spcPts val="200"/>
              </a:spcBef>
            </a:pPr>
            <a:endParaRPr lang="en-GB" sz="900" dirty="0">
              <a:solidFill>
                <a:srgbClr val="ED1C24"/>
              </a:solidFill>
              <a:latin typeface="Myriad Pro" pitchFamily="34" charset="0"/>
            </a:endParaRPr>
          </a:p>
          <a:p>
            <a:pPr marL="457200" indent="-457200" algn="l">
              <a:spcBef>
                <a:spcPts val="200"/>
              </a:spcBef>
            </a:pPr>
            <a:r>
              <a:rPr lang="en-GB" sz="1000" dirty="0">
                <a:solidFill>
                  <a:srgbClr val="146BBA"/>
                </a:solidFill>
                <a:latin typeface="Myriad Pro" pitchFamily="34" charset="0"/>
              </a:rPr>
              <a:t>9.1</a:t>
            </a:r>
            <a:r>
              <a:rPr lang="en-GB" sz="1000" dirty="0">
                <a:solidFill>
                  <a:srgbClr val="F56600"/>
                </a:solidFill>
                <a:latin typeface="Myriad Pro" pitchFamily="34" charset="0"/>
              </a:rPr>
              <a:t> </a:t>
            </a:r>
            <a:r>
              <a:rPr lang="en-GB" sz="1000" dirty="0">
                <a:solidFill>
                  <a:schemeClr val="tx1"/>
                </a:solidFill>
                <a:latin typeface="Myriad Pro" pitchFamily="34" charset="0"/>
              </a:rPr>
              <a:t>Backup procedure</a:t>
            </a:r>
          </a:p>
          <a:p>
            <a:pPr marL="457200" indent="-457200" algn="l">
              <a:spcBef>
                <a:spcPts val="200"/>
              </a:spcBef>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r>
              <a:rPr lang="en-GB" sz="900" b="0" dirty="0">
                <a:solidFill>
                  <a:schemeClr val="tx1"/>
                </a:solidFill>
                <a:latin typeface="Myriad Pro" pitchFamily="34" charset="0"/>
              </a:rPr>
              <a:t>In the Web Server’s home page</a:t>
            </a:r>
          </a:p>
          <a:p>
            <a:pPr marL="88900" lvl="0" indent="-88900" algn="l">
              <a:spcBef>
                <a:spcPts val="200"/>
              </a:spcBef>
              <a:defRPr/>
            </a:pPr>
            <a:r>
              <a:rPr lang="en-GB" sz="900" kern="0" dirty="0">
                <a:solidFill>
                  <a:schemeClr val="tx1"/>
                </a:solidFill>
                <a:latin typeface="Myriad Pro" pitchFamily="34" charset="0"/>
                <a:cs typeface="Calibri" pitchFamily="34" charset="0"/>
              </a:rPr>
              <a:t>1.</a:t>
            </a:r>
            <a:r>
              <a:rPr lang="en-GB" sz="900" b="0" kern="0" dirty="0">
                <a:solidFill>
                  <a:schemeClr val="tx1"/>
                </a:solidFill>
                <a:latin typeface="Myriad Pro" pitchFamily="34" charset="0"/>
                <a:cs typeface="Calibri" pitchFamily="34" charset="0"/>
              </a:rPr>
              <a:t> Click “Web Server configuration”</a:t>
            </a:r>
          </a:p>
          <a:p>
            <a:pPr lvl="0" algn="l">
              <a:spcBef>
                <a:spcPts val="200"/>
              </a:spcBef>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algn="l">
              <a:spcBef>
                <a:spcPts val="200"/>
              </a:spcBef>
              <a:defRPr/>
            </a:pPr>
            <a:r>
              <a:rPr lang="en-GB" sz="900" kern="0" dirty="0">
                <a:solidFill>
                  <a:schemeClr val="tx1"/>
                </a:solidFill>
                <a:latin typeface="Myriad Pro" pitchFamily="34" charset="0"/>
                <a:cs typeface="Calibri" pitchFamily="34" charset="0"/>
              </a:rPr>
              <a:t>2.</a:t>
            </a:r>
            <a:r>
              <a:rPr lang="en-GB" sz="900" b="0" kern="0" dirty="0">
                <a:solidFill>
                  <a:schemeClr val="tx1"/>
                </a:solidFill>
                <a:latin typeface="Myriad Pro" pitchFamily="34" charset="0"/>
                <a:cs typeface="Calibri" pitchFamily="34" charset="0"/>
              </a:rPr>
              <a:t> Click “Backup/Restore”</a:t>
            </a:r>
          </a:p>
        </p:txBody>
      </p:sp>
      <p:pic>
        <p:nvPicPr>
          <p:cNvPr id="12" name="Picture 2" descr="C:\Users\Enrico Diani\Desktop\Manuali Soluzione Misura EDIA\Measure Web Server\ime\big\EN\Homepage SXWS255.png"/>
          <p:cNvPicPr>
            <a:picLocks noChangeAspect="1" noChangeArrowheads="1"/>
          </p:cNvPicPr>
          <p:nvPr/>
        </p:nvPicPr>
        <p:blipFill>
          <a:blip r:embed="rId3" cstate="print"/>
          <a:srcRect/>
          <a:stretch>
            <a:fillRect/>
          </a:stretch>
        </p:blipFill>
        <p:spPr bwMode="auto">
          <a:xfrm>
            <a:off x="2988000" y="2160000"/>
            <a:ext cx="2753438" cy="1980000"/>
          </a:xfrm>
          <a:prstGeom prst="rect">
            <a:avLst/>
          </a:prstGeom>
          <a:noFill/>
        </p:spPr>
      </p:pic>
      <p:grpSp>
        <p:nvGrpSpPr>
          <p:cNvPr id="15" name="Gruppo 14"/>
          <p:cNvGrpSpPr/>
          <p:nvPr/>
        </p:nvGrpSpPr>
        <p:grpSpPr>
          <a:xfrm>
            <a:off x="4068000" y="2700000"/>
            <a:ext cx="293824" cy="360000"/>
            <a:chOff x="1483200" y="4590000"/>
            <a:chExt cx="293824" cy="360000"/>
          </a:xfrm>
        </p:grpSpPr>
        <p:pic>
          <p:nvPicPr>
            <p:cNvPr id="16" name="Picture 3" descr="C:\Users\Enrico Diani\Desktop\Mano IME.png"/>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22" name="CasellaDiTesto 21"/>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pic>
        <p:nvPicPr>
          <p:cNvPr id="13" name="Immagine 12">
            <a:extLst>
              <a:ext uri="{FF2B5EF4-FFF2-40B4-BE49-F238E27FC236}">
                <a16:creationId xmlns:a16="http://schemas.microsoft.com/office/drawing/2014/main" id="{EF2C1D14-E82D-49D3-BBA9-D1BDFEBCE1AE}"/>
              </a:ext>
            </a:extLst>
          </p:cNvPr>
          <p:cNvPicPr>
            <a:picLocks noChangeAspect="1"/>
          </p:cNvPicPr>
          <p:nvPr/>
        </p:nvPicPr>
        <p:blipFill>
          <a:blip r:embed="rId5"/>
          <a:stretch>
            <a:fillRect/>
          </a:stretch>
        </p:blipFill>
        <p:spPr>
          <a:xfrm>
            <a:off x="2988000" y="4608000"/>
            <a:ext cx="2753437" cy="1980000"/>
          </a:xfrm>
          <a:prstGeom prst="rect">
            <a:avLst/>
          </a:prstGeom>
        </p:spPr>
      </p:pic>
      <p:grpSp>
        <p:nvGrpSpPr>
          <p:cNvPr id="14" name="Gruppo 13">
            <a:extLst>
              <a:ext uri="{FF2B5EF4-FFF2-40B4-BE49-F238E27FC236}">
                <a16:creationId xmlns:a16="http://schemas.microsoft.com/office/drawing/2014/main" id="{9D0A695E-A78A-4999-B568-6E8237D8DC9C}"/>
              </a:ext>
            </a:extLst>
          </p:cNvPr>
          <p:cNvGrpSpPr/>
          <p:nvPr/>
        </p:nvGrpSpPr>
        <p:grpSpPr>
          <a:xfrm>
            <a:off x="4068000" y="5436000"/>
            <a:ext cx="293824" cy="360000"/>
            <a:chOff x="1483200" y="4590000"/>
            <a:chExt cx="293824" cy="360000"/>
          </a:xfrm>
        </p:grpSpPr>
        <p:pic>
          <p:nvPicPr>
            <p:cNvPr id="17" name="Picture 3" descr="C:\Users\Enrico Diani\Desktop\Mano IME.png">
              <a:extLst>
                <a:ext uri="{FF2B5EF4-FFF2-40B4-BE49-F238E27FC236}">
                  <a16:creationId xmlns:a16="http://schemas.microsoft.com/office/drawing/2014/main" id="{C2D0A812-03B0-4C24-BD35-467D3D50C98B}"/>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18" name="CasellaDiTesto 17">
              <a:extLst>
                <a:ext uri="{FF2B5EF4-FFF2-40B4-BE49-F238E27FC236}">
                  <a16:creationId xmlns:a16="http://schemas.microsoft.com/office/drawing/2014/main" id="{1C954B86-E8CC-4E7B-BDF9-B376820E3850}"/>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contenuto 5"/>
          <p:cNvSpPr txBox="1">
            <a:spLocks/>
          </p:cNvSpPr>
          <p:nvPr/>
        </p:nvSpPr>
        <p:spPr bwMode="auto">
          <a:xfrm>
            <a:off x="2519999" y="117348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lgn="l">
              <a:spcBef>
                <a:spcPts val="200"/>
              </a:spcBef>
              <a:defRPr/>
            </a:pPr>
            <a:r>
              <a:rPr lang="en-GB" sz="900" b="0" kern="0" dirty="0">
                <a:solidFill>
                  <a:schemeClr val="tx1"/>
                </a:solidFill>
                <a:latin typeface="Myriad Pro" pitchFamily="34" charset="0"/>
                <a:cs typeface="Calibri" pitchFamily="34" charset="0"/>
              </a:rPr>
              <a:t>Backup and restore page appears</a:t>
            </a:r>
          </a:p>
          <a:p>
            <a:pPr marL="457200" indent="-457200" algn="l">
              <a:spcBef>
                <a:spcPts val="200"/>
              </a:spcBef>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marL="88900" lvl="0" indent="-88900" algn="l">
              <a:spcBef>
                <a:spcPts val="200"/>
              </a:spcBef>
              <a:defRPr/>
            </a:pPr>
            <a:r>
              <a:rPr lang="en-GB" sz="900" kern="0" dirty="0">
                <a:solidFill>
                  <a:schemeClr val="tx1"/>
                </a:solidFill>
                <a:latin typeface="Myriad Pro" pitchFamily="34" charset="0"/>
                <a:cs typeface="Calibri" pitchFamily="34" charset="0"/>
              </a:rPr>
              <a:t>3. </a:t>
            </a:r>
            <a:r>
              <a:rPr lang="en-GB" sz="900" b="0" kern="0" dirty="0">
                <a:solidFill>
                  <a:schemeClr val="tx1"/>
                </a:solidFill>
                <a:latin typeface="Myriad Pro" pitchFamily="34" charset="0"/>
                <a:cs typeface="Calibri" pitchFamily="34" charset="0"/>
              </a:rPr>
              <a:t>Click “Backup” to access the page</a:t>
            </a:r>
          </a:p>
          <a:p>
            <a:pPr marL="88900" lvl="0" indent="-88900" algn="l">
              <a:spcBef>
                <a:spcPts val="200"/>
              </a:spcBef>
              <a:defRPr/>
            </a:pPr>
            <a:endParaRPr lang="en-GB" sz="900" b="0" kern="0" dirty="0">
              <a:solidFill>
                <a:schemeClr val="tx1"/>
              </a:solidFill>
              <a:latin typeface="Myriad Pro" pitchFamily="34" charset="0"/>
              <a:cs typeface="Calibri" pitchFamily="34" charset="0"/>
            </a:endParaRPr>
          </a:p>
          <a:p>
            <a:pPr marL="88900" lvl="0" indent="-88900" algn="l">
              <a:spcBef>
                <a:spcPts val="200"/>
              </a:spcBef>
              <a:defRPr/>
            </a:pPr>
            <a:endParaRPr lang="en-GB" sz="900" b="0" kern="0" dirty="0">
              <a:solidFill>
                <a:schemeClr val="tx1"/>
              </a:solidFill>
              <a:latin typeface="Myriad Pro" pitchFamily="34" charset="0"/>
              <a:cs typeface="Calibri" pitchFamily="34" charset="0"/>
            </a:endParaRPr>
          </a:p>
          <a:p>
            <a:pPr marL="88900" lvl="0" indent="-88900" algn="l">
              <a:spcBef>
                <a:spcPts val="200"/>
              </a:spcBef>
              <a:defRPr/>
            </a:pPr>
            <a:endParaRPr lang="en-GB" sz="900" b="0" kern="0" dirty="0">
              <a:solidFill>
                <a:schemeClr val="tx1"/>
              </a:solidFill>
              <a:latin typeface="Myriad Pro" pitchFamily="34" charset="0"/>
              <a:cs typeface="Calibri" pitchFamily="34" charset="0"/>
            </a:endParaRPr>
          </a:p>
          <a:p>
            <a:pPr marL="88900" lvl="0" indent="-88900" algn="l">
              <a:spcBef>
                <a:spcPts val="200"/>
              </a:spcBef>
              <a:defRPr/>
            </a:pPr>
            <a:endParaRPr lang="en-GB" sz="900" b="0" kern="0" dirty="0">
              <a:solidFill>
                <a:schemeClr val="tx1"/>
              </a:solidFill>
              <a:latin typeface="Myriad Pro" pitchFamily="34" charset="0"/>
              <a:cs typeface="Calibri" pitchFamily="34" charset="0"/>
            </a:endParaRPr>
          </a:p>
          <a:p>
            <a:pPr marL="88900" lvl="0" indent="-88900" algn="l">
              <a:spcBef>
                <a:spcPts val="200"/>
              </a:spcBef>
              <a:defRPr/>
            </a:pPr>
            <a:endParaRPr lang="en-GB" sz="900" b="0" kern="0" dirty="0">
              <a:solidFill>
                <a:schemeClr val="tx1"/>
              </a:solidFill>
              <a:latin typeface="Myriad Pro" pitchFamily="34" charset="0"/>
              <a:cs typeface="Calibri" pitchFamily="34" charset="0"/>
            </a:endParaRPr>
          </a:p>
          <a:p>
            <a:pPr marL="88900" lvl="0" indent="-88900" algn="l">
              <a:spcBef>
                <a:spcPts val="200"/>
              </a:spcBef>
              <a:defRPr/>
            </a:pPr>
            <a:endParaRPr lang="en-GB" sz="900" b="0" kern="0" dirty="0">
              <a:solidFill>
                <a:schemeClr val="tx1"/>
              </a:solidFill>
              <a:latin typeface="Myriad Pro" pitchFamily="34" charset="0"/>
              <a:cs typeface="Calibri" pitchFamily="34" charset="0"/>
            </a:endParaRPr>
          </a:p>
          <a:p>
            <a:pPr marL="88900" lvl="0" indent="-88900" algn="l">
              <a:spcBef>
                <a:spcPts val="200"/>
              </a:spcBef>
              <a:defRPr/>
            </a:pPr>
            <a:endParaRPr lang="en-GB" sz="900" b="0" kern="0" dirty="0">
              <a:solidFill>
                <a:schemeClr val="tx1"/>
              </a:solidFill>
              <a:latin typeface="Myriad Pro" pitchFamily="34" charset="0"/>
              <a:cs typeface="Calibri" pitchFamily="34" charset="0"/>
            </a:endParaRPr>
          </a:p>
          <a:p>
            <a:pPr marL="88900" lvl="0" indent="-88900" algn="l">
              <a:spcBef>
                <a:spcPts val="200"/>
              </a:spcBef>
              <a:defRPr/>
            </a:pPr>
            <a:endParaRPr lang="en-GB" sz="900" b="0" kern="0" dirty="0">
              <a:solidFill>
                <a:schemeClr val="tx1"/>
              </a:solidFill>
              <a:latin typeface="Myriad Pro" pitchFamily="34" charset="0"/>
              <a:cs typeface="Calibri" pitchFamily="34" charset="0"/>
            </a:endParaRPr>
          </a:p>
          <a:p>
            <a:pPr marL="88900" lvl="0" indent="-88900" algn="l">
              <a:spcBef>
                <a:spcPts val="200"/>
              </a:spcBef>
              <a:defRPr/>
            </a:pPr>
            <a:endParaRPr lang="en-GB" sz="900" b="0" kern="0" dirty="0">
              <a:solidFill>
                <a:schemeClr val="tx1"/>
              </a:solidFill>
              <a:latin typeface="Myriad Pro" pitchFamily="34" charset="0"/>
              <a:cs typeface="Calibri" pitchFamily="34" charset="0"/>
            </a:endParaRPr>
          </a:p>
          <a:p>
            <a:pPr marL="88900" lvl="0" indent="-88900" algn="l">
              <a:spcBef>
                <a:spcPts val="200"/>
              </a:spcBef>
              <a:defRPr/>
            </a:pPr>
            <a:endParaRPr lang="en-GB" sz="900" b="0" kern="0" dirty="0">
              <a:solidFill>
                <a:schemeClr val="tx1"/>
              </a:solidFill>
              <a:latin typeface="Myriad Pro" pitchFamily="34" charset="0"/>
              <a:cs typeface="Calibri" pitchFamily="34" charset="0"/>
            </a:endParaRPr>
          </a:p>
          <a:p>
            <a:pPr marL="88900" lvl="0" indent="-88900" algn="l">
              <a:spcBef>
                <a:spcPts val="200"/>
              </a:spcBef>
              <a:defRPr/>
            </a:pPr>
            <a:endParaRPr lang="en-GB" sz="900" b="0" kern="0" dirty="0">
              <a:solidFill>
                <a:schemeClr val="tx1"/>
              </a:solidFill>
              <a:latin typeface="Myriad Pro" pitchFamily="34" charset="0"/>
              <a:cs typeface="Calibri" pitchFamily="34" charset="0"/>
            </a:endParaRPr>
          </a:p>
          <a:p>
            <a:pPr marL="88900" lvl="0" indent="-88900" algn="l">
              <a:spcBef>
                <a:spcPts val="200"/>
              </a:spcBef>
              <a:defRPr/>
            </a:pPr>
            <a:endParaRPr lang="en-GB" sz="900" b="0" kern="0" dirty="0">
              <a:solidFill>
                <a:schemeClr val="tx1"/>
              </a:solidFill>
              <a:latin typeface="Myriad Pro" pitchFamily="34" charset="0"/>
              <a:cs typeface="Calibri" pitchFamily="34" charset="0"/>
            </a:endParaRPr>
          </a:p>
          <a:p>
            <a:pPr marL="88900" lvl="0" indent="-88900" algn="l">
              <a:spcBef>
                <a:spcPts val="200"/>
              </a:spcBef>
              <a:defRPr/>
            </a:pPr>
            <a:endParaRPr lang="en-GB" sz="900" b="0" kern="0" dirty="0">
              <a:solidFill>
                <a:schemeClr val="tx1"/>
              </a:solidFill>
              <a:latin typeface="Myriad Pro" pitchFamily="34" charset="0"/>
              <a:cs typeface="Calibri" pitchFamily="34" charset="0"/>
            </a:endParaRPr>
          </a:p>
          <a:p>
            <a:pPr marL="88900" lvl="0" indent="-88900" algn="l">
              <a:spcBef>
                <a:spcPts val="200"/>
              </a:spcBef>
              <a:defRPr/>
            </a:pPr>
            <a:r>
              <a:rPr lang="en-GB" sz="900" kern="0" dirty="0">
                <a:solidFill>
                  <a:schemeClr val="tx1"/>
                </a:solidFill>
                <a:latin typeface="Myriad Pro" pitchFamily="34" charset="0"/>
                <a:cs typeface="Calibri" pitchFamily="34" charset="0"/>
              </a:rPr>
              <a:t>4.</a:t>
            </a:r>
            <a:r>
              <a:rPr lang="en-GB" sz="900" b="0" kern="0" dirty="0">
                <a:solidFill>
                  <a:schemeClr val="tx1"/>
                </a:solidFill>
                <a:latin typeface="Myriad Pro" pitchFamily="34" charset="0"/>
                <a:cs typeface="Calibri" pitchFamily="34" charset="0"/>
              </a:rPr>
              <a:t> Click “Backup” to perform the function.</a:t>
            </a:r>
          </a:p>
          <a:p>
            <a:pPr lvl="0" algn="l">
              <a:spcBef>
                <a:spcPts val="200"/>
              </a:spcBef>
              <a:defRPr/>
            </a:pPr>
            <a:r>
              <a:rPr lang="en-GB" sz="900" b="0" kern="0" dirty="0">
                <a:solidFill>
                  <a:schemeClr val="tx1"/>
                </a:solidFill>
                <a:latin typeface="Myriad Pro" pitchFamily="34" charset="0"/>
                <a:cs typeface="Calibri" pitchFamily="34" charset="0"/>
              </a:rPr>
              <a:t>A file named “database.zip” is automatically saved on the HDD of the web server.</a:t>
            </a:r>
          </a:p>
          <a:p>
            <a:pPr lvl="0" algn="l">
              <a:spcBef>
                <a:spcPts val="200"/>
              </a:spcBef>
              <a:defRPr/>
            </a:pPr>
            <a:r>
              <a:rPr lang="en-GB" sz="900" b="0" kern="0" dirty="0">
                <a:solidFill>
                  <a:schemeClr val="tx1"/>
                </a:solidFill>
                <a:latin typeface="Myriad Pro" pitchFamily="34" charset="0"/>
                <a:cs typeface="Calibri" pitchFamily="34" charset="0"/>
              </a:rPr>
              <a:t>It’s possible to save in local the file by accessing to the HDD via FTP or Network drive </a:t>
            </a:r>
            <a:r>
              <a:rPr lang="en-GB" sz="800" b="0" kern="0" dirty="0">
                <a:solidFill>
                  <a:schemeClr val="tx1"/>
                </a:solidFill>
                <a:latin typeface="Myriad Pro" pitchFamily="34" charset="0"/>
                <a:cs typeface="Calibri" pitchFamily="34" charset="0"/>
              </a:rPr>
              <a:t>(see § 8.3.2)</a:t>
            </a:r>
            <a:r>
              <a:rPr lang="en-GB" sz="900" b="0" kern="0" dirty="0">
                <a:solidFill>
                  <a:schemeClr val="tx1"/>
                </a:solidFill>
                <a:latin typeface="Myriad Pro" pitchFamily="34" charset="0"/>
                <a:cs typeface="Calibri" pitchFamily="34" charset="0"/>
              </a:rPr>
              <a:t> </a:t>
            </a: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r>
              <a:rPr lang="en-GB" sz="900" kern="0" dirty="0">
                <a:solidFill>
                  <a:srgbClr val="146BBA"/>
                </a:solidFill>
                <a:latin typeface="Myriad Pro" pitchFamily="34" charset="0"/>
                <a:cs typeface="Calibri" pitchFamily="34" charset="0"/>
              </a:rPr>
              <a:t>Note:</a:t>
            </a:r>
            <a:r>
              <a:rPr lang="en-GB" sz="900" b="0" kern="0" dirty="0">
                <a:solidFill>
                  <a:srgbClr val="ED1C24"/>
                </a:solidFill>
                <a:latin typeface="Myriad Pro" pitchFamily="34" charset="0"/>
                <a:cs typeface="Calibri" pitchFamily="34" charset="0"/>
              </a:rPr>
              <a:t> </a:t>
            </a:r>
            <a:r>
              <a:rPr lang="en-GB" sz="900" kern="0" dirty="0">
                <a:solidFill>
                  <a:schemeClr val="tx1"/>
                </a:solidFill>
                <a:latin typeface="Myriad Pro" pitchFamily="34" charset="0"/>
                <a:cs typeface="Calibri" pitchFamily="34" charset="0"/>
              </a:rPr>
              <a:t>not modify the zip folder’s name and its contents to avoid problems during the restore procedure! (names and types of files, etc..)</a:t>
            </a:r>
          </a:p>
        </p:txBody>
      </p:sp>
      <p:pic>
        <p:nvPicPr>
          <p:cNvPr id="47106" name="Picture 2"/>
          <p:cNvPicPr>
            <a:picLocks noChangeAspect="1" noChangeArrowheads="1"/>
          </p:cNvPicPr>
          <p:nvPr/>
        </p:nvPicPr>
        <p:blipFill>
          <a:blip r:embed="rId3" cstate="print"/>
          <a:srcRect l="1206" t="5049" r="63528" b="61309"/>
          <a:stretch>
            <a:fillRect/>
          </a:stretch>
        </p:blipFill>
        <p:spPr bwMode="auto">
          <a:xfrm>
            <a:off x="2988000" y="6372000"/>
            <a:ext cx="2736000" cy="1455043"/>
          </a:xfrm>
          <a:prstGeom prst="rect">
            <a:avLst/>
          </a:prstGeom>
          <a:noFill/>
          <a:ln w="9525">
            <a:noFill/>
            <a:miter lim="800000"/>
            <a:headEnd/>
            <a:tailEnd/>
          </a:ln>
        </p:spPr>
      </p:pic>
      <p:pic>
        <p:nvPicPr>
          <p:cNvPr id="89090" name="Picture 2"/>
          <p:cNvPicPr>
            <a:picLocks noChangeAspect="1" noChangeArrowheads="1"/>
          </p:cNvPicPr>
          <p:nvPr/>
        </p:nvPicPr>
        <p:blipFill>
          <a:blip r:embed="rId4" cstate="print"/>
          <a:srcRect/>
          <a:stretch>
            <a:fillRect/>
          </a:stretch>
        </p:blipFill>
        <p:spPr bwMode="auto">
          <a:xfrm>
            <a:off x="2988000" y="1440000"/>
            <a:ext cx="2753438" cy="1980000"/>
          </a:xfrm>
          <a:prstGeom prst="rect">
            <a:avLst/>
          </a:prstGeom>
          <a:noFill/>
          <a:ln w="9525">
            <a:noFill/>
            <a:miter lim="800000"/>
            <a:headEnd/>
            <a:tailEnd/>
          </a:ln>
        </p:spPr>
      </p:pic>
      <p:pic>
        <p:nvPicPr>
          <p:cNvPr id="89091" name="Picture 3"/>
          <p:cNvPicPr>
            <a:picLocks noChangeAspect="1" noChangeArrowheads="1"/>
          </p:cNvPicPr>
          <p:nvPr/>
        </p:nvPicPr>
        <p:blipFill>
          <a:blip r:embed="rId5" cstate="print"/>
          <a:srcRect/>
          <a:stretch>
            <a:fillRect/>
          </a:stretch>
        </p:blipFill>
        <p:spPr bwMode="auto">
          <a:xfrm>
            <a:off x="2988000" y="3708000"/>
            <a:ext cx="2753438" cy="1980000"/>
          </a:xfrm>
          <a:prstGeom prst="rect">
            <a:avLst/>
          </a:prstGeom>
          <a:noFill/>
          <a:ln w="9525">
            <a:noFill/>
            <a:miter lim="800000"/>
            <a:headEnd/>
            <a:tailEnd/>
          </a:ln>
        </p:spPr>
      </p:pic>
      <p:grpSp>
        <p:nvGrpSpPr>
          <p:cNvPr id="14" name="Gruppo 13"/>
          <p:cNvGrpSpPr/>
          <p:nvPr/>
        </p:nvGrpSpPr>
        <p:grpSpPr>
          <a:xfrm>
            <a:off x="4896000" y="2016000"/>
            <a:ext cx="293824" cy="360000"/>
            <a:chOff x="1483200" y="4590000"/>
            <a:chExt cx="293824" cy="360000"/>
          </a:xfrm>
        </p:grpSpPr>
        <p:pic>
          <p:nvPicPr>
            <p:cNvPr id="15"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19" name="CasellaDiTesto 18"/>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22" name="Gruppo 21"/>
          <p:cNvGrpSpPr/>
          <p:nvPr/>
        </p:nvGrpSpPr>
        <p:grpSpPr>
          <a:xfrm>
            <a:off x="4896000" y="5364000"/>
            <a:ext cx="293824" cy="360000"/>
            <a:chOff x="1483200" y="4590000"/>
            <a:chExt cx="293824" cy="360000"/>
          </a:xfrm>
        </p:grpSpPr>
        <p:pic>
          <p:nvPicPr>
            <p:cNvPr id="23"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24" name="CasellaDiTesto 23"/>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contenuto 5"/>
          <p:cNvSpPr txBox="1">
            <a:spLocks/>
          </p:cNvSpPr>
          <p:nvPr/>
        </p:nvSpPr>
        <p:spPr bwMode="auto">
          <a:xfrm>
            <a:off x="2519999" y="117348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57200" indent="-457200" algn="l">
              <a:spcBef>
                <a:spcPts val="200"/>
              </a:spcBef>
            </a:pPr>
            <a:r>
              <a:rPr lang="en-GB" sz="1000" dirty="0">
                <a:solidFill>
                  <a:srgbClr val="146BBA"/>
                </a:solidFill>
                <a:latin typeface="Myriad Pro" pitchFamily="34" charset="0"/>
              </a:rPr>
              <a:t>9.2</a:t>
            </a:r>
            <a:r>
              <a:rPr lang="en-GB" sz="1000" dirty="0">
                <a:solidFill>
                  <a:srgbClr val="FF0000"/>
                </a:solidFill>
                <a:latin typeface="Myriad Pro" pitchFamily="34" charset="0"/>
              </a:rPr>
              <a:t> </a:t>
            </a:r>
            <a:r>
              <a:rPr lang="en-GB" sz="1000" dirty="0">
                <a:solidFill>
                  <a:schemeClr val="tx1"/>
                </a:solidFill>
                <a:latin typeface="Myriad Pro" pitchFamily="34" charset="0"/>
              </a:rPr>
              <a:t>Restore procedure</a:t>
            </a:r>
          </a:p>
          <a:p>
            <a:pPr marL="457200" indent="-457200" algn="l">
              <a:spcBef>
                <a:spcPts val="200"/>
              </a:spcBef>
            </a:pPr>
            <a:r>
              <a:rPr lang="en-GB" sz="900" dirty="0">
                <a:solidFill>
                  <a:schemeClr val="tx1"/>
                </a:solidFill>
                <a:latin typeface="Myriad Pro" pitchFamily="34" charset="0"/>
              </a:rPr>
              <a:t>1.</a:t>
            </a:r>
            <a:r>
              <a:rPr lang="en-GB" sz="900" b="0" dirty="0">
                <a:solidFill>
                  <a:schemeClr val="tx1"/>
                </a:solidFill>
                <a:latin typeface="Myriad Pro" pitchFamily="34" charset="0"/>
              </a:rPr>
              <a:t> Copy the file to restore “database.zip” in the Web server’s FTP</a:t>
            </a:r>
          </a:p>
          <a:p>
            <a:pPr marL="457200" indent="-457200" algn="l">
              <a:spcBef>
                <a:spcPts val="200"/>
              </a:spcBef>
            </a:pPr>
            <a:endParaRPr lang="en-GB" sz="900" b="0" dirty="0">
              <a:solidFill>
                <a:schemeClr val="tx1"/>
              </a:solidFill>
              <a:latin typeface="Myriad Pro" pitchFamily="34" charset="0"/>
            </a:endParaRPr>
          </a:p>
          <a:p>
            <a:pPr marL="457200" indent="-457200" algn="l">
              <a:spcBef>
                <a:spcPts val="200"/>
              </a:spcBef>
            </a:pPr>
            <a:endParaRPr lang="en-GB" sz="900" b="0" dirty="0">
              <a:solidFill>
                <a:schemeClr val="tx1"/>
              </a:solidFill>
              <a:latin typeface="Myriad Pro" pitchFamily="34" charset="0"/>
            </a:endParaRPr>
          </a:p>
          <a:p>
            <a:pPr marL="457200" indent="-457200" algn="l">
              <a:spcBef>
                <a:spcPts val="200"/>
              </a:spcBef>
            </a:pPr>
            <a:endParaRPr lang="en-GB" sz="900" b="0" dirty="0">
              <a:solidFill>
                <a:schemeClr val="tx1"/>
              </a:solidFill>
              <a:latin typeface="Myriad Pro" pitchFamily="34" charset="0"/>
            </a:endParaRPr>
          </a:p>
          <a:p>
            <a:pPr marL="457200" indent="-457200" algn="l">
              <a:spcBef>
                <a:spcPts val="200"/>
              </a:spcBef>
            </a:pPr>
            <a:endParaRPr lang="en-GB" sz="900" b="0" dirty="0">
              <a:solidFill>
                <a:schemeClr val="tx1"/>
              </a:solidFill>
              <a:latin typeface="Myriad Pro" pitchFamily="34" charset="0"/>
            </a:endParaRPr>
          </a:p>
          <a:p>
            <a:pPr marL="457200" indent="-457200" algn="l">
              <a:spcBef>
                <a:spcPts val="200"/>
              </a:spcBef>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r>
              <a:rPr lang="en-GB" sz="900" b="0" dirty="0">
                <a:solidFill>
                  <a:schemeClr val="tx1"/>
                </a:solidFill>
                <a:latin typeface="Myriad Pro" pitchFamily="34" charset="0"/>
              </a:rPr>
              <a:t>In the Web Server’s home page</a:t>
            </a:r>
          </a:p>
          <a:p>
            <a:pPr marL="88900" lvl="0" indent="-88900" algn="l">
              <a:spcBef>
                <a:spcPts val="200"/>
              </a:spcBef>
              <a:defRPr/>
            </a:pPr>
            <a:endParaRPr lang="en-GB" sz="900" kern="0" dirty="0">
              <a:solidFill>
                <a:schemeClr val="tx1"/>
              </a:solidFill>
              <a:latin typeface="Myriad Pro" pitchFamily="34" charset="0"/>
              <a:cs typeface="Calibri" pitchFamily="34" charset="0"/>
            </a:endParaRPr>
          </a:p>
          <a:p>
            <a:pPr marL="88900" lvl="0" indent="-88900" algn="l">
              <a:spcBef>
                <a:spcPts val="200"/>
              </a:spcBef>
              <a:defRPr/>
            </a:pPr>
            <a:endParaRPr lang="en-GB" sz="900" kern="0" dirty="0">
              <a:solidFill>
                <a:schemeClr val="tx1"/>
              </a:solidFill>
              <a:latin typeface="Myriad Pro" pitchFamily="34" charset="0"/>
              <a:cs typeface="Calibri" pitchFamily="34" charset="0"/>
            </a:endParaRPr>
          </a:p>
          <a:p>
            <a:pPr marL="88900" lvl="0" indent="-88900" algn="l">
              <a:spcBef>
                <a:spcPts val="200"/>
              </a:spcBef>
              <a:defRPr/>
            </a:pPr>
            <a:endParaRPr lang="en-GB" sz="900" kern="0" dirty="0">
              <a:solidFill>
                <a:schemeClr val="tx1"/>
              </a:solidFill>
              <a:latin typeface="Myriad Pro" pitchFamily="34" charset="0"/>
              <a:cs typeface="Calibri" pitchFamily="34" charset="0"/>
            </a:endParaRPr>
          </a:p>
          <a:p>
            <a:pPr marL="88900" lvl="0" indent="-88900" algn="l">
              <a:spcBef>
                <a:spcPts val="200"/>
              </a:spcBef>
              <a:defRPr/>
            </a:pPr>
            <a:endParaRPr lang="en-GB" sz="900" kern="0" dirty="0">
              <a:solidFill>
                <a:schemeClr val="tx1"/>
              </a:solidFill>
              <a:latin typeface="Myriad Pro" pitchFamily="34" charset="0"/>
              <a:cs typeface="Calibri" pitchFamily="34" charset="0"/>
            </a:endParaRPr>
          </a:p>
          <a:p>
            <a:pPr marL="88900" lvl="0" indent="-88900" algn="l">
              <a:spcBef>
                <a:spcPts val="200"/>
              </a:spcBef>
              <a:defRPr/>
            </a:pPr>
            <a:endParaRPr lang="en-GB" sz="900" kern="0" dirty="0">
              <a:solidFill>
                <a:schemeClr val="tx1"/>
              </a:solidFill>
              <a:latin typeface="Myriad Pro" pitchFamily="34" charset="0"/>
              <a:cs typeface="Calibri" pitchFamily="34" charset="0"/>
            </a:endParaRPr>
          </a:p>
          <a:p>
            <a:pPr marL="88900" lvl="0" indent="-88900" algn="l">
              <a:spcBef>
                <a:spcPts val="200"/>
              </a:spcBef>
              <a:defRPr/>
            </a:pPr>
            <a:endParaRPr lang="en-GB" sz="900" kern="0" dirty="0">
              <a:solidFill>
                <a:schemeClr val="tx1"/>
              </a:solidFill>
              <a:latin typeface="Myriad Pro" pitchFamily="34" charset="0"/>
              <a:cs typeface="Calibri" pitchFamily="34" charset="0"/>
            </a:endParaRPr>
          </a:p>
          <a:p>
            <a:pPr marL="88900" lvl="0" indent="-88900" algn="l">
              <a:spcBef>
                <a:spcPts val="200"/>
              </a:spcBef>
              <a:defRPr/>
            </a:pPr>
            <a:endParaRPr lang="en-GB" sz="900" kern="0" dirty="0">
              <a:solidFill>
                <a:schemeClr val="tx1"/>
              </a:solidFill>
              <a:latin typeface="Myriad Pro" pitchFamily="34" charset="0"/>
              <a:cs typeface="Calibri" pitchFamily="34" charset="0"/>
            </a:endParaRPr>
          </a:p>
          <a:p>
            <a:pPr marL="88900" lvl="0" indent="-88900" algn="l">
              <a:spcBef>
                <a:spcPts val="200"/>
              </a:spcBef>
              <a:defRPr/>
            </a:pPr>
            <a:endParaRPr lang="en-GB" sz="900" kern="0" dirty="0">
              <a:solidFill>
                <a:schemeClr val="tx1"/>
              </a:solidFill>
              <a:latin typeface="Myriad Pro" pitchFamily="34" charset="0"/>
              <a:cs typeface="Calibri" pitchFamily="34" charset="0"/>
            </a:endParaRPr>
          </a:p>
          <a:p>
            <a:pPr marL="88900" lvl="0" indent="-88900" algn="l">
              <a:spcBef>
                <a:spcPts val="200"/>
              </a:spcBef>
              <a:defRPr/>
            </a:pPr>
            <a:endParaRPr lang="en-GB" sz="900" kern="0" dirty="0">
              <a:solidFill>
                <a:schemeClr val="tx1"/>
              </a:solidFill>
              <a:latin typeface="Myriad Pro" pitchFamily="34" charset="0"/>
              <a:cs typeface="Calibri" pitchFamily="34" charset="0"/>
            </a:endParaRPr>
          </a:p>
          <a:p>
            <a:pPr marL="88900" lvl="0" indent="-88900" algn="l">
              <a:spcBef>
                <a:spcPts val="200"/>
              </a:spcBef>
              <a:defRPr/>
            </a:pPr>
            <a:endParaRPr lang="en-GB" sz="900" kern="0" dirty="0">
              <a:solidFill>
                <a:schemeClr val="tx1"/>
              </a:solidFill>
              <a:latin typeface="Myriad Pro" pitchFamily="34" charset="0"/>
              <a:cs typeface="Calibri" pitchFamily="34" charset="0"/>
            </a:endParaRPr>
          </a:p>
          <a:p>
            <a:pPr marL="88900" lvl="0" indent="-88900" algn="l">
              <a:spcBef>
                <a:spcPts val="200"/>
              </a:spcBef>
              <a:defRPr/>
            </a:pPr>
            <a:endParaRPr lang="en-GB" sz="900" kern="0" dirty="0">
              <a:solidFill>
                <a:schemeClr val="tx1"/>
              </a:solidFill>
              <a:latin typeface="Myriad Pro" pitchFamily="34" charset="0"/>
              <a:cs typeface="Calibri" pitchFamily="34" charset="0"/>
            </a:endParaRPr>
          </a:p>
          <a:p>
            <a:pPr marL="88900" lvl="0" indent="-88900" algn="l">
              <a:spcBef>
                <a:spcPts val="200"/>
              </a:spcBef>
              <a:defRPr/>
            </a:pPr>
            <a:endParaRPr lang="en-GB" sz="900" kern="0" dirty="0">
              <a:solidFill>
                <a:schemeClr val="tx1"/>
              </a:solidFill>
              <a:latin typeface="Myriad Pro" pitchFamily="34" charset="0"/>
              <a:cs typeface="Calibri" pitchFamily="34" charset="0"/>
            </a:endParaRPr>
          </a:p>
          <a:p>
            <a:pPr marL="88900" lvl="0" indent="-88900" algn="l">
              <a:spcBef>
                <a:spcPts val="200"/>
              </a:spcBef>
              <a:defRPr/>
            </a:pPr>
            <a:endParaRPr lang="en-GB" sz="900" kern="0" dirty="0">
              <a:solidFill>
                <a:schemeClr val="tx1"/>
              </a:solidFill>
              <a:latin typeface="Myriad Pro" pitchFamily="34" charset="0"/>
              <a:cs typeface="Calibri" pitchFamily="34" charset="0"/>
            </a:endParaRPr>
          </a:p>
          <a:p>
            <a:pPr marL="88900" lvl="0" indent="-88900" algn="l">
              <a:spcBef>
                <a:spcPts val="200"/>
              </a:spcBef>
              <a:defRPr/>
            </a:pPr>
            <a:r>
              <a:rPr lang="en-GB" sz="900" kern="0" dirty="0">
                <a:solidFill>
                  <a:schemeClr val="tx1"/>
                </a:solidFill>
                <a:latin typeface="Myriad Pro" pitchFamily="34" charset="0"/>
                <a:cs typeface="Calibri" pitchFamily="34" charset="0"/>
              </a:rPr>
              <a:t>2.</a:t>
            </a:r>
            <a:r>
              <a:rPr lang="en-GB" sz="900" b="0" kern="0" dirty="0">
                <a:solidFill>
                  <a:schemeClr val="tx1"/>
                </a:solidFill>
                <a:latin typeface="Myriad Pro" pitchFamily="34" charset="0"/>
                <a:cs typeface="Calibri" pitchFamily="34" charset="0"/>
              </a:rPr>
              <a:t> Click “Web Server configuration”</a:t>
            </a:r>
          </a:p>
          <a:p>
            <a:pPr marL="88900" lvl="0" indent="-88900" algn="l">
              <a:spcBef>
                <a:spcPts val="200"/>
              </a:spcBef>
              <a:defRPr/>
            </a:pPr>
            <a:endParaRPr lang="en-GB" sz="900" b="0" kern="0" dirty="0">
              <a:solidFill>
                <a:schemeClr val="tx1"/>
              </a:solidFill>
              <a:latin typeface="Myriad Pro" pitchFamily="34" charset="0"/>
              <a:cs typeface="Calibri" pitchFamily="34" charset="0"/>
            </a:endParaRPr>
          </a:p>
          <a:p>
            <a:pPr marL="88900" lvl="0" indent="-88900" algn="l">
              <a:spcBef>
                <a:spcPts val="200"/>
              </a:spcBef>
              <a:defRPr/>
            </a:pPr>
            <a:endParaRPr lang="en-GB" sz="900" b="0" kern="0" dirty="0">
              <a:solidFill>
                <a:schemeClr val="tx1"/>
              </a:solidFill>
              <a:latin typeface="Myriad Pro" pitchFamily="34" charset="0"/>
              <a:cs typeface="Calibri" pitchFamily="34" charset="0"/>
            </a:endParaRPr>
          </a:p>
          <a:p>
            <a:pPr marL="88900" lvl="0" indent="-88900" algn="l">
              <a:spcBef>
                <a:spcPts val="200"/>
              </a:spcBef>
              <a:defRPr/>
            </a:pPr>
            <a:endParaRPr lang="en-GB" sz="900" b="0" kern="0" dirty="0">
              <a:solidFill>
                <a:schemeClr val="tx1"/>
              </a:solidFill>
              <a:latin typeface="Myriad Pro" pitchFamily="34" charset="0"/>
              <a:cs typeface="Calibri" pitchFamily="34" charset="0"/>
            </a:endParaRPr>
          </a:p>
          <a:p>
            <a:pPr marL="88900" lvl="0" indent="-88900" algn="l">
              <a:spcBef>
                <a:spcPts val="200"/>
              </a:spcBef>
              <a:defRPr/>
            </a:pPr>
            <a:endParaRPr lang="en-GB" sz="900" b="0" kern="0" dirty="0">
              <a:solidFill>
                <a:schemeClr val="tx1"/>
              </a:solidFill>
              <a:latin typeface="Myriad Pro" pitchFamily="34" charset="0"/>
              <a:cs typeface="Calibri" pitchFamily="34" charset="0"/>
            </a:endParaRPr>
          </a:p>
          <a:p>
            <a:pPr marL="88900" lvl="0" indent="-88900" algn="l">
              <a:spcBef>
                <a:spcPts val="200"/>
              </a:spcBef>
              <a:defRPr/>
            </a:pPr>
            <a:endParaRPr lang="en-GB" sz="900" b="0" kern="0" dirty="0">
              <a:solidFill>
                <a:schemeClr val="tx1"/>
              </a:solidFill>
              <a:latin typeface="Myriad Pro" pitchFamily="34" charset="0"/>
              <a:cs typeface="Calibri" pitchFamily="34" charset="0"/>
            </a:endParaRPr>
          </a:p>
          <a:p>
            <a:pPr marL="88900" lvl="0" indent="-88900" algn="l">
              <a:spcBef>
                <a:spcPts val="200"/>
              </a:spcBef>
              <a:defRPr/>
            </a:pPr>
            <a:endParaRPr lang="en-GB" sz="900" b="0" kern="0" dirty="0">
              <a:solidFill>
                <a:schemeClr val="tx1"/>
              </a:solidFill>
              <a:latin typeface="Myriad Pro" pitchFamily="34" charset="0"/>
              <a:cs typeface="Calibri" pitchFamily="34" charset="0"/>
            </a:endParaRPr>
          </a:p>
          <a:p>
            <a:pPr marL="88900" lvl="0" indent="-88900" algn="l">
              <a:spcBef>
                <a:spcPts val="200"/>
              </a:spcBef>
              <a:defRPr/>
            </a:pPr>
            <a:endParaRPr lang="en-GB" sz="900" b="0" kern="0" dirty="0">
              <a:solidFill>
                <a:schemeClr val="tx1"/>
              </a:solidFill>
              <a:latin typeface="Myriad Pro" pitchFamily="34" charset="0"/>
              <a:cs typeface="Calibri" pitchFamily="34" charset="0"/>
            </a:endParaRPr>
          </a:p>
          <a:p>
            <a:pPr marL="88900" lvl="0" indent="-88900" algn="l">
              <a:spcBef>
                <a:spcPts val="200"/>
              </a:spcBef>
              <a:defRPr/>
            </a:pPr>
            <a:endParaRPr lang="en-GB" sz="900" b="0" kern="0" dirty="0">
              <a:solidFill>
                <a:schemeClr val="tx1"/>
              </a:solidFill>
              <a:latin typeface="Myriad Pro" pitchFamily="34" charset="0"/>
              <a:cs typeface="Calibri" pitchFamily="34" charset="0"/>
            </a:endParaRPr>
          </a:p>
          <a:p>
            <a:pPr marL="88900" lvl="0" indent="-88900" algn="l">
              <a:spcBef>
                <a:spcPts val="200"/>
              </a:spcBef>
              <a:defRPr/>
            </a:pPr>
            <a:endParaRPr lang="en-GB" sz="900" b="0" kern="0" dirty="0">
              <a:solidFill>
                <a:schemeClr val="tx1"/>
              </a:solidFill>
              <a:latin typeface="Myriad Pro" pitchFamily="34" charset="0"/>
              <a:cs typeface="Calibri" pitchFamily="34" charset="0"/>
            </a:endParaRPr>
          </a:p>
          <a:p>
            <a:pPr marL="88900" lvl="0" indent="-88900" algn="l">
              <a:spcBef>
                <a:spcPts val="200"/>
              </a:spcBef>
              <a:defRPr/>
            </a:pPr>
            <a:endParaRPr lang="en-GB" sz="900" b="0" kern="0" dirty="0">
              <a:solidFill>
                <a:schemeClr val="tx1"/>
              </a:solidFill>
              <a:latin typeface="Myriad Pro" pitchFamily="34" charset="0"/>
              <a:cs typeface="Calibri" pitchFamily="34" charset="0"/>
            </a:endParaRPr>
          </a:p>
          <a:p>
            <a:pPr marL="88900" lvl="0" indent="-88900" algn="l">
              <a:spcBef>
                <a:spcPts val="200"/>
              </a:spcBef>
              <a:defRPr/>
            </a:pPr>
            <a:endParaRPr lang="en-GB" sz="900" b="0" kern="0" dirty="0">
              <a:solidFill>
                <a:schemeClr val="tx1"/>
              </a:solidFill>
              <a:latin typeface="Myriad Pro" pitchFamily="34" charset="0"/>
              <a:cs typeface="Calibri" pitchFamily="34" charset="0"/>
            </a:endParaRPr>
          </a:p>
          <a:p>
            <a:pPr marL="88900" lvl="0" indent="-88900" algn="l">
              <a:spcBef>
                <a:spcPts val="200"/>
              </a:spcBef>
              <a:defRPr/>
            </a:pPr>
            <a:endParaRPr lang="en-GB" sz="900" b="0" kern="0" dirty="0">
              <a:solidFill>
                <a:schemeClr val="tx1"/>
              </a:solidFill>
              <a:latin typeface="Myriad Pro" pitchFamily="34" charset="0"/>
              <a:cs typeface="Calibri" pitchFamily="34" charset="0"/>
            </a:endParaRPr>
          </a:p>
          <a:p>
            <a:pPr marL="88900" lvl="0" indent="-88900" algn="l">
              <a:spcBef>
                <a:spcPts val="200"/>
              </a:spcBef>
              <a:defRPr/>
            </a:pPr>
            <a:endParaRPr lang="en-GB" sz="900" b="0" kern="0" dirty="0">
              <a:solidFill>
                <a:schemeClr val="tx1"/>
              </a:solidFill>
              <a:latin typeface="Myriad Pro" pitchFamily="34" charset="0"/>
              <a:cs typeface="Calibri" pitchFamily="34" charset="0"/>
            </a:endParaRPr>
          </a:p>
          <a:p>
            <a:pPr marL="88900" indent="-88900" algn="l">
              <a:spcBef>
                <a:spcPts val="200"/>
              </a:spcBef>
              <a:defRPr/>
            </a:pPr>
            <a:r>
              <a:rPr lang="en-GB" sz="900" kern="0" dirty="0">
                <a:solidFill>
                  <a:schemeClr val="tx1"/>
                </a:solidFill>
                <a:latin typeface="Myriad Pro" pitchFamily="34" charset="0"/>
                <a:cs typeface="Calibri" pitchFamily="34" charset="0"/>
              </a:rPr>
              <a:t>3.</a:t>
            </a:r>
            <a:r>
              <a:rPr lang="en-GB" sz="900" b="0" kern="0" dirty="0">
                <a:solidFill>
                  <a:schemeClr val="tx1"/>
                </a:solidFill>
                <a:latin typeface="Myriad Pro" pitchFamily="34" charset="0"/>
                <a:cs typeface="Calibri" pitchFamily="34" charset="0"/>
              </a:rPr>
              <a:t> Click “Backup/Restore”</a:t>
            </a:r>
          </a:p>
        </p:txBody>
      </p:sp>
      <p:pic>
        <p:nvPicPr>
          <p:cNvPr id="14" name="Picture 2"/>
          <p:cNvPicPr>
            <a:picLocks noChangeAspect="1" noChangeArrowheads="1"/>
          </p:cNvPicPr>
          <p:nvPr/>
        </p:nvPicPr>
        <p:blipFill>
          <a:blip r:embed="rId3" cstate="print"/>
          <a:srcRect l="1206" t="5049" r="63528" b="61309"/>
          <a:stretch>
            <a:fillRect/>
          </a:stretch>
        </p:blipFill>
        <p:spPr bwMode="auto">
          <a:xfrm>
            <a:off x="2988000" y="1548000"/>
            <a:ext cx="2736000" cy="1455043"/>
          </a:xfrm>
          <a:prstGeom prst="rect">
            <a:avLst/>
          </a:prstGeom>
          <a:noFill/>
          <a:ln w="9525">
            <a:noFill/>
            <a:miter lim="800000"/>
            <a:headEnd/>
            <a:tailEnd/>
          </a:ln>
        </p:spPr>
      </p:pic>
      <p:pic>
        <p:nvPicPr>
          <p:cNvPr id="13" name="Picture 2" descr="C:\Users\Enrico Diani\Desktop\Manuali Soluzione Misura EDIA\Measure Web Server\ime\big\EN\Homepage SXWS255.png"/>
          <p:cNvPicPr>
            <a:picLocks noChangeAspect="1" noChangeArrowheads="1"/>
          </p:cNvPicPr>
          <p:nvPr/>
        </p:nvPicPr>
        <p:blipFill>
          <a:blip r:embed="rId4" cstate="print"/>
          <a:srcRect/>
          <a:stretch>
            <a:fillRect/>
          </a:stretch>
        </p:blipFill>
        <p:spPr bwMode="auto">
          <a:xfrm>
            <a:off x="2988000" y="3240000"/>
            <a:ext cx="2753438" cy="1980000"/>
          </a:xfrm>
          <a:prstGeom prst="rect">
            <a:avLst/>
          </a:prstGeom>
          <a:noFill/>
        </p:spPr>
      </p:pic>
      <p:grpSp>
        <p:nvGrpSpPr>
          <p:cNvPr id="18" name="Gruppo 17"/>
          <p:cNvGrpSpPr/>
          <p:nvPr/>
        </p:nvGrpSpPr>
        <p:grpSpPr>
          <a:xfrm>
            <a:off x="4068000" y="3780000"/>
            <a:ext cx="293824" cy="360000"/>
            <a:chOff x="1483200" y="4590000"/>
            <a:chExt cx="293824" cy="360000"/>
          </a:xfrm>
        </p:grpSpPr>
        <p:pic>
          <p:nvPicPr>
            <p:cNvPr id="19"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20" name="CasellaDiTesto 19"/>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pic>
        <p:nvPicPr>
          <p:cNvPr id="15" name="Immagine 14">
            <a:extLst>
              <a:ext uri="{FF2B5EF4-FFF2-40B4-BE49-F238E27FC236}">
                <a16:creationId xmlns:a16="http://schemas.microsoft.com/office/drawing/2014/main" id="{B7CAE6C1-CC14-425D-BB8D-B7DF214AB386}"/>
              </a:ext>
            </a:extLst>
          </p:cNvPr>
          <p:cNvPicPr>
            <a:picLocks noChangeAspect="1"/>
          </p:cNvPicPr>
          <p:nvPr/>
        </p:nvPicPr>
        <p:blipFill>
          <a:blip r:embed="rId6"/>
          <a:stretch>
            <a:fillRect/>
          </a:stretch>
        </p:blipFill>
        <p:spPr>
          <a:xfrm>
            <a:off x="2988001" y="5544000"/>
            <a:ext cx="2753437" cy="1980000"/>
          </a:xfrm>
          <a:prstGeom prst="rect">
            <a:avLst/>
          </a:prstGeom>
        </p:spPr>
      </p:pic>
      <p:grpSp>
        <p:nvGrpSpPr>
          <p:cNvPr id="16" name="Gruppo 15">
            <a:extLst>
              <a:ext uri="{FF2B5EF4-FFF2-40B4-BE49-F238E27FC236}">
                <a16:creationId xmlns:a16="http://schemas.microsoft.com/office/drawing/2014/main" id="{DD50D734-AC19-4956-AED9-FD9972DA2A75}"/>
              </a:ext>
            </a:extLst>
          </p:cNvPr>
          <p:cNvGrpSpPr/>
          <p:nvPr/>
        </p:nvGrpSpPr>
        <p:grpSpPr>
          <a:xfrm>
            <a:off x="4068000" y="6372000"/>
            <a:ext cx="293824" cy="360000"/>
            <a:chOff x="1483200" y="4590000"/>
            <a:chExt cx="293824" cy="360000"/>
          </a:xfrm>
        </p:grpSpPr>
        <p:pic>
          <p:nvPicPr>
            <p:cNvPr id="17" name="Picture 3" descr="C:\Users\Enrico Diani\Desktop\Mano IME.png">
              <a:extLst>
                <a:ext uri="{FF2B5EF4-FFF2-40B4-BE49-F238E27FC236}">
                  <a16:creationId xmlns:a16="http://schemas.microsoft.com/office/drawing/2014/main" id="{F5BC24DD-F2CA-4D39-ABAC-BF6299D47836}"/>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21" name="CasellaDiTesto 20">
              <a:extLst>
                <a:ext uri="{FF2B5EF4-FFF2-40B4-BE49-F238E27FC236}">
                  <a16:creationId xmlns:a16="http://schemas.microsoft.com/office/drawing/2014/main" id="{C1D8E25F-5A36-4D21-A805-850FDD400126}"/>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contenuto 5"/>
          <p:cNvSpPr txBox="1">
            <a:spLocks/>
          </p:cNvSpPr>
          <p:nvPr/>
        </p:nvSpPr>
        <p:spPr bwMode="auto">
          <a:xfrm>
            <a:off x="2519999" y="117348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lgn="l">
              <a:spcBef>
                <a:spcPts val="200"/>
              </a:spcBef>
              <a:defRPr/>
            </a:pPr>
            <a:r>
              <a:rPr lang="en-GB" sz="900" b="0" kern="0" dirty="0">
                <a:solidFill>
                  <a:schemeClr val="tx1"/>
                </a:solidFill>
                <a:latin typeface="Myriad Pro" pitchFamily="34" charset="0"/>
                <a:cs typeface="Calibri" pitchFamily="34" charset="0"/>
              </a:rPr>
              <a:t>Backup and restore page appears</a:t>
            </a:r>
          </a:p>
          <a:p>
            <a:pPr marL="457200" indent="-457200" algn="l">
              <a:spcBef>
                <a:spcPts val="200"/>
              </a:spcBef>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marL="88900" lvl="0" indent="-88900" algn="l">
              <a:spcBef>
                <a:spcPts val="200"/>
              </a:spcBef>
              <a:defRPr/>
            </a:pPr>
            <a:r>
              <a:rPr lang="en-GB" sz="900" kern="0" dirty="0">
                <a:solidFill>
                  <a:schemeClr val="tx1"/>
                </a:solidFill>
                <a:latin typeface="Myriad Pro" pitchFamily="34" charset="0"/>
                <a:cs typeface="Calibri" pitchFamily="34" charset="0"/>
              </a:rPr>
              <a:t>4.</a:t>
            </a:r>
            <a:r>
              <a:rPr lang="en-GB" sz="900" b="0" kern="0" dirty="0">
                <a:solidFill>
                  <a:schemeClr val="tx1"/>
                </a:solidFill>
                <a:latin typeface="Myriad Pro" pitchFamily="34" charset="0"/>
                <a:cs typeface="Calibri" pitchFamily="34" charset="0"/>
              </a:rPr>
              <a:t> Click “Restore” to access the page</a:t>
            </a:r>
          </a:p>
          <a:p>
            <a:pPr marL="88900" lvl="0" indent="-88900" algn="l">
              <a:spcBef>
                <a:spcPts val="200"/>
              </a:spcBef>
              <a:defRPr/>
            </a:pPr>
            <a:endParaRPr lang="en-GB" sz="900" b="0" kern="0" dirty="0">
              <a:solidFill>
                <a:schemeClr val="tx1"/>
              </a:solidFill>
              <a:latin typeface="Myriad Pro" pitchFamily="34" charset="0"/>
              <a:cs typeface="Calibri" pitchFamily="34" charset="0"/>
            </a:endParaRPr>
          </a:p>
          <a:p>
            <a:pPr marL="88900" lvl="0" indent="-88900" algn="l">
              <a:spcBef>
                <a:spcPts val="200"/>
              </a:spcBef>
              <a:defRPr/>
            </a:pPr>
            <a:endParaRPr lang="en-GB" sz="900" b="0" kern="0" dirty="0">
              <a:solidFill>
                <a:schemeClr val="tx1"/>
              </a:solidFill>
              <a:latin typeface="Myriad Pro" pitchFamily="34" charset="0"/>
              <a:cs typeface="Calibri" pitchFamily="34" charset="0"/>
            </a:endParaRPr>
          </a:p>
          <a:p>
            <a:pPr marL="88900" lvl="0" indent="-88900" algn="l">
              <a:spcBef>
                <a:spcPts val="200"/>
              </a:spcBef>
              <a:defRPr/>
            </a:pPr>
            <a:endParaRPr lang="en-GB" sz="900" b="0" kern="0" dirty="0">
              <a:solidFill>
                <a:schemeClr val="tx1"/>
              </a:solidFill>
              <a:latin typeface="Myriad Pro" pitchFamily="34" charset="0"/>
              <a:cs typeface="Calibri" pitchFamily="34" charset="0"/>
            </a:endParaRPr>
          </a:p>
          <a:p>
            <a:pPr marL="88900" lvl="0" indent="-88900" algn="l">
              <a:spcBef>
                <a:spcPts val="200"/>
              </a:spcBef>
              <a:defRPr/>
            </a:pPr>
            <a:endParaRPr lang="en-GB" sz="900" b="0" kern="0" dirty="0">
              <a:solidFill>
                <a:schemeClr val="tx1"/>
              </a:solidFill>
              <a:latin typeface="Myriad Pro" pitchFamily="34" charset="0"/>
              <a:cs typeface="Calibri" pitchFamily="34" charset="0"/>
            </a:endParaRPr>
          </a:p>
          <a:p>
            <a:pPr marL="88900" lvl="0" indent="-88900" algn="l">
              <a:spcBef>
                <a:spcPts val="200"/>
              </a:spcBef>
              <a:defRPr/>
            </a:pPr>
            <a:endParaRPr lang="en-GB" sz="900" b="0" kern="0" dirty="0">
              <a:solidFill>
                <a:schemeClr val="tx1"/>
              </a:solidFill>
              <a:latin typeface="Myriad Pro" pitchFamily="34" charset="0"/>
              <a:cs typeface="Calibri" pitchFamily="34" charset="0"/>
            </a:endParaRPr>
          </a:p>
          <a:p>
            <a:pPr marL="88900" lvl="0" indent="-88900" algn="l">
              <a:spcBef>
                <a:spcPts val="200"/>
              </a:spcBef>
              <a:defRPr/>
            </a:pPr>
            <a:endParaRPr lang="en-GB" sz="900" b="0" kern="0" dirty="0">
              <a:solidFill>
                <a:schemeClr val="tx1"/>
              </a:solidFill>
              <a:latin typeface="Myriad Pro" pitchFamily="34" charset="0"/>
              <a:cs typeface="Calibri" pitchFamily="34" charset="0"/>
            </a:endParaRPr>
          </a:p>
          <a:p>
            <a:pPr marL="88900" lvl="0" indent="-88900" algn="l">
              <a:spcBef>
                <a:spcPts val="200"/>
              </a:spcBef>
              <a:defRPr/>
            </a:pPr>
            <a:endParaRPr lang="en-GB" sz="900" b="0" kern="0" dirty="0">
              <a:solidFill>
                <a:schemeClr val="tx1"/>
              </a:solidFill>
              <a:latin typeface="Myriad Pro" pitchFamily="34" charset="0"/>
              <a:cs typeface="Calibri" pitchFamily="34" charset="0"/>
            </a:endParaRPr>
          </a:p>
          <a:p>
            <a:pPr marL="88900" lvl="0" indent="-88900" algn="l">
              <a:spcBef>
                <a:spcPts val="200"/>
              </a:spcBef>
              <a:defRPr/>
            </a:pPr>
            <a:endParaRPr lang="en-GB" sz="900" b="0" kern="0" dirty="0">
              <a:solidFill>
                <a:schemeClr val="tx1"/>
              </a:solidFill>
              <a:latin typeface="Myriad Pro" pitchFamily="34" charset="0"/>
              <a:cs typeface="Calibri" pitchFamily="34" charset="0"/>
            </a:endParaRPr>
          </a:p>
          <a:p>
            <a:pPr marL="88900" lvl="0" indent="-88900" algn="l">
              <a:spcBef>
                <a:spcPts val="200"/>
              </a:spcBef>
              <a:defRPr/>
            </a:pPr>
            <a:endParaRPr lang="en-GB" sz="900" b="0" kern="0" dirty="0">
              <a:solidFill>
                <a:schemeClr val="tx1"/>
              </a:solidFill>
              <a:latin typeface="Myriad Pro" pitchFamily="34" charset="0"/>
              <a:cs typeface="Calibri" pitchFamily="34" charset="0"/>
            </a:endParaRPr>
          </a:p>
          <a:p>
            <a:pPr marL="88900" lvl="0" indent="-88900" algn="l">
              <a:spcBef>
                <a:spcPts val="200"/>
              </a:spcBef>
              <a:defRPr/>
            </a:pPr>
            <a:endParaRPr lang="en-GB" sz="900" b="0" kern="0" dirty="0">
              <a:solidFill>
                <a:schemeClr val="tx1"/>
              </a:solidFill>
              <a:latin typeface="Myriad Pro" pitchFamily="34" charset="0"/>
              <a:cs typeface="Calibri" pitchFamily="34" charset="0"/>
            </a:endParaRPr>
          </a:p>
          <a:p>
            <a:pPr marL="88900" lvl="0" indent="-88900" algn="l">
              <a:spcBef>
                <a:spcPts val="200"/>
              </a:spcBef>
              <a:defRPr/>
            </a:pPr>
            <a:endParaRPr lang="en-GB" sz="900" b="0" kern="0" dirty="0">
              <a:solidFill>
                <a:schemeClr val="tx1"/>
              </a:solidFill>
              <a:latin typeface="Myriad Pro" pitchFamily="34" charset="0"/>
              <a:cs typeface="Calibri" pitchFamily="34" charset="0"/>
            </a:endParaRPr>
          </a:p>
          <a:p>
            <a:pPr marL="88900" lvl="0" indent="-88900" algn="l">
              <a:spcBef>
                <a:spcPts val="200"/>
              </a:spcBef>
              <a:defRPr/>
            </a:pPr>
            <a:endParaRPr lang="en-GB" sz="900" b="0" kern="0" dirty="0">
              <a:solidFill>
                <a:schemeClr val="tx1"/>
              </a:solidFill>
              <a:latin typeface="Myriad Pro" pitchFamily="34" charset="0"/>
              <a:cs typeface="Calibri" pitchFamily="34" charset="0"/>
            </a:endParaRPr>
          </a:p>
          <a:p>
            <a:pPr marL="88900" lvl="0" indent="-88900" algn="l">
              <a:spcBef>
                <a:spcPts val="200"/>
              </a:spcBef>
              <a:defRPr/>
            </a:pPr>
            <a:endParaRPr lang="en-GB" sz="900" b="0" kern="0" dirty="0">
              <a:solidFill>
                <a:schemeClr val="tx1"/>
              </a:solidFill>
              <a:latin typeface="Myriad Pro" pitchFamily="34" charset="0"/>
              <a:cs typeface="Calibri" pitchFamily="34" charset="0"/>
            </a:endParaRPr>
          </a:p>
          <a:p>
            <a:pPr marL="88900" indent="-88900" algn="l">
              <a:spcBef>
                <a:spcPts val="200"/>
              </a:spcBef>
              <a:defRPr/>
            </a:pPr>
            <a:r>
              <a:rPr lang="en-GB" sz="900" kern="0" dirty="0">
                <a:solidFill>
                  <a:schemeClr val="tx1"/>
                </a:solidFill>
                <a:latin typeface="Myriad Pro" pitchFamily="34" charset="0"/>
                <a:cs typeface="Calibri" pitchFamily="34" charset="0"/>
              </a:rPr>
              <a:t>5.</a:t>
            </a:r>
            <a:r>
              <a:rPr lang="en-GB" sz="900" b="0" kern="0" dirty="0">
                <a:solidFill>
                  <a:schemeClr val="tx1"/>
                </a:solidFill>
                <a:latin typeface="Myriad Pro" pitchFamily="34" charset="0"/>
                <a:cs typeface="Calibri" pitchFamily="34" charset="0"/>
              </a:rPr>
              <a:t> Click “Restore” to perform the function.</a:t>
            </a: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r>
              <a:rPr lang="en-GB" sz="900" dirty="0">
                <a:solidFill>
                  <a:srgbClr val="146BBA"/>
                </a:solidFill>
                <a:latin typeface="Myriad Pro" pitchFamily="34" charset="0"/>
              </a:rPr>
              <a:t>Note:</a:t>
            </a:r>
            <a:r>
              <a:rPr lang="en-GB" sz="900" b="0" kern="0" dirty="0">
                <a:solidFill>
                  <a:srgbClr val="ED1C24"/>
                </a:solidFill>
                <a:latin typeface="Myriad Pro" pitchFamily="34" charset="0"/>
                <a:cs typeface="Calibri" pitchFamily="34" charset="0"/>
              </a:rPr>
              <a:t> </a:t>
            </a:r>
            <a:r>
              <a:rPr lang="en-GB" sz="900" kern="0" dirty="0">
                <a:solidFill>
                  <a:schemeClr val="tx1"/>
                </a:solidFill>
                <a:latin typeface="Myriad Pro" pitchFamily="34" charset="0"/>
                <a:cs typeface="Calibri" pitchFamily="34" charset="0"/>
              </a:rPr>
              <a:t>the good result of the operation will be guaranteed only if the folder’s name and its contents has not been modified after the backup (names and types of files, etc..).</a:t>
            </a:r>
          </a:p>
        </p:txBody>
      </p:sp>
      <p:pic>
        <p:nvPicPr>
          <p:cNvPr id="26" name="Picture 2"/>
          <p:cNvPicPr>
            <a:picLocks noChangeAspect="1" noChangeArrowheads="1"/>
          </p:cNvPicPr>
          <p:nvPr/>
        </p:nvPicPr>
        <p:blipFill>
          <a:blip r:embed="rId3" cstate="print"/>
          <a:srcRect/>
          <a:stretch>
            <a:fillRect/>
          </a:stretch>
        </p:blipFill>
        <p:spPr bwMode="auto">
          <a:xfrm>
            <a:off x="2988000" y="1440000"/>
            <a:ext cx="2753438" cy="1980000"/>
          </a:xfrm>
          <a:prstGeom prst="rect">
            <a:avLst/>
          </a:prstGeom>
          <a:noFill/>
          <a:ln w="9525">
            <a:noFill/>
            <a:miter lim="800000"/>
            <a:headEnd/>
            <a:tailEnd/>
          </a:ln>
        </p:spPr>
      </p:pic>
      <p:pic>
        <p:nvPicPr>
          <p:cNvPr id="90114" name="Picture 2"/>
          <p:cNvPicPr>
            <a:picLocks noChangeAspect="1" noChangeArrowheads="1"/>
          </p:cNvPicPr>
          <p:nvPr/>
        </p:nvPicPr>
        <p:blipFill>
          <a:blip r:embed="rId4" cstate="print"/>
          <a:srcRect/>
          <a:stretch>
            <a:fillRect/>
          </a:stretch>
        </p:blipFill>
        <p:spPr bwMode="auto">
          <a:xfrm>
            <a:off x="2988000" y="3708000"/>
            <a:ext cx="2753438" cy="1980000"/>
          </a:xfrm>
          <a:prstGeom prst="rect">
            <a:avLst/>
          </a:prstGeom>
          <a:noFill/>
          <a:ln w="9525">
            <a:noFill/>
            <a:miter lim="800000"/>
            <a:headEnd/>
            <a:tailEnd/>
          </a:ln>
        </p:spPr>
      </p:pic>
      <p:grpSp>
        <p:nvGrpSpPr>
          <p:cNvPr id="13" name="Gruppo 12"/>
          <p:cNvGrpSpPr/>
          <p:nvPr/>
        </p:nvGrpSpPr>
        <p:grpSpPr>
          <a:xfrm>
            <a:off x="4896000" y="2376000"/>
            <a:ext cx="293824" cy="360000"/>
            <a:chOff x="1483200" y="4590000"/>
            <a:chExt cx="293824" cy="360000"/>
          </a:xfrm>
        </p:grpSpPr>
        <p:pic>
          <p:nvPicPr>
            <p:cNvPr id="14"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16" name="CasellaDiTesto 15"/>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17" name="Gruppo 16"/>
          <p:cNvGrpSpPr/>
          <p:nvPr/>
        </p:nvGrpSpPr>
        <p:grpSpPr>
          <a:xfrm>
            <a:off x="4896000" y="5364000"/>
            <a:ext cx="293824" cy="360000"/>
            <a:chOff x="1483200" y="4590000"/>
            <a:chExt cx="293824" cy="360000"/>
          </a:xfrm>
        </p:grpSpPr>
        <p:pic>
          <p:nvPicPr>
            <p:cNvPr id="18"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20" name="CasellaDiTesto 19"/>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Segnaposto contenuto 5">
            <a:extLst>
              <a:ext uri="{FF2B5EF4-FFF2-40B4-BE49-F238E27FC236}">
                <a16:creationId xmlns:a16="http://schemas.microsoft.com/office/drawing/2014/main" id="{24BBE6C1-6A3D-4861-AAEF-DA1B3A57AEB6}"/>
              </a:ext>
            </a:extLst>
          </p:cNvPr>
          <p:cNvSpPr txBox="1">
            <a:spLocks/>
          </p:cNvSpPr>
          <p:nvPr/>
        </p:nvSpPr>
        <p:spPr bwMode="auto">
          <a:xfrm>
            <a:off x="2519999" y="117348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lgn="l">
              <a:spcBef>
                <a:spcPts val="200"/>
              </a:spcBef>
              <a:defRPr/>
            </a:pPr>
            <a:r>
              <a:rPr lang="en-GB" sz="1400" dirty="0">
                <a:solidFill>
                  <a:srgbClr val="146BBA"/>
                </a:solidFill>
                <a:latin typeface="Myriad Pro" pitchFamily="34" charset="0"/>
              </a:rPr>
              <a:t>10. Network type and access mode</a:t>
            </a:r>
            <a:br>
              <a:rPr lang="en-GB" sz="900" dirty="0">
                <a:solidFill>
                  <a:srgbClr val="146BBA"/>
                </a:solidFill>
                <a:latin typeface="Myriad Pro" pitchFamily="34" charset="0"/>
              </a:rPr>
            </a:br>
            <a:br>
              <a:rPr lang="en-GB" sz="900" dirty="0">
                <a:solidFill>
                  <a:srgbClr val="146BBA"/>
                </a:solidFill>
                <a:latin typeface="Myriad Pro" pitchFamily="34" charset="0"/>
              </a:rPr>
            </a:br>
            <a:r>
              <a:rPr lang="en-GB" sz="1000" dirty="0">
                <a:solidFill>
                  <a:srgbClr val="146BBA"/>
                </a:solidFill>
                <a:latin typeface="Myriad Pro" pitchFamily="34" charset="0"/>
              </a:rPr>
              <a:t>10.1</a:t>
            </a:r>
            <a:r>
              <a:rPr lang="en-GB" sz="1000" b="0" dirty="0">
                <a:solidFill>
                  <a:srgbClr val="146BBA"/>
                </a:solidFill>
                <a:latin typeface="Myriad Pro" pitchFamily="34" charset="0"/>
              </a:rPr>
              <a:t> </a:t>
            </a:r>
            <a:r>
              <a:rPr lang="en-GB" sz="1000" dirty="0">
                <a:solidFill>
                  <a:schemeClr val="tx1"/>
                </a:solidFill>
                <a:latin typeface="Myriad Pro" pitchFamily="34" charset="0"/>
              </a:rPr>
              <a:t>LAN/intranet</a:t>
            </a:r>
            <a:endParaRPr lang="en-GB" sz="900" b="0" dirty="0">
              <a:solidFill>
                <a:schemeClr val="tx1"/>
              </a:solidFill>
              <a:latin typeface="Myriad Pro" pitchFamily="34" charset="0"/>
            </a:endParaRPr>
          </a:p>
          <a:p>
            <a:pPr algn="l">
              <a:spcBef>
                <a:spcPts val="200"/>
              </a:spcBef>
            </a:pPr>
            <a:r>
              <a:rPr lang="en-GB" sz="900" b="0" dirty="0">
                <a:solidFill>
                  <a:schemeClr val="tx1"/>
                </a:solidFill>
                <a:latin typeface="Myriad Pro" pitchFamily="34" charset="0"/>
              </a:rPr>
              <a:t>Private network</a:t>
            </a:r>
          </a:p>
          <a:p>
            <a:pPr algn="l">
              <a:spcBef>
                <a:spcPts val="200"/>
              </a:spcBef>
            </a:pPr>
            <a:r>
              <a:rPr lang="en-GB" sz="900" b="0" dirty="0">
                <a:solidFill>
                  <a:schemeClr val="tx1"/>
                </a:solidFill>
                <a:latin typeface="Myriad Pro" pitchFamily="34" charset="0"/>
              </a:rPr>
              <a:t>Addresses and rights managed by the Manager of the Building</a:t>
            </a:r>
          </a:p>
          <a:p>
            <a:pPr algn="l">
              <a:spcBef>
                <a:spcPts val="200"/>
              </a:spcBef>
            </a:pPr>
            <a:endParaRPr lang="en-GB" sz="900" b="0" dirty="0">
              <a:solidFill>
                <a:schemeClr val="tx1"/>
              </a:solidFill>
              <a:latin typeface="Myriad Pro" pitchFamily="34" charset="0"/>
            </a:endParaRPr>
          </a:p>
          <a:p>
            <a:pPr algn="l">
              <a:spcBef>
                <a:spcPts val="200"/>
              </a:spcBef>
            </a:pPr>
            <a:endParaRPr lang="en-GB" sz="900" b="0" dirty="0">
              <a:solidFill>
                <a:schemeClr val="tx1"/>
              </a:solidFill>
              <a:latin typeface="Myriad Pro" pitchFamily="34" charset="0"/>
            </a:endParaRPr>
          </a:p>
          <a:p>
            <a:pPr algn="l">
              <a:spcBef>
                <a:spcPts val="200"/>
              </a:spcBef>
            </a:pPr>
            <a:endParaRPr lang="en-GB" sz="900" b="0" dirty="0">
              <a:solidFill>
                <a:schemeClr val="tx1"/>
              </a:solidFill>
              <a:latin typeface="Myriad Pro" pitchFamily="34" charset="0"/>
            </a:endParaRPr>
          </a:p>
          <a:p>
            <a:pPr algn="l">
              <a:spcBef>
                <a:spcPts val="200"/>
              </a:spcBef>
            </a:pPr>
            <a:endParaRPr lang="en-GB" sz="900" b="0" dirty="0">
              <a:solidFill>
                <a:schemeClr val="tx1"/>
              </a:solidFill>
              <a:latin typeface="Myriad Pro" pitchFamily="34" charset="0"/>
            </a:endParaRPr>
          </a:p>
          <a:p>
            <a:pPr algn="l">
              <a:spcBef>
                <a:spcPts val="200"/>
              </a:spcBef>
            </a:pPr>
            <a:endParaRPr lang="en-GB" sz="900" b="0" dirty="0">
              <a:solidFill>
                <a:schemeClr val="tx1"/>
              </a:solidFill>
              <a:latin typeface="Myriad Pro" pitchFamily="34" charset="0"/>
            </a:endParaRPr>
          </a:p>
          <a:p>
            <a:pPr algn="l">
              <a:spcBef>
                <a:spcPts val="200"/>
              </a:spcBef>
            </a:pPr>
            <a:endParaRPr lang="en-GB" sz="900" b="0" dirty="0">
              <a:solidFill>
                <a:schemeClr val="tx1"/>
              </a:solidFill>
              <a:latin typeface="Myriad Pro" pitchFamily="34" charset="0"/>
            </a:endParaRPr>
          </a:p>
          <a:p>
            <a:pPr algn="l">
              <a:spcBef>
                <a:spcPts val="200"/>
              </a:spcBef>
            </a:pPr>
            <a:endParaRPr lang="en-GB" sz="900" b="0" dirty="0">
              <a:solidFill>
                <a:schemeClr val="tx1"/>
              </a:solidFill>
              <a:latin typeface="Myriad Pro" pitchFamily="34" charset="0"/>
            </a:endParaRPr>
          </a:p>
          <a:p>
            <a:pPr algn="l">
              <a:spcBef>
                <a:spcPts val="200"/>
              </a:spcBef>
            </a:pPr>
            <a:endParaRPr lang="en-GB" sz="900" b="0" dirty="0">
              <a:solidFill>
                <a:schemeClr val="tx1"/>
              </a:solidFill>
              <a:latin typeface="Myriad Pro" pitchFamily="34" charset="0"/>
            </a:endParaRPr>
          </a:p>
          <a:p>
            <a:pPr algn="l">
              <a:spcBef>
                <a:spcPts val="200"/>
              </a:spcBef>
            </a:pPr>
            <a:endParaRPr lang="en-GB" sz="900" b="0" dirty="0">
              <a:solidFill>
                <a:schemeClr val="tx1"/>
              </a:solidFill>
              <a:latin typeface="Myriad Pro" pitchFamily="34" charset="0"/>
            </a:endParaRPr>
          </a:p>
          <a:p>
            <a:pPr algn="l">
              <a:spcBef>
                <a:spcPts val="200"/>
              </a:spcBef>
            </a:pPr>
            <a:endParaRPr lang="en-GB" sz="900" b="0" dirty="0">
              <a:solidFill>
                <a:schemeClr val="tx1"/>
              </a:solidFill>
              <a:latin typeface="Myriad Pro" pitchFamily="34" charset="0"/>
            </a:endParaRPr>
          </a:p>
          <a:p>
            <a:pPr algn="l">
              <a:spcBef>
                <a:spcPts val="200"/>
              </a:spcBef>
            </a:pPr>
            <a:endParaRPr lang="en-GB" sz="900" b="0" dirty="0">
              <a:solidFill>
                <a:schemeClr val="tx1"/>
              </a:solidFill>
              <a:latin typeface="Myriad Pro" pitchFamily="34" charset="0"/>
            </a:endParaRPr>
          </a:p>
          <a:p>
            <a:pPr algn="l">
              <a:spcBef>
                <a:spcPts val="200"/>
              </a:spcBef>
            </a:pPr>
            <a:endParaRPr lang="en-GB" sz="900" b="0" dirty="0">
              <a:solidFill>
                <a:schemeClr val="tx1"/>
              </a:solidFill>
              <a:latin typeface="Myriad Pro" pitchFamily="34" charset="0"/>
            </a:endParaRPr>
          </a:p>
          <a:p>
            <a:pPr algn="l">
              <a:spcBef>
                <a:spcPts val="200"/>
              </a:spcBef>
            </a:pPr>
            <a:endParaRPr lang="en-GB" sz="900" b="0" dirty="0">
              <a:solidFill>
                <a:schemeClr val="tx1"/>
              </a:solidFill>
              <a:latin typeface="Myriad Pro" pitchFamily="34" charset="0"/>
            </a:endParaRPr>
          </a:p>
          <a:p>
            <a:pPr algn="l">
              <a:spcBef>
                <a:spcPts val="200"/>
              </a:spcBef>
            </a:pPr>
            <a:endParaRPr lang="en-GB" sz="900" b="0" dirty="0">
              <a:solidFill>
                <a:schemeClr val="tx1"/>
              </a:solidFill>
              <a:latin typeface="Myriad Pro" pitchFamily="34" charset="0"/>
            </a:endParaRPr>
          </a:p>
          <a:p>
            <a:pPr algn="l">
              <a:spcBef>
                <a:spcPts val="200"/>
              </a:spcBef>
            </a:pPr>
            <a:endParaRPr lang="en-GB" sz="900" b="0" dirty="0">
              <a:solidFill>
                <a:schemeClr val="tx1"/>
              </a:solidFill>
              <a:latin typeface="Myriad Pro" pitchFamily="34" charset="0"/>
            </a:endParaRPr>
          </a:p>
          <a:p>
            <a:pPr algn="l">
              <a:spcBef>
                <a:spcPts val="200"/>
              </a:spcBef>
            </a:pPr>
            <a:endParaRPr lang="en-GB" sz="900" b="0" dirty="0">
              <a:solidFill>
                <a:schemeClr val="tx1"/>
              </a:solidFill>
              <a:latin typeface="Myriad Pro" pitchFamily="34" charset="0"/>
            </a:endParaRPr>
          </a:p>
          <a:p>
            <a:pPr algn="l">
              <a:spcBef>
                <a:spcPts val="200"/>
              </a:spcBef>
            </a:pPr>
            <a:endParaRPr lang="en-GB" sz="900" b="0" dirty="0">
              <a:solidFill>
                <a:schemeClr val="tx1"/>
              </a:solidFill>
              <a:latin typeface="Myriad Pro" pitchFamily="34" charset="0"/>
            </a:endParaRPr>
          </a:p>
          <a:p>
            <a:pPr algn="l">
              <a:spcBef>
                <a:spcPts val="200"/>
              </a:spcBef>
            </a:pPr>
            <a:endParaRPr lang="en-GB" sz="900" b="0" dirty="0">
              <a:solidFill>
                <a:schemeClr val="tx1"/>
              </a:solidFill>
              <a:latin typeface="Myriad Pro" pitchFamily="34" charset="0"/>
            </a:endParaRPr>
          </a:p>
          <a:p>
            <a:pPr algn="l">
              <a:spcBef>
                <a:spcPts val="200"/>
              </a:spcBef>
            </a:pPr>
            <a:endParaRPr lang="en-GB" sz="900" b="0" dirty="0">
              <a:solidFill>
                <a:schemeClr val="tx1"/>
              </a:solidFill>
              <a:latin typeface="Myriad Pro" pitchFamily="34" charset="0"/>
            </a:endParaRPr>
          </a:p>
          <a:p>
            <a:pPr algn="l">
              <a:spcBef>
                <a:spcPts val="200"/>
              </a:spcBef>
            </a:pPr>
            <a:endParaRPr lang="en-GB" sz="900" b="0" dirty="0">
              <a:solidFill>
                <a:schemeClr val="tx1"/>
              </a:solidFill>
              <a:latin typeface="Myriad Pro" pitchFamily="34" charset="0"/>
            </a:endParaRPr>
          </a:p>
          <a:p>
            <a:pPr marL="92075" indent="-92075" algn="l" eaLnBrk="1" hangingPunct="1">
              <a:spcBef>
                <a:spcPts val="200"/>
              </a:spcBef>
            </a:pPr>
            <a:r>
              <a:rPr lang="en-GB" sz="900" dirty="0">
                <a:solidFill>
                  <a:srgbClr val="146BBA"/>
                </a:solidFill>
                <a:latin typeface="Myriad Pro" pitchFamily="34" charset="0"/>
              </a:rPr>
              <a:t>10.1.1</a:t>
            </a:r>
            <a:r>
              <a:rPr lang="en-GB" sz="900" dirty="0">
                <a:solidFill>
                  <a:schemeClr val="tx1"/>
                </a:solidFill>
                <a:latin typeface="Myriad Pro" pitchFamily="34" charset="0"/>
              </a:rPr>
              <a:t> Ports</a:t>
            </a:r>
          </a:p>
          <a:p>
            <a:pPr marL="85725" indent="-85725" algn="l" eaLnBrk="1" hangingPunct="1">
              <a:spcBef>
                <a:spcPts val="200"/>
              </a:spcBef>
              <a:buFont typeface="Arial" pitchFamily="34" charset="0"/>
              <a:buChar char="•"/>
            </a:pPr>
            <a:r>
              <a:rPr lang="en-US" sz="900" b="0" dirty="0">
                <a:solidFill>
                  <a:schemeClr val="tx1"/>
                </a:solidFill>
                <a:latin typeface="Myriad Pro" pitchFamily="34" charset="0"/>
              </a:rPr>
              <a:t>Web Server to Gateways or to Slave Web servers:</a:t>
            </a:r>
          </a:p>
          <a:p>
            <a:pPr marL="182563" indent="-90488" algn="l" eaLnBrk="1" hangingPunct="1">
              <a:spcBef>
                <a:spcPts val="200"/>
              </a:spcBef>
              <a:buFont typeface="Calibri" pitchFamily="34" charset="0"/>
              <a:buChar char="‒"/>
            </a:pPr>
            <a:r>
              <a:rPr lang="en-US" sz="900" b="0" dirty="0">
                <a:solidFill>
                  <a:schemeClr val="tx1"/>
                </a:solidFill>
                <a:latin typeface="Myriad Pro" pitchFamily="34" charset="0"/>
              </a:rPr>
              <a:t>Port 502, Modbus TCP</a:t>
            </a:r>
          </a:p>
        </p:txBody>
      </p:sp>
      <p:grpSp>
        <p:nvGrpSpPr>
          <p:cNvPr id="30" name="Gruppo 29"/>
          <p:cNvGrpSpPr/>
          <p:nvPr/>
        </p:nvGrpSpPr>
        <p:grpSpPr>
          <a:xfrm>
            <a:off x="2124000" y="2041668"/>
            <a:ext cx="4365101" cy="3154956"/>
            <a:chOff x="2124000" y="2041668"/>
            <a:chExt cx="4365101" cy="3154956"/>
          </a:xfrm>
        </p:grpSpPr>
        <p:sp>
          <p:nvSpPr>
            <p:cNvPr id="33" name="Text Box 27"/>
            <p:cNvSpPr txBox="1">
              <a:spLocks noChangeArrowheads="1"/>
            </p:cNvSpPr>
            <p:nvPr/>
          </p:nvSpPr>
          <p:spPr bwMode="auto">
            <a:xfrm>
              <a:off x="6010939" y="3657031"/>
              <a:ext cx="436581" cy="276999"/>
            </a:xfrm>
            <a:prstGeom prst="rect">
              <a:avLst/>
            </a:prstGeom>
            <a:noFill/>
            <a:ln w="9525">
              <a:noFill/>
              <a:miter lim="800000"/>
              <a:headEnd/>
              <a:tailEnd/>
            </a:ln>
          </p:spPr>
          <p:txBody>
            <a:bodyPr wrap="square">
              <a:spAutoFit/>
            </a:bodyPr>
            <a:lstStyle/>
            <a:p>
              <a:pPr algn="l">
                <a:spcBef>
                  <a:spcPct val="50000"/>
                </a:spcBef>
              </a:pPr>
              <a:r>
                <a:rPr lang="fr-FR" sz="1200" dirty="0">
                  <a:solidFill>
                    <a:srgbClr val="146BBA"/>
                  </a:solidFill>
                  <a:latin typeface="Myriad Pro" pitchFamily="34" charset="0"/>
                </a:rPr>
                <a:t>IP1</a:t>
              </a:r>
            </a:p>
          </p:txBody>
        </p:sp>
        <p:sp>
          <p:nvSpPr>
            <p:cNvPr id="35" name="Text Box 24"/>
            <p:cNvSpPr txBox="1">
              <a:spLocks noChangeArrowheads="1"/>
            </p:cNvSpPr>
            <p:nvPr/>
          </p:nvSpPr>
          <p:spPr bwMode="auto">
            <a:xfrm>
              <a:off x="4844161" y="3142758"/>
              <a:ext cx="894593" cy="246221"/>
            </a:xfrm>
            <a:prstGeom prst="rect">
              <a:avLst/>
            </a:prstGeom>
            <a:noFill/>
            <a:ln w="9525">
              <a:noFill/>
              <a:miter lim="800000"/>
              <a:headEnd/>
              <a:tailEnd/>
            </a:ln>
          </p:spPr>
          <p:txBody>
            <a:bodyPr>
              <a:spAutoFit/>
            </a:bodyPr>
            <a:lstStyle/>
            <a:p>
              <a:pPr algn="l">
                <a:spcBef>
                  <a:spcPct val="50000"/>
                </a:spcBef>
              </a:pPr>
              <a:r>
                <a:rPr lang="en-GB" sz="1000" dirty="0">
                  <a:latin typeface="Myriad Pro" pitchFamily="34" charset="0"/>
                </a:rPr>
                <a:t>Hub/Switch</a:t>
              </a:r>
            </a:p>
          </p:txBody>
        </p:sp>
        <p:cxnSp>
          <p:nvCxnSpPr>
            <p:cNvPr id="36" name="Connettore 1 35"/>
            <p:cNvCxnSpPr/>
            <p:nvPr/>
          </p:nvCxnSpPr>
          <p:spPr bwMode="auto">
            <a:xfrm>
              <a:off x="6068901" y="2404428"/>
              <a:ext cx="0" cy="1569243"/>
            </a:xfrm>
            <a:prstGeom prst="line">
              <a:avLst/>
            </a:prstGeom>
            <a:solidFill>
              <a:schemeClr val="accent1"/>
            </a:solidFill>
            <a:ln w="12700" cap="flat" cmpd="sng" algn="ctr">
              <a:solidFill>
                <a:srgbClr val="00B050"/>
              </a:solidFill>
              <a:prstDash val="solid"/>
              <a:round/>
              <a:headEnd type="none" w="med" len="med"/>
              <a:tailEnd type="none" w="med" len="med"/>
            </a:ln>
            <a:effectLst/>
          </p:spPr>
        </p:cxnSp>
        <p:cxnSp>
          <p:nvCxnSpPr>
            <p:cNvPr id="37" name="Connettore 1 36"/>
            <p:cNvCxnSpPr/>
            <p:nvPr/>
          </p:nvCxnSpPr>
          <p:spPr bwMode="auto">
            <a:xfrm>
              <a:off x="3726545" y="2402840"/>
              <a:ext cx="2343944" cy="0"/>
            </a:xfrm>
            <a:prstGeom prst="line">
              <a:avLst/>
            </a:prstGeom>
            <a:solidFill>
              <a:schemeClr val="accent1"/>
            </a:solidFill>
            <a:ln w="12700" cap="flat" cmpd="sng" algn="ctr">
              <a:solidFill>
                <a:srgbClr val="00B050"/>
              </a:solidFill>
              <a:prstDash val="solid"/>
              <a:round/>
              <a:headEnd type="none" w="med" len="med"/>
              <a:tailEnd type="none" w="med" len="med"/>
            </a:ln>
            <a:effectLst/>
          </p:spPr>
        </p:cxnSp>
        <p:pic>
          <p:nvPicPr>
            <p:cNvPr id="39" name="Picture 8" descr="Switch"/>
            <p:cNvPicPr>
              <a:picLocks noChangeAspect="1" noChangeArrowheads="1"/>
            </p:cNvPicPr>
            <p:nvPr/>
          </p:nvPicPr>
          <p:blipFill>
            <a:blip r:embed="rId3" cstate="print"/>
            <a:srcRect r="18666"/>
            <a:stretch>
              <a:fillRect/>
            </a:stretch>
          </p:blipFill>
          <p:spPr bwMode="auto">
            <a:xfrm>
              <a:off x="3869000" y="2243351"/>
              <a:ext cx="536560" cy="333511"/>
            </a:xfrm>
            <a:prstGeom prst="rect">
              <a:avLst/>
            </a:prstGeom>
            <a:noFill/>
            <a:ln w="9525">
              <a:noFill/>
              <a:miter lim="800000"/>
              <a:headEnd/>
              <a:tailEnd/>
            </a:ln>
          </p:spPr>
        </p:pic>
        <p:sp>
          <p:nvSpPr>
            <p:cNvPr id="41" name="Text Box 24"/>
            <p:cNvSpPr txBox="1">
              <a:spLocks noChangeArrowheads="1"/>
            </p:cNvSpPr>
            <p:nvPr/>
          </p:nvSpPr>
          <p:spPr bwMode="auto">
            <a:xfrm>
              <a:off x="3744976" y="2041668"/>
              <a:ext cx="894593" cy="246221"/>
            </a:xfrm>
            <a:prstGeom prst="rect">
              <a:avLst/>
            </a:prstGeom>
            <a:noFill/>
            <a:ln w="9525">
              <a:noFill/>
              <a:miter lim="800000"/>
              <a:headEnd/>
              <a:tailEnd/>
            </a:ln>
          </p:spPr>
          <p:txBody>
            <a:bodyPr>
              <a:spAutoFit/>
            </a:bodyPr>
            <a:lstStyle/>
            <a:p>
              <a:pPr algn="l">
                <a:spcBef>
                  <a:spcPct val="50000"/>
                </a:spcBef>
              </a:pPr>
              <a:r>
                <a:rPr lang="en-GB" sz="1000" dirty="0">
                  <a:latin typeface="Myriad Pro" pitchFamily="34" charset="0"/>
                </a:rPr>
                <a:t>Hub/Switch</a:t>
              </a:r>
            </a:p>
          </p:txBody>
        </p:sp>
        <p:cxnSp>
          <p:nvCxnSpPr>
            <p:cNvPr id="42" name="Connettore 1 41"/>
            <p:cNvCxnSpPr/>
            <p:nvPr/>
          </p:nvCxnSpPr>
          <p:spPr bwMode="auto">
            <a:xfrm>
              <a:off x="4903676" y="2404428"/>
              <a:ext cx="0" cy="1569243"/>
            </a:xfrm>
            <a:prstGeom prst="line">
              <a:avLst/>
            </a:prstGeom>
            <a:solidFill>
              <a:schemeClr val="accent1"/>
            </a:solidFill>
            <a:ln w="12700" cap="flat" cmpd="sng" algn="ctr">
              <a:solidFill>
                <a:srgbClr val="00B050"/>
              </a:solidFill>
              <a:prstDash val="solid"/>
              <a:round/>
              <a:headEnd type="none" w="med" len="med"/>
              <a:tailEnd type="none" w="med" len="med"/>
            </a:ln>
            <a:effectLst/>
          </p:spPr>
        </p:cxnSp>
        <p:pic>
          <p:nvPicPr>
            <p:cNvPr id="43" name="Picture 14" descr="Switch"/>
            <p:cNvPicPr>
              <a:picLocks noChangeAspect="1" noChangeArrowheads="1"/>
            </p:cNvPicPr>
            <p:nvPr/>
          </p:nvPicPr>
          <p:blipFill>
            <a:blip r:embed="rId3" cstate="print"/>
            <a:srcRect r="18666"/>
            <a:stretch>
              <a:fillRect/>
            </a:stretch>
          </p:blipFill>
          <p:spPr bwMode="auto">
            <a:xfrm>
              <a:off x="4637319" y="3340001"/>
              <a:ext cx="536560" cy="333511"/>
            </a:xfrm>
            <a:prstGeom prst="rect">
              <a:avLst/>
            </a:prstGeom>
            <a:noFill/>
            <a:ln w="9525">
              <a:noFill/>
              <a:miter lim="800000"/>
              <a:headEnd/>
              <a:tailEnd/>
            </a:ln>
          </p:spPr>
        </p:pic>
        <p:sp>
          <p:nvSpPr>
            <p:cNvPr id="44" name="Text Box 27"/>
            <p:cNvSpPr txBox="1">
              <a:spLocks noChangeArrowheads="1"/>
            </p:cNvSpPr>
            <p:nvPr/>
          </p:nvSpPr>
          <p:spPr bwMode="auto">
            <a:xfrm>
              <a:off x="4950489" y="3650681"/>
              <a:ext cx="430231" cy="276999"/>
            </a:xfrm>
            <a:prstGeom prst="rect">
              <a:avLst/>
            </a:prstGeom>
            <a:noFill/>
            <a:ln w="9525">
              <a:noFill/>
              <a:miter lim="800000"/>
              <a:headEnd/>
              <a:tailEnd/>
            </a:ln>
          </p:spPr>
          <p:txBody>
            <a:bodyPr wrap="square">
              <a:spAutoFit/>
            </a:bodyPr>
            <a:lstStyle/>
            <a:p>
              <a:pPr algn="l">
                <a:spcBef>
                  <a:spcPct val="50000"/>
                </a:spcBef>
              </a:pPr>
              <a:r>
                <a:rPr lang="fr-FR" sz="1200" dirty="0">
                  <a:solidFill>
                    <a:srgbClr val="146BBA"/>
                  </a:solidFill>
                  <a:latin typeface="Myriad Pro" pitchFamily="34" charset="0"/>
                </a:rPr>
                <a:t>IP2</a:t>
              </a:r>
            </a:p>
          </p:txBody>
        </p:sp>
        <p:sp>
          <p:nvSpPr>
            <p:cNvPr id="45" name="Nuvola 44"/>
            <p:cNvSpPr/>
            <p:nvPr/>
          </p:nvSpPr>
          <p:spPr bwMode="auto">
            <a:xfrm>
              <a:off x="4556760" y="2171700"/>
              <a:ext cx="708660" cy="464820"/>
            </a:xfrm>
            <a:prstGeom prst="cloud">
              <a:avLst/>
            </a:prstGeom>
            <a:gradFill flip="none" rotWithShape="1">
              <a:gsLst>
                <a:gs pos="0">
                  <a:srgbClr val="146BBA">
                    <a:tint val="66000"/>
                    <a:satMod val="160000"/>
                  </a:srgbClr>
                </a:gs>
                <a:gs pos="50000">
                  <a:srgbClr val="146BBA">
                    <a:tint val="44500"/>
                    <a:satMod val="160000"/>
                  </a:srgbClr>
                </a:gs>
                <a:gs pos="100000">
                  <a:srgbClr val="146BBA">
                    <a:tint val="23500"/>
                    <a:satMod val="160000"/>
                  </a:srgbClr>
                </a:gs>
              </a:gsLst>
              <a:lin ang="2700000" scaled="1"/>
              <a:tileRect/>
            </a:gradFill>
            <a:ln w="9525"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dirty="0">
                <a:ln>
                  <a:noFill/>
                </a:ln>
                <a:solidFill>
                  <a:srgbClr val="146BBA"/>
                </a:solidFill>
                <a:effectLst/>
                <a:latin typeface="Myriad Pro" pitchFamily="34" charset="0"/>
              </a:endParaRPr>
            </a:p>
          </p:txBody>
        </p:sp>
        <p:pic>
          <p:nvPicPr>
            <p:cNvPr id="48" name="Picture 14" descr="Switch"/>
            <p:cNvPicPr>
              <a:picLocks noChangeAspect="1" noChangeArrowheads="1"/>
            </p:cNvPicPr>
            <p:nvPr/>
          </p:nvPicPr>
          <p:blipFill>
            <a:blip r:embed="rId3" cstate="print"/>
            <a:srcRect r="18666"/>
            <a:stretch>
              <a:fillRect/>
            </a:stretch>
          </p:blipFill>
          <p:spPr bwMode="auto">
            <a:xfrm>
              <a:off x="5412019" y="2241451"/>
              <a:ext cx="536560" cy="333511"/>
            </a:xfrm>
            <a:prstGeom prst="rect">
              <a:avLst/>
            </a:prstGeom>
            <a:noFill/>
            <a:ln w="9525">
              <a:noFill/>
              <a:miter lim="800000"/>
              <a:headEnd/>
              <a:tailEnd/>
            </a:ln>
          </p:spPr>
        </p:pic>
        <p:sp>
          <p:nvSpPr>
            <p:cNvPr id="49" name="Text Box 24"/>
            <p:cNvSpPr txBox="1">
              <a:spLocks noChangeArrowheads="1"/>
            </p:cNvSpPr>
            <p:nvPr/>
          </p:nvSpPr>
          <p:spPr bwMode="auto">
            <a:xfrm>
              <a:off x="5261583" y="2060848"/>
              <a:ext cx="894593" cy="246221"/>
            </a:xfrm>
            <a:prstGeom prst="rect">
              <a:avLst/>
            </a:prstGeom>
            <a:noFill/>
            <a:ln w="9525">
              <a:noFill/>
              <a:miter lim="800000"/>
              <a:headEnd/>
              <a:tailEnd/>
            </a:ln>
          </p:spPr>
          <p:txBody>
            <a:bodyPr>
              <a:spAutoFit/>
            </a:bodyPr>
            <a:lstStyle/>
            <a:p>
              <a:pPr algn="l">
                <a:spcBef>
                  <a:spcPct val="50000"/>
                </a:spcBef>
              </a:pPr>
              <a:r>
                <a:rPr lang="en-GB" sz="1000" dirty="0">
                  <a:latin typeface="Myriad Pro" pitchFamily="34" charset="0"/>
                </a:rPr>
                <a:t>Hub/Switch</a:t>
              </a:r>
            </a:p>
          </p:txBody>
        </p:sp>
        <p:sp>
          <p:nvSpPr>
            <p:cNvPr id="50" name="CasellaDiTesto 49"/>
            <p:cNvSpPr txBox="1"/>
            <p:nvPr/>
          </p:nvSpPr>
          <p:spPr>
            <a:xfrm>
              <a:off x="4597524" y="2198628"/>
              <a:ext cx="622176" cy="369332"/>
            </a:xfrm>
            <a:prstGeom prst="rect">
              <a:avLst/>
            </a:prstGeom>
            <a:noFill/>
          </p:spPr>
          <p:txBody>
            <a:bodyPr wrap="square" rtlCol="0">
              <a:spAutoFit/>
            </a:bodyPr>
            <a:lstStyle/>
            <a:p>
              <a:pPr algn="ctr"/>
              <a:r>
                <a:rPr lang="it-IT" sz="900" dirty="0">
                  <a:solidFill>
                    <a:srgbClr val="146BBA"/>
                  </a:solidFill>
                  <a:latin typeface="Myriad Pro" pitchFamily="34" charset="0"/>
                </a:rPr>
                <a:t>LAN/ Intranet</a:t>
              </a:r>
            </a:p>
          </p:txBody>
        </p:sp>
        <p:pic>
          <p:nvPicPr>
            <p:cNvPr id="51" name="Picture 17"/>
            <p:cNvPicPr>
              <a:picLocks noChangeAspect="1" noChangeArrowheads="1"/>
            </p:cNvPicPr>
            <p:nvPr/>
          </p:nvPicPr>
          <p:blipFill>
            <a:blip r:embed="rId4" cstate="print"/>
            <a:srcRect/>
            <a:stretch>
              <a:fillRect/>
            </a:stretch>
          </p:blipFill>
          <p:spPr bwMode="auto">
            <a:xfrm>
              <a:off x="5472000" y="3930074"/>
              <a:ext cx="1017101" cy="720000"/>
            </a:xfrm>
            <a:prstGeom prst="rect">
              <a:avLst/>
            </a:prstGeom>
            <a:noFill/>
            <a:ln w="9525">
              <a:noFill/>
              <a:miter lim="800000"/>
              <a:headEnd/>
              <a:tailEnd/>
            </a:ln>
          </p:spPr>
        </p:pic>
        <p:pic>
          <p:nvPicPr>
            <p:cNvPr id="52" name="Picture 2" descr="C:\Users\Enrico Diani\Desktop\Manuali Soluzione Misura EDIA\EMS Configurator\ime\Enrg Mngr sw\Schema1.png"/>
            <p:cNvPicPr>
              <a:picLocks noChangeAspect="1" noChangeArrowheads="1"/>
            </p:cNvPicPr>
            <p:nvPr/>
          </p:nvPicPr>
          <p:blipFill>
            <a:blip r:embed="rId5" cstate="print"/>
            <a:srcRect r="45316"/>
            <a:stretch>
              <a:fillRect/>
            </a:stretch>
          </p:blipFill>
          <p:spPr bwMode="auto">
            <a:xfrm>
              <a:off x="2124000" y="2136624"/>
              <a:ext cx="1683888" cy="3060000"/>
            </a:xfrm>
            <a:prstGeom prst="rect">
              <a:avLst/>
            </a:prstGeom>
            <a:noFill/>
          </p:spPr>
        </p:pic>
        <p:sp>
          <p:nvSpPr>
            <p:cNvPr id="53" name="Text Box 27"/>
            <p:cNvSpPr txBox="1">
              <a:spLocks noChangeArrowheads="1"/>
            </p:cNvSpPr>
            <p:nvPr/>
          </p:nvSpPr>
          <p:spPr bwMode="auto">
            <a:xfrm>
              <a:off x="3382039" y="2437831"/>
              <a:ext cx="436581" cy="276999"/>
            </a:xfrm>
            <a:prstGeom prst="rect">
              <a:avLst/>
            </a:prstGeom>
            <a:noFill/>
            <a:ln w="9525">
              <a:noFill/>
              <a:miter lim="800000"/>
              <a:headEnd/>
              <a:tailEnd/>
            </a:ln>
          </p:spPr>
          <p:txBody>
            <a:bodyPr wrap="square">
              <a:spAutoFit/>
            </a:bodyPr>
            <a:lstStyle/>
            <a:p>
              <a:pPr algn="l">
                <a:spcBef>
                  <a:spcPct val="50000"/>
                </a:spcBef>
              </a:pPr>
              <a:r>
                <a:rPr lang="fr-FR" sz="1200" dirty="0">
                  <a:solidFill>
                    <a:srgbClr val="146BBA"/>
                  </a:solidFill>
                  <a:latin typeface="Myriad Pro" pitchFamily="34" charset="0"/>
                </a:rPr>
                <a:t>IP3</a:t>
              </a:r>
            </a:p>
          </p:txBody>
        </p:sp>
      </p:grpSp>
      <p:grpSp>
        <p:nvGrpSpPr>
          <p:cNvPr id="54" name="Gruppo 53"/>
          <p:cNvGrpSpPr/>
          <p:nvPr/>
        </p:nvGrpSpPr>
        <p:grpSpPr>
          <a:xfrm>
            <a:off x="2124000" y="5766982"/>
            <a:ext cx="3971639" cy="3110618"/>
            <a:chOff x="2124000" y="5766982"/>
            <a:chExt cx="3971639" cy="3110618"/>
          </a:xfrm>
        </p:grpSpPr>
        <p:sp>
          <p:nvSpPr>
            <p:cNvPr id="55" name="Text Box 24"/>
            <p:cNvSpPr txBox="1">
              <a:spLocks noChangeArrowheads="1"/>
            </p:cNvSpPr>
            <p:nvPr/>
          </p:nvSpPr>
          <p:spPr bwMode="auto">
            <a:xfrm>
              <a:off x="4104386" y="5766982"/>
              <a:ext cx="894593" cy="246221"/>
            </a:xfrm>
            <a:prstGeom prst="rect">
              <a:avLst/>
            </a:prstGeom>
            <a:noFill/>
            <a:ln w="9525">
              <a:noFill/>
              <a:miter lim="800000"/>
              <a:headEnd/>
              <a:tailEnd/>
            </a:ln>
          </p:spPr>
          <p:txBody>
            <a:bodyPr>
              <a:spAutoFit/>
            </a:bodyPr>
            <a:lstStyle/>
            <a:p>
              <a:pPr algn="l">
                <a:spcBef>
                  <a:spcPct val="50000"/>
                </a:spcBef>
              </a:pPr>
              <a:r>
                <a:rPr lang="en-GB" sz="1000" dirty="0">
                  <a:latin typeface="Myriad Pro" pitchFamily="34" charset="0"/>
                </a:rPr>
                <a:t>Hub/Switch</a:t>
              </a:r>
            </a:p>
          </p:txBody>
        </p:sp>
        <p:sp>
          <p:nvSpPr>
            <p:cNvPr id="56" name="Line 21"/>
            <p:cNvSpPr>
              <a:spLocks noChangeShapeType="1"/>
            </p:cNvSpPr>
            <p:nvPr/>
          </p:nvSpPr>
          <p:spPr bwMode="auto">
            <a:xfrm>
              <a:off x="3166321" y="6087060"/>
              <a:ext cx="2672504" cy="0"/>
            </a:xfrm>
            <a:prstGeom prst="line">
              <a:avLst/>
            </a:prstGeom>
            <a:noFill/>
            <a:ln w="12700">
              <a:solidFill>
                <a:srgbClr val="40AE49"/>
              </a:solidFill>
              <a:round/>
              <a:headEnd/>
              <a:tailEnd/>
            </a:ln>
          </p:spPr>
          <p:txBody>
            <a:bodyPr/>
            <a:lstStyle/>
            <a:p>
              <a:endParaRPr lang="it-IT">
                <a:latin typeface="Myriad Pro" pitchFamily="34" charset="0"/>
              </a:endParaRPr>
            </a:p>
          </p:txBody>
        </p:sp>
        <p:sp>
          <p:nvSpPr>
            <p:cNvPr id="57" name="Line 15"/>
            <p:cNvSpPr>
              <a:spLocks noChangeShapeType="1"/>
            </p:cNvSpPr>
            <p:nvPr/>
          </p:nvSpPr>
          <p:spPr bwMode="auto">
            <a:xfrm>
              <a:off x="5836920" y="6082593"/>
              <a:ext cx="0" cy="1419364"/>
            </a:xfrm>
            <a:prstGeom prst="line">
              <a:avLst/>
            </a:prstGeom>
            <a:noFill/>
            <a:ln w="12700">
              <a:solidFill>
                <a:srgbClr val="40AE49"/>
              </a:solidFill>
              <a:round/>
              <a:headEnd/>
              <a:tailEnd/>
            </a:ln>
          </p:spPr>
          <p:txBody>
            <a:bodyPr/>
            <a:lstStyle/>
            <a:p>
              <a:endParaRPr lang="it-IT">
                <a:latin typeface="Myriad Pro" pitchFamily="34" charset="0"/>
              </a:endParaRPr>
            </a:p>
          </p:txBody>
        </p:sp>
        <p:sp>
          <p:nvSpPr>
            <p:cNvPr id="58" name="Text Box 24"/>
            <p:cNvSpPr txBox="1">
              <a:spLocks noChangeArrowheads="1"/>
            </p:cNvSpPr>
            <p:nvPr/>
          </p:nvSpPr>
          <p:spPr bwMode="auto">
            <a:xfrm>
              <a:off x="4950489" y="6500408"/>
              <a:ext cx="945485" cy="246220"/>
            </a:xfrm>
            <a:prstGeom prst="rect">
              <a:avLst/>
            </a:prstGeom>
            <a:noFill/>
            <a:ln w="9525">
              <a:noFill/>
              <a:miter lim="800000"/>
              <a:headEnd/>
              <a:tailEnd/>
            </a:ln>
          </p:spPr>
          <p:txBody>
            <a:bodyPr wrap="square">
              <a:spAutoFit/>
            </a:bodyPr>
            <a:lstStyle/>
            <a:p>
              <a:pPr algn="l">
                <a:spcBef>
                  <a:spcPct val="50000"/>
                </a:spcBef>
              </a:pPr>
              <a:r>
                <a:rPr lang="en-GB" sz="1000" dirty="0">
                  <a:latin typeface="Myriad Pro" pitchFamily="34" charset="0"/>
                </a:rPr>
                <a:t>Hub/Switch</a:t>
              </a:r>
            </a:p>
          </p:txBody>
        </p:sp>
        <p:pic>
          <p:nvPicPr>
            <p:cNvPr id="59" name="Picture 9" descr="Switch"/>
            <p:cNvPicPr>
              <a:picLocks noChangeAspect="1" noChangeArrowheads="1"/>
            </p:cNvPicPr>
            <p:nvPr/>
          </p:nvPicPr>
          <p:blipFill>
            <a:blip r:embed="rId3" cstate="print"/>
            <a:srcRect r="21001"/>
            <a:stretch>
              <a:fillRect/>
            </a:stretch>
          </p:blipFill>
          <p:spPr bwMode="auto">
            <a:xfrm>
              <a:off x="4216400" y="5957974"/>
              <a:ext cx="522879" cy="334800"/>
            </a:xfrm>
            <a:prstGeom prst="rect">
              <a:avLst/>
            </a:prstGeom>
            <a:noFill/>
            <a:ln w="9525">
              <a:noFill/>
              <a:miter lim="800000"/>
              <a:headEnd/>
              <a:tailEnd/>
            </a:ln>
          </p:spPr>
        </p:pic>
        <p:pic>
          <p:nvPicPr>
            <p:cNvPr id="60" name="Picture 9" descr="Switch"/>
            <p:cNvPicPr>
              <a:picLocks noChangeAspect="1" noChangeArrowheads="1"/>
            </p:cNvPicPr>
            <p:nvPr/>
          </p:nvPicPr>
          <p:blipFill>
            <a:blip r:embed="rId3" cstate="print"/>
            <a:srcRect r="21001"/>
            <a:stretch>
              <a:fillRect/>
            </a:stretch>
          </p:blipFill>
          <p:spPr bwMode="auto">
            <a:xfrm>
              <a:off x="5572760" y="6773314"/>
              <a:ext cx="522879" cy="334800"/>
            </a:xfrm>
            <a:prstGeom prst="rect">
              <a:avLst/>
            </a:prstGeom>
            <a:noFill/>
            <a:ln w="9525">
              <a:noFill/>
              <a:miter lim="800000"/>
              <a:headEnd/>
              <a:tailEnd/>
            </a:ln>
          </p:spPr>
        </p:pic>
        <p:pic>
          <p:nvPicPr>
            <p:cNvPr id="62" name="Picture 2" descr="C:\Users\Enrico Diani\Desktop\Manuali Soluzione Misura EDIA\EMS Configurator\ime\Enrg Mngr sw\Schema1.png"/>
            <p:cNvPicPr>
              <a:picLocks noChangeAspect="1" noChangeArrowheads="1"/>
            </p:cNvPicPr>
            <p:nvPr/>
          </p:nvPicPr>
          <p:blipFill>
            <a:blip r:embed="rId5" cstate="print"/>
            <a:srcRect r="45316"/>
            <a:stretch>
              <a:fillRect/>
            </a:stretch>
          </p:blipFill>
          <p:spPr bwMode="auto">
            <a:xfrm>
              <a:off x="2124000" y="5817600"/>
              <a:ext cx="1683888" cy="3060000"/>
            </a:xfrm>
            <a:prstGeom prst="rect">
              <a:avLst/>
            </a:prstGeom>
            <a:noFill/>
          </p:spPr>
        </p:pic>
      </p:grpSp>
      <p:pic>
        <p:nvPicPr>
          <p:cNvPr id="31" name="Immagine 30">
            <a:extLst>
              <a:ext uri="{FF2B5EF4-FFF2-40B4-BE49-F238E27FC236}">
                <a16:creationId xmlns:a16="http://schemas.microsoft.com/office/drawing/2014/main" id="{2AFA4458-C4C8-4BFE-809A-3CA266ACCB22}"/>
              </a:ext>
            </a:extLst>
          </p:cNvPr>
          <p:cNvPicPr/>
          <p:nvPr/>
        </p:nvPicPr>
        <p:blipFill>
          <a:blip r:embed="rId6"/>
          <a:stretch>
            <a:fillRect/>
          </a:stretch>
        </p:blipFill>
        <p:spPr>
          <a:xfrm>
            <a:off x="4445750" y="4027104"/>
            <a:ext cx="905533" cy="489510"/>
          </a:xfrm>
          <a:prstGeom prst="rect">
            <a:avLst/>
          </a:prstGeom>
        </p:spPr>
      </p:pic>
      <p:pic>
        <p:nvPicPr>
          <p:cNvPr id="40" name="Immagine 39">
            <a:extLst>
              <a:ext uri="{FF2B5EF4-FFF2-40B4-BE49-F238E27FC236}">
                <a16:creationId xmlns:a16="http://schemas.microsoft.com/office/drawing/2014/main" id="{9594D209-1CCA-44B2-A940-1E271BB337A3}"/>
              </a:ext>
            </a:extLst>
          </p:cNvPr>
          <p:cNvPicPr/>
          <p:nvPr/>
        </p:nvPicPr>
        <p:blipFill>
          <a:blip r:embed="rId6"/>
          <a:stretch>
            <a:fillRect/>
          </a:stretch>
        </p:blipFill>
        <p:spPr>
          <a:xfrm>
            <a:off x="5412019" y="7575814"/>
            <a:ext cx="905533" cy="489510"/>
          </a:xfrm>
          <a:prstGeom prst="rect">
            <a:avLst/>
          </a:prstGeom>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2520000" y="1173481"/>
            <a:ext cx="4032000" cy="792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lvl="0" indent="-342900" algn="l">
              <a:spcBef>
                <a:spcPts val="200"/>
              </a:spcBef>
              <a:defRPr/>
            </a:pPr>
            <a:r>
              <a:rPr lang="en-GB" sz="1400" dirty="0">
                <a:solidFill>
                  <a:srgbClr val="146BBA"/>
                </a:solidFill>
                <a:latin typeface="Myriad Pro" pitchFamily="34" charset="0"/>
              </a:rPr>
              <a:t>6. Preliminary operations</a:t>
            </a:r>
          </a:p>
          <a:p>
            <a:pPr marL="342900" lvl="0" indent="-342900" algn="l">
              <a:spcBef>
                <a:spcPts val="200"/>
              </a:spcBef>
              <a:defRPr/>
            </a:pPr>
            <a:r>
              <a:rPr lang="en-GB" sz="900" kern="0" dirty="0">
                <a:solidFill>
                  <a:srgbClr val="146BBA"/>
                </a:solidFill>
                <a:latin typeface="Myriad Pro" pitchFamily="34" charset="0"/>
                <a:cs typeface="Calibri" pitchFamily="34" charset="0"/>
              </a:rPr>
              <a:t>ATTENTION!</a:t>
            </a:r>
          </a:p>
          <a:p>
            <a:pPr lvl="0" indent="-342900" algn="l">
              <a:spcBef>
                <a:spcPts val="200"/>
              </a:spcBef>
            </a:pPr>
            <a:r>
              <a:rPr lang="en-GB" sz="900" kern="0" dirty="0">
                <a:solidFill>
                  <a:schemeClr val="tx1"/>
                </a:solidFill>
                <a:latin typeface="Myriad Pro" pitchFamily="34" charset="0"/>
                <a:cs typeface="Calibri" pitchFamily="34" charset="0"/>
              </a:rPr>
              <a:t>Before commissioning the installation we recommend you to verify on the IME “e-catalogue” site if a software update is available.</a:t>
            </a:r>
          </a:p>
          <a:p>
            <a:pPr lvl="0" indent="-342900" algn="l">
              <a:spcBef>
                <a:spcPts val="200"/>
              </a:spcBef>
            </a:pPr>
            <a:r>
              <a:rPr lang="en-US" sz="900" b="0" kern="0" dirty="0">
                <a:solidFill>
                  <a:schemeClr val="tx1"/>
                </a:solidFill>
                <a:latin typeface="Myriad Pro" pitchFamily="34" charset="0"/>
                <a:cs typeface="Calibri" pitchFamily="34" charset="0"/>
              </a:rPr>
              <a:t>Download the update file from IME site to your computer. This file will be used to update the firmware.</a:t>
            </a: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indent="-342900" algn="l">
              <a:spcBef>
                <a:spcPts val="200"/>
              </a:spcBef>
            </a:pPr>
            <a:r>
              <a:rPr lang="en-GB" sz="800" dirty="0">
                <a:solidFill>
                  <a:srgbClr val="146BBA"/>
                </a:solidFill>
                <a:latin typeface="Myriad Pro" pitchFamily="34" charset="0"/>
                <a:cs typeface="Calibri" pitchFamily="34" charset="0"/>
              </a:rPr>
              <a:t>(After downloading the update file follow the procedure detailed on pages 21 to 22 of this manual)</a:t>
            </a:r>
          </a:p>
          <a:p>
            <a:pPr indent="-342900" algn="l">
              <a:spcBef>
                <a:spcPts val="200"/>
              </a:spcBef>
            </a:pPr>
            <a:endParaRPr lang="en-GB" sz="900" dirty="0">
              <a:solidFill>
                <a:srgbClr val="146BBA"/>
              </a:solidFill>
              <a:latin typeface="Myriad Pro" pitchFamily="34" charset="0"/>
              <a:cs typeface="Calibri" pitchFamily="34" charset="0"/>
            </a:endParaRPr>
          </a:p>
          <a:p>
            <a:pPr marL="342900" lvl="0" indent="-342900" algn="l">
              <a:spcBef>
                <a:spcPts val="200"/>
              </a:spcBef>
              <a:defRPr/>
            </a:pPr>
            <a:r>
              <a:rPr lang="en-GB" sz="1400" dirty="0">
                <a:solidFill>
                  <a:srgbClr val="146BBA"/>
                </a:solidFill>
                <a:latin typeface="Myriad Pro" pitchFamily="34" charset="0"/>
              </a:rPr>
              <a:t>7. Implementation</a:t>
            </a:r>
          </a:p>
          <a:p>
            <a:pPr algn="l">
              <a:spcBef>
                <a:spcPts val="200"/>
              </a:spcBef>
              <a:defRPr/>
            </a:pPr>
            <a:r>
              <a:rPr lang="en-GB" sz="1000" kern="0" dirty="0">
                <a:solidFill>
                  <a:srgbClr val="146BBA"/>
                </a:solidFill>
                <a:latin typeface="Myriad Pro" pitchFamily="34" charset="0"/>
                <a:cs typeface="Calibri" pitchFamily="34" charset="0"/>
              </a:rPr>
              <a:t>7.1 </a:t>
            </a:r>
            <a:r>
              <a:rPr lang="en-GB" sz="1000" kern="0" dirty="0">
                <a:solidFill>
                  <a:schemeClr val="tx1"/>
                </a:solidFill>
                <a:latin typeface="Myriad Pro" pitchFamily="34" charset="0"/>
                <a:cs typeface="Calibri" pitchFamily="34" charset="0"/>
              </a:rPr>
              <a:t>Local settings</a:t>
            </a:r>
          </a:p>
          <a:p>
            <a:pPr lvl="0" algn="l">
              <a:spcBef>
                <a:spcPts val="200"/>
              </a:spcBef>
              <a:defRPr/>
            </a:pPr>
            <a:r>
              <a:rPr lang="en-GB" sz="900" b="0" kern="0" dirty="0">
                <a:solidFill>
                  <a:schemeClr val="tx1"/>
                </a:solidFill>
                <a:latin typeface="Myriad Pro" pitchFamily="34" charset="0"/>
                <a:cs typeface="Calibri" pitchFamily="34" charset="0"/>
              </a:rPr>
              <a:t>Local settings / configuration</a:t>
            </a:r>
          </a:p>
          <a:p>
            <a:pPr lvl="0" indent="180975" algn="l">
              <a:spcBef>
                <a:spcPts val="200"/>
              </a:spcBef>
              <a:buFont typeface="Calibri" pitchFamily="34" charset="0"/>
              <a:buChar char="‒"/>
              <a:tabLst>
                <a:tab pos="177800" algn="l"/>
              </a:tabLst>
              <a:defRPr/>
            </a:pPr>
            <a:r>
              <a:rPr lang="en-GB" sz="900" b="0" kern="0" dirty="0">
                <a:solidFill>
                  <a:schemeClr val="tx1"/>
                </a:solidFill>
                <a:latin typeface="Myriad Pro" pitchFamily="34" charset="0"/>
                <a:cs typeface="Calibri" pitchFamily="34" charset="0"/>
              </a:rPr>
              <a:t>Procedure to configure the Web Server from a computer directly</a:t>
            </a:r>
            <a:br>
              <a:rPr lang="en-GB" sz="900" b="0" kern="0" dirty="0">
                <a:solidFill>
                  <a:schemeClr val="tx1"/>
                </a:solidFill>
                <a:latin typeface="Myriad Pro" pitchFamily="34" charset="0"/>
                <a:cs typeface="Calibri" pitchFamily="34" charset="0"/>
              </a:rPr>
            </a:br>
            <a:r>
              <a:rPr lang="en-GB" sz="900" b="0" kern="0" dirty="0">
                <a:solidFill>
                  <a:schemeClr val="tx1"/>
                </a:solidFill>
                <a:latin typeface="Myriad Pro" pitchFamily="34" charset="0"/>
                <a:cs typeface="Calibri" pitchFamily="34" charset="0"/>
              </a:rPr>
              <a:t>	connected to it.</a:t>
            </a:r>
          </a:p>
          <a:p>
            <a:pPr marL="342900" lvl="0" indent="-342900" algn="l">
              <a:spcBef>
                <a:spcPts val="200"/>
              </a:spcBef>
              <a:defRPr/>
            </a:pPr>
            <a:endParaRPr lang="en-GB" sz="700" b="0" kern="0" dirty="0">
              <a:solidFill>
                <a:srgbClr val="ED1C24"/>
              </a:solidFill>
              <a:latin typeface="Myriad Pro" pitchFamily="34" charset="0"/>
              <a:cs typeface="Calibri" pitchFamily="34" charset="0"/>
            </a:endParaRPr>
          </a:p>
          <a:p>
            <a:pPr marL="342900" lvl="0" indent="-342900" algn="l">
              <a:spcBef>
                <a:spcPts val="200"/>
              </a:spcBef>
              <a:defRPr/>
            </a:pPr>
            <a:r>
              <a:rPr lang="en-GB" sz="900" b="0" kern="0" dirty="0">
                <a:solidFill>
                  <a:schemeClr val="tx1"/>
                </a:solidFill>
                <a:latin typeface="Myriad Pro" pitchFamily="34" charset="0"/>
                <a:cs typeface="Calibri" pitchFamily="34" charset="0"/>
              </a:rPr>
              <a:t>Materials required</a:t>
            </a:r>
          </a:p>
          <a:p>
            <a:pPr marL="182563" lvl="0" indent="-182563" algn="l">
              <a:spcBef>
                <a:spcPts val="200"/>
              </a:spcBef>
              <a:buFont typeface="Calibri" pitchFamily="34" charset="0"/>
              <a:buChar char="‒"/>
              <a:defRPr/>
            </a:pPr>
            <a:r>
              <a:rPr lang="en-GB" sz="900" b="0" kern="0" dirty="0">
                <a:solidFill>
                  <a:schemeClr val="tx1"/>
                </a:solidFill>
                <a:latin typeface="Myriad Pro" pitchFamily="34" charset="0"/>
                <a:cs typeface="Calibri" pitchFamily="34" charset="0"/>
              </a:rPr>
              <a:t>Web Server’s instruction sheet</a:t>
            </a:r>
          </a:p>
          <a:p>
            <a:pPr marL="182563" lvl="0" indent="-182563" algn="l">
              <a:spcBef>
                <a:spcPts val="0"/>
              </a:spcBef>
              <a:buFont typeface="Calibri" pitchFamily="34" charset="0"/>
              <a:buChar char="‒"/>
              <a:defRPr/>
            </a:pPr>
            <a:r>
              <a:rPr lang="en-GB" sz="900" b="0" kern="0" dirty="0">
                <a:solidFill>
                  <a:schemeClr val="tx1"/>
                </a:solidFill>
                <a:latin typeface="Myriad Pro" pitchFamily="34" charset="0"/>
                <a:cs typeface="Calibri" pitchFamily="34" charset="0"/>
              </a:rPr>
              <a:t>Web Server’s user manual</a:t>
            </a:r>
          </a:p>
          <a:p>
            <a:pPr marL="182563" lvl="0" indent="-182563" algn="l">
              <a:spcBef>
                <a:spcPts val="0"/>
              </a:spcBef>
              <a:buFont typeface="Calibri" pitchFamily="34" charset="0"/>
              <a:buChar char="‒"/>
              <a:defRPr/>
            </a:pPr>
            <a:r>
              <a:rPr lang="en-GB" sz="900" b="0" kern="0" dirty="0">
                <a:solidFill>
                  <a:schemeClr val="tx1"/>
                </a:solidFill>
                <a:latin typeface="Myriad Pro" pitchFamily="34" charset="0"/>
                <a:cs typeface="Calibri" pitchFamily="34" charset="0"/>
              </a:rPr>
              <a:t>PC with a web browser (Chrome, Firefox, etc.)</a:t>
            </a:r>
          </a:p>
          <a:p>
            <a:pPr lvl="0" algn="l">
              <a:spcBef>
                <a:spcPts val="200"/>
              </a:spcBef>
              <a:defRPr/>
            </a:pPr>
            <a:r>
              <a:rPr lang="en-GB" sz="900" kern="0" dirty="0">
                <a:solidFill>
                  <a:schemeClr val="tx1"/>
                </a:solidFill>
                <a:latin typeface="Myriad Pro" pitchFamily="34" charset="0"/>
                <a:cs typeface="Calibri" pitchFamily="34" charset="0"/>
              </a:rPr>
              <a:t> </a:t>
            </a:r>
            <a:r>
              <a:rPr lang="en-GB" sz="900" kern="0" dirty="0">
                <a:solidFill>
                  <a:srgbClr val="146BBA"/>
                </a:solidFill>
                <a:latin typeface="Myriad Pro" pitchFamily="34" charset="0"/>
                <a:cs typeface="Calibri" pitchFamily="34" charset="0"/>
              </a:rPr>
              <a:t>Note:</a:t>
            </a:r>
            <a:r>
              <a:rPr lang="en-GB" sz="900" b="0" kern="0" dirty="0">
                <a:solidFill>
                  <a:schemeClr val="tx1"/>
                </a:solidFill>
                <a:latin typeface="Myriad Pro" pitchFamily="34" charset="0"/>
                <a:cs typeface="Calibri" pitchFamily="34" charset="0"/>
              </a:rPr>
              <a:t> </a:t>
            </a:r>
            <a:r>
              <a:rPr lang="en-GB" sz="900" kern="0" dirty="0">
                <a:solidFill>
                  <a:schemeClr val="tx1"/>
                </a:solidFill>
                <a:latin typeface="Myriad Pro" pitchFamily="34" charset="0"/>
                <a:cs typeface="Calibri" pitchFamily="34" charset="0"/>
              </a:rPr>
              <a:t>The local settings must be made ​mandatorily by a computer</a:t>
            </a:r>
          </a:p>
          <a:p>
            <a:pPr marL="182563" lvl="0" indent="-182563" algn="l">
              <a:spcBef>
                <a:spcPts val="200"/>
              </a:spcBef>
              <a:defRPr/>
            </a:pPr>
            <a:endParaRPr lang="en-GB" sz="700" b="0" kern="0" dirty="0">
              <a:solidFill>
                <a:schemeClr val="tx1"/>
              </a:solidFill>
              <a:latin typeface="Myriad Pro" pitchFamily="34" charset="0"/>
              <a:cs typeface="Calibri" pitchFamily="34" charset="0"/>
            </a:endParaRPr>
          </a:p>
          <a:p>
            <a:pPr lvl="0" indent="-342900" algn="l">
              <a:spcBef>
                <a:spcPts val="200"/>
              </a:spcBef>
            </a:pPr>
            <a:r>
              <a:rPr lang="en-GB" sz="900" b="0" kern="0" dirty="0">
                <a:solidFill>
                  <a:schemeClr val="tx1"/>
                </a:solidFill>
                <a:latin typeface="Myriad Pro" pitchFamily="34" charset="0"/>
                <a:cs typeface="Calibri" pitchFamily="34" charset="0"/>
              </a:rPr>
              <a:t>Useful Information</a:t>
            </a:r>
          </a:p>
          <a:p>
            <a:pPr lvl="0" indent="177800" algn="l">
              <a:spcBef>
                <a:spcPts val="200"/>
              </a:spcBef>
              <a:buFont typeface="Calibri" pitchFamily="34" charset="0"/>
              <a:buChar char="‒"/>
            </a:pPr>
            <a:r>
              <a:rPr lang="en-GB" sz="900" b="0" kern="0" dirty="0">
                <a:solidFill>
                  <a:schemeClr val="tx1"/>
                </a:solidFill>
                <a:latin typeface="Myriad Pro" pitchFamily="34" charset="0"/>
                <a:cs typeface="Calibri" pitchFamily="34" charset="0"/>
              </a:rPr>
              <a:t>IP network parameters for Web Server (use the </a:t>
            </a:r>
            <a:r>
              <a:rPr lang="en-GB" sz="900" b="0" kern="0" dirty="0">
                <a:solidFill>
                  <a:srgbClr val="146BBA"/>
                </a:solidFill>
                <a:latin typeface="Myriad Pro" pitchFamily="34" charset="0"/>
                <a:cs typeface="Calibri" pitchFamily="34" charset="0"/>
              </a:rPr>
              <a:t>Parameters Table of the Web Server</a:t>
            </a:r>
            <a:r>
              <a:rPr lang="en-GB" sz="900" b="0" kern="0" dirty="0">
                <a:solidFill>
                  <a:srgbClr val="ED1C24"/>
                </a:solidFill>
                <a:latin typeface="Myriad Pro" pitchFamily="34" charset="0"/>
                <a:cs typeface="Calibri" pitchFamily="34" charset="0"/>
              </a:rPr>
              <a:t> </a:t>
            </a:r>
            <a:r>
              <a:rPr lang="en-GB" sz="900" b="0" kern="0" dirty="0">
                <a:solidFill>
                  <a:schemeClr val="tx1"/>
                </a:solidFill>
                <a:latin typeface="Myriad Pro" pitchFamily="34" charset="0"/>
                <a:cs typeface="Calibri" pitchFamily="34" charset="0"/>
              </a:rPr>
              <a:t>)</a:t>
            </a:r>
          </a:p>
          <a:p>
            <a:pPr marL="342900" lvl="0" indent="-342900" algn="l">
              <a:spcBef>
                <a:spcPts val="200"/>
              </a:spcBef>
              <a:defRPr/>
            </a:pPr>
            <a:endParaRPr lang="en-GB" sz="900" b="0" kern="0" dirty="0">
              <a:solidFill>
                <a:schemeClr val="tx1"/>
              </a:solidFill>
              <a:latin typeface="Myriad Pro" pitchFamily="34" charset="0"/>
              <a:cs typeface="Calibri" pitchFamily="34" charset="0"/>
            </a:endParaRPr>
          </a:p>
          <a:p>
            <a:pPr marL="182563" lvl="0" indent="-182563" algn="l">
              <a:spcBef>
                <a:spcPts val="200"/>
              </a:spcBef>
              <a:defRPr/>
            </a:pPr>
            <a:r>
              <a:rPr lang="en-GB" sz="1000" kern="0" dirty="0">
                <a:solidFill>
                  <a:srgbClr val="146BBA"/>
                </a:solidFill>
                <a:latin typeface="Myriad Pro" pitchFamily="34" charset="0"/>
                <a:cs typeface="Calibri" pitchFamily="34" charset="0"/>
              </a:rPr>
              <a:t>7.2</a:t>
            </a:r>
            <a:r>
              <a:rPr lang="en-GB" sz="1000" kern="0" dirty="0">
                <a:solidFill>
                  <a:schemeClr val="tx1"/>
                </a:solidFill>
                <a:latin typeface="Myriad Pro" pitchFamily="34" charset="0"/>
                <a:cs typeface="Calibri" pitchFamily="34" charset="0"/>
              </a:rPr>
              <a:t> Connecting the device to a PC - Programming</a:t>
            </a:r>
          </a:p>
          <a:p>
            <a:pPr marL="182563" indent="-182563" algn="l">
              <a:spcBef>
                <a:spcPts val="200"/>
              </a:spcBef>
              <a:buFont typeface="Calibri" pitchFamily="34" charset="0"/>
              <a:buChar char="‒"/>
              <a:defRPr/>
            </a:pPr>
            <a:r>
              <a:rPr lang="en-GB" sz="900" b="0" kern="0" dirty="0">
                <a:solidFill>
                  <a:schemeClr val="tx1"/>
                </a:solidFill>
                <a:latin typeface="Myriad Pro" pitchFamily="34" charset="0"/>
                <a:cs typeface="Calibri" pitchFamily="34" charset="0"/>
              </a:rPr>
              <a:t>Connect the Web Server directly to a PC by the Ethernet cable (is possible to pass through a switch)</a:t>
            </a:r>
          </a:p>
          <a:p>
            <a:pPr marL="266700" indent="-84138" algn="l">
              <a:spcBef>
                <a:spcPts val="200"/>
              </a:spcBef>
              <a:buFont typeface="Arial" pitchFamily="34" charset="0"/>
              <a:buChar char="•"/>
              <a:defRPr/>
            </a:pPr>
            <a:r>
              <a:rPr lang="en-GB" sz="900" kern="0" dirty="0">
                <a:solidFill>
                  <a:schemeClr val="tx1"/>
                </a:solidFill>
                <a:latin typeface="Myriad Pro" pitchFamily="34" charset="0"/>
                <a:cs typeface="Calibri" pitchFamily="34" charset="0"/>
              </a:rPr>
              <a:t> </a:t>
            </a:r>
            <a:r>
              <a:rPr lang="en-GB" sz="900" kern="0" dirty="0">
                <a:solidFill>
                  <a:srgbClr val="146BBA"/>
                </a:solidFill>
                <a:latin typeface="Myriad Pro" pitchFamily="34" charset="0"/>
                <a:cs typeface="Calibri" pitchFamily="34" charset="0"/>
              </a:rPr>
              <a:t>Note:</a:t>
            </a:r>
            <a:r>
              <a:rPr lang="en-GB" sz="900" b="0" kern="0" dirty="0">
                <a:solidFill>
                  <a:schemeClr val="tx1"/>
                </a:solidFill>
                <a:latin typeface="Myriad Pro" pitchFamily="34" charset="0"/>
                <a:cs typeface="Calibri" pitchFamily="34" charset="0"/>
              </a:rPr>
              <a:t> </a:t>
            </a:r>
            <a:r>
              <a:rPr lang="en-GB" sz="900" kern="0" dirty="0">
                <a:solidFill>
                  <a:schemeClr val="tx1"/>
                </a:solidFill>
                <a:latin typeface="Myriad Pro" pitchFamily="34" charset="0"/>
                <a:cs typeface="Calibri" pitchFamily="34" charset="0"/>
              </a:rPr>
              <a:t>In this phase don’t connect the Web Server to other devices (Gateways, etc. ) or to the Building Network</a:t>
            </a:r>
          </a:p>
          <a:p>
            <a:pPr marL="182563" indent="-182563" algn="l">
              <a:spcBef>
                <a:spcPts val="200"/>
              </a:spcBef>
              <a:buFont typeface="Calibri" pitchFamily="34" charset="0"/>
              <a:buChar char="‒"/>
              <a:defRPr/>
            </a:pPr>
            <a:r>
              <a:rPr lang="en-GB" sz="900" b="0" kern="0" dirty="0">
                <a:solidFill>
                  <a:schemeClr val="tx1"/>
                </a:solidFill>
                <a:latin typeface="Myriad Pro" pitchFamily="34" charset="0"/>
                <a:cs typeface="Calibri" pitchFamily="34" charset="0"/>
              </a:rPr>
              <a:t>Supply the Web Server </a:t>
            </a:r>
          </a:p>
          <a:p>
            <a:pPr marL="182563" indent="-182563" algn="l">
              <a:spcBef>
                <a:spcPts val="200"/>
              </a:spcBef>
              <a:defRPr/>
            </a:pPr>
            <a:endParaRPr lang="en-GB" sz="900" b="0" kern="0" dirty="0">
              <a:solidFill>
                <a:schemeClr val="tx1"/>
              </a:solidFill>
              <a:latin typeface="Myriad Pro" pitchFamily="34" charset="0"/>
              <a:cs typeface="Calibri" pitchFamily="34" charset="0"/>
            </a:endParaRPr>
          </a:p>
          <a:p>
            <a:pPr marL="182563" indent="-182563" algn="l">
              <a:spcBef>
                <a:spcPts val="200"/>
              </a:spcBef>
              <a:defRPr/>
            </a:pPr>
            <a:endParaRPr lang="en-GB" sz="900" b="0" kern="0" dirty="0">
              <a:solidFill>
                <a:schemeClr val="tx1"/>
              </a:solidFill>
              <a:latin typeface="Myriad Pro" pitchFamily="34" charset="0"/>
              <a:cs typeface="Calibri" pitchFamily="34" charset="0"/>
            </a:endParaRPr>
          </a:p>
          <a:p>
            <a:pPr marL="182563" indent="-182563" algn="l">
              <a:spcBef>
                <a:spcPts val="200"/>
              </a:spcBef>
              <a:defRPr/>
            </a:pPr>
            <a:endParaRPr lang="en-GB" sz="900" b="0" kern="0" dirty="0">
              <a:solidFill>
                <a:schemeClr val="tx1"/>
              </a:solidFill>
              <a:latin typeface="Myriad Pro" pitchFamily="34" charset="0"/>
              <a:cs typeface="Calibri" pitchFamily="34" charset="0"/>
            </a:endParaRPr>
          </a:p>
          <a:p>
            <a:pPr marL="182563" indent="-182563" algn="l">
              <a:spcBef>
                <a:spcPts val="200"/>
              </a:spcBef>
              <a:defRPr/>
            </a:pPr>
            <a:endParaRPr lang="en-GB" sz="900" b="0" kern="0" dirty="0">
              <a:solidFill>
                <a:schemeClr val="tx1"/>
              </a:solidFill>
              <a:latin typeface="Myriad Pro" pitchFamily="34" charset="0"/>
              <a:cs typeface="Calibri" pitchFamily="34" charset="0"/>
            </a:endParaRPr>
          </a:p>
          <a:p>
            <a:pPr marL="182563" indent="-182563" algn="l">
              <a:spcBef>
                <a:spcPts val="200"/>
              </a:spcBef>
              <a:defRPr/>
            </a:pPr>
            <a:endParaRPr lang="en-GB" sz="900" b="0" kern="0" dirty="0">
              <a:solidFill>
                <a:schemeClr val="tx1"/>
              </a:solidFill>
              <a:latin typeface="Myriad Pro" pitchFamily="34" charset="0"/>
              <a:cs typeface="Calibri" pitchFamily="34" charset="0"/>
            </a:endParaRPr>
          </a:p>
          <a:p>
            <a:pPr marL="182563" indent="-182563" algn="l">
              <a:spcBef>
                <a:spcPts val="200"/>
              </a:spcBef>
              <a:defRPr/>
            </a:pPr>
            <a:endParaRPr lang="en-GB" sz="900" b="0" kern="0" dirty="0">
              <a:solidFill>
                <a:schemeClr val="tx1"/>
              </a:solidFill>
              <a:latin typeface="Myriad Pro" pitchFamily="34" charset="0"/>
              <a:cs typeface="Calibri" pitchFamily="34" charset="0"/>
            </a:endParaRPr>
          </a:p>
          <a:p>
            <a:pPr marL="182563" indent="-182563" algn="l">
              <a:spcBef>
                <a:spcPts val="200"/>
              </a:spcBef>
              <a:defRPr/>
            </a:pPr>
            <a:endParaRPr lang="en-GB" sz="900" b="0" kern="0" dirty="0">
              <a:solidFill>
                <a:schemeClr val="tx1"/>
              </a:solidFill>
              <a:latin typeface="Myriad Pro" pitchFamily="34" charset="0"/>
              <a:cs typeface="Calibri" pitchFamily="34" charset="0"/>
            </a:endParaRPr>
          </a:p>
          <a:p>
            <a:pPr marL="182563" indent="-182563" algn="l">
              <a:spcBef>
                <a:spcPts val="200"/>
              </a:spcBef>
              <a:defRPr/>
            </a:pPr>
            <a:endParaRPr lang="en-GB" sz="900" b="0" kern="0" dirty="0">
              <a:solidFill>
                <a:schemeClr val="tx1"/>
              </a:solidFill>
              <a:latin typeface="Myriad Pro" pitchFamily="34" charset="0"/>
              <a:cs typeface="Calibri" pitchFamily="34" charset="0"/>
            </a:endParaRPr>
          </a:p>
          <a:p>
            <a:pPr marL="182563" indent="-182563" algn="l">
              <a:spcBef>
                <a:spcPts val="200"/>
              </a:spcBef>
              <a:defRPr/>
            </a:pPr>
            <a:endParaRPr lang="en-GB" sz="900" b="0" kern="0" dirty="0">
              <a:solidFill>
                <a:schemeClr val="tx1"/>
              </a:solidFill>
              <a:latin typeface="Myriad Pro" pitchFamily="34" charset="0"/>
              <a:cs typeface="Calibri" pitchFamily="34" charset="0"/>
            </a:endParaRPr>
          </a:p>
          <a:p>
            <a:pPr marL="182563" indent="-182563" algn="l">
              <a:spcBef>
                <a:spcPts val="200"/>
              </a:spcBef>
              <a:defRPr/>
            </a:pPr>
            <a:endParaRPr lang="en-GB" sz="900" b="0" kern="0" dirty="0">
              <a:solidFill>
                <a:schemeClr val="tx1"/>
              </a:solidFill>
              <a:latin typeface="Myriad Pro" pitchFamily="34" charset="0"/>
              <a:cs typeface="Calibri" pitchFamily="34" charset="0"/>
            </a:endParaRPr>
          </a:p>
          <a:p>
            <a:pPr marL="182563" indent="-182563" algn="l">
              <a:spcBef>
                <a:spcPts val="200"/>
              </a:spcBef>
              <a:defRPr/>
            </a:pPr>
            <a:endParaRPr lang="en-GB" sz="900" b="0" kern="0" dirty="0">
              <a:solidFill>
                <a:schemeClr val="tx1"/>
              </a:solidFill>
              <a:latin typeface="Myriad Pro" pitchFamily="34" charset="0"/>
              <a:cs typeface="Calibri" pitchFamily="34" charset="0"/>
            </a:endParaRPr>
          </a:p>
          <a:p>
            <a:pPr marL="182563" indent="-182563" algn="l">
              <a:spcBef>
                <a:spcPts val="200"/>
              </a:spcBef>
              <a:defRPr/>
            </a:pPr>
            <a:endParaRPr lang="en-GB" sz="900" b="0" kern="0" dirty="0">
              <a:solidFill>
                <a:schemeClr val="tx1"/>
              </a:solidFill>
              <a:latin typeface="Myriad Pro" pitchFamily="34" charset="0"/>
              <a:cs typeface="Calibri" pitchFamily="34" charset="0"/>
            </a:endParaRPr>
          </a:p>
          <a:p>
            <a:pPr marL="182563" indent="-182563" algn="l">
              <a:spcBef>
                <a:spcPts val="200"/>
              </a:spcBef>
              <a:defRPr/>
            </a:pPr>
            <a:r>
              <a:rPr lang="en-GB" sz="1000" kern="0" dirty="0">
                <a:solidFill>
                  <a:srgbClr val="146BBA"/>
                </a:solidFill>
                <a:latin typeface="Myriad Pro" pitchFamily="34" charset="0"/>
                <a:cs typeface="Calibri" pitchFamily="34" charset="0"/>
              </a:rPr>
              <a:t>7.3</a:t>
            </a:r>
            <a:r>
              <a:rPr lang="en-GB" sz="1000" kern="0" dirty="0">
                <a:solidFill>
                  <a:schemeClr val="tx1"/>
                </a:solidFill>
                <a:latin typeface="Myriad Pro" pitchFamily="34" charset="0"/>
                <a:cs typeface="Calibri" pitchFamily="34" charset="0"/>
              </a:rPr>
              <a:t> Web Server default settings</a:t>
            </a:r>
          </a:p>
          <a:p>
            <a:pPr marL="266700" indent="-84138" algn="l">
              <a:spcBef>
                <a:spcPts val="200"/>
              </a:spcBef>
              <a:buFont typeface="Arial" pitchFamily="34" charset="0"/>
              <a:buChar char="•"/>
              <a:tabLst>
                <a:tab pos="1165225" algn="l"/>
              </a:tabLst>
              <a:defRPr/>
            </a:pPr>
            <a:r>
              <a:rPr lang="en-GB" sz="900" b="0" kern="0" dirty="0">
                <a:solidFill>
                  <a:schemeClr val="tx1"/>
                </a:solidFill>
                <a:latin typeface="Myriad Pro" pitchFamily="34" charset="0"/>
                <a:cs typeface="Calibri" pitchFamily="34" charset="0"/>
              </a:rPr>
              <a:t>IP Address:	192.168.1.100</a:t>
            </a:r>
          </a:p>
          <a:p>
            <a:pPr marL="266700" indent="-84138" algn="l">
              <a:spcBef>
                <a:spcPts val="200"/>
              </a:spcBef>
              <a:buFont typeface="Arial" pitchFamily="34" charset="0"/>
              <a:buChar char="•"/>
              <a:tabLst>
                <a:tab pos="1165225" algn="l"/>
              </a:tabLst>
              <a:defRPr/>
            </a:pPr>
            <a:r>
              <a:rPr lang="en-GB" sz="900" b="0" kern="0" dirty="0">
                <a:solidFill>
                  <a:schemeClr val="tx1"/>
                </a:solidFill>
                <a:latin typeface="Myriad Pro" pitchFamily="34" charset="0"/>
                <a:cs typeface="Calibri" pitchFamily="34" charset="0"/>
              </a:rPr>
              <a:t>Subnet Mask:	255.255.255.0</a:t>
            </a:r>
          </a:p>
          <a:p>
            <a:pPr marL="266700" indent="-84138" algn="l">
              <a:spcBef>
                <a:spcPts val="200"/>
              </a:spcBef>
              <a:buFont typeface="Arial" pitchFamily="34" charset="0"/>
              <a:buChar char="•"/>
              <a:tabLst>
                <a:tab pos="1074738" algn="l"/>
                <a:tab pos="1165225" algn="l"/>
              </a:tabLst>
              <a:defRPr/>
            </a:pPr>
            <a:r>
              <a:rPr lang="en-GB" sz="900" b="0" kern="0" dirty="0">
                <a:solidFill>
                  <a:schemeClr val="tx1"/>
                </a:solidFill>
                <a:latin typeface="Myriad Pro" pitchFamily="34" charset="0"/>
                <a:cs typeface="Calibri" pitchFamily="34" charset="0"/>
              </a:rPr>
              <a:t>Default Gateway:	192.168.1.1</a:t>
            </a:r>
          </a:p>
          <a:p>
            <a:pPr marL="182563" indent="-182563" algn="l">
              <a:spcBef>
                <a:spcPts val="200"/>
              </a:spcBef>
              <a:defRPr/>
            </a:pPr>
            <a:endParaRPr lang="en-GB" sz="900" b="0" kern="0" dirty="0">
              <a:solidFill>
                <a:schemeClr val="tx1"/>
              </a:solidFill>
              <a:latin typeface="Myriad Pro" pitchFamily="34" charset="0"/>
              <a:cs typeface="Calibri" pitchFamily="34" charset="0"/>
            </a:endParaRPr>
          </a:p>
          <a:p>
            <a:pPr marL="432000" indent="-449263" algn="l">
              <a:spcBef>
                <a:spcPts val="200"/>
              </a:spcBef>
              <a:defRPr/>
            </a:pPr>
            <a:r>
              <a:rPr lang="en-GB" sz="900" kern="0" dirty="0">
                <a:solidFill>
                  <a:srgbClr val="146BBA"/>
                </a:solidFill>
                <a:latin typeface="Myriad Pro" pitchFamily="34" charset="0"/>
                <a:cs typeface="Calibri" pitchFamily="34" charset="0"/>
              </a:rPr>
              <a:t>Note:</a:t>
            </a:r>
            <a:r>
              <a:rPr lang="en-GB" sz="900" b="0" kern="0" dirty="0">
                <a:solidFill>
                  <a:schemeClr val="tx1"/>
                </a:solidFill>
                <a:latin typeface="Myriad Pro" pitchFamily="34" charset="0"/>
                <a:cs typeface="Calibri" pitchFamily="34" charset="0"/>
              </a:rPr>
              <a:t> Web Server and Gateway have the same default settings</a:t>
            </a:r>
            <a:endParaRPr kumimoji="0" lang="en-GB" sz="900" i="0" u="none" strike="noStrike" kern="0" cap="none" spc="0" normalizeH="0" baseline="0" noProof="0" dirty="0">
              <a:ln>
                <a:noFill/>
              </a:ln>
              <a:solidFill>
                <a:schemeClr val="tx1"/>
              </a:solidFill>
              <a:effectLst/>
              <a:uLnTx/>
              <a:uFillTx/>
              <a:latin typeface="Myriad Pro" pitchFamily="34" charset="0"/>
              <a:cs typeface="Calibri" pitchFamily="34" charset="0"/>
            </a:endParaRPr>
          </a:p>
        </p:txBody>
      </p:sp>
      <p:grpSp>
        <p:nvGrpSpPr>
          <p:cNvPr id="2" name="Gruppo 20"/>
          <p:cNvGrpSpPr/>
          <p:nvPr/>
        </p:nvGrpSpPr>
        <p:grpSpPr>
          <a:xfrm>
            <a:off x="3635641" y="6090444"/>
            <a:ext cx="2698259" cy="1913456"/>
            <a:chOff x="3635641" y="6090444"/>
            <a:chExt cx="2698259" cy="1913456"/>
          </a:xfrm>
        </p:grpSpPr>
        <p:sp>
          <p:nvSpPr>
            <p:cNvPr id="52" name="Oval 19"/>
            <p:cNvSpPr>
              <a:spLocks noChangeAspect="1" noChangeArrowheads="1"/>
            </p:cNvSpPr>
            <p:nvPr/>
          </p:nvSpPr>
          <p:spPr bwMode="auto">
            <a:xfrm>
              <a:off x="4556054" y="6180583"/>
              <a:ext cx="720000" cy="425454"/>
            </a:xfrm>
            <a:prstGeom prst="ellipse">
              <a:avLst/>
            </a:prstGeom>
            <a:gradFill flip="none" rotWithShape="1">
              <a:gsLst>
                <a:gs pos="0">
                  <a:srgbClr val="146BBA">
                    <a:tint val="66000"/>
                    <a:satMod val="160000"/>
                  </a:srgbClr>
                </a:gs>
                <a:gs pos="50000">
                  <a:srgbClr val="146BBA">
                    <a:tint val="44500"/>
                    <a:satMod val="160000"/>
                  </a:srgbClr>
                </a:gs>
                <a:gs pos="100000">
                  <a:srgbClr val="146BBA">
                    <a:tint val="23500"/>
                    <a:satMod val="160000"/>
                  </a:srgbClr>
                </a:gs>
              </a:gsLst>
              <a:lin ang="2700000" scaled="1"/>
              <a:tileRect/>
            </a:gradFill>
            <a:ln w="12700">
              <a:solidFill>
                <a:srgbClr val="146BBA"/>
              </a:solidFill>
              <a:round/>
              <a:headEnd/>
              <a:tailEnd/>
            </a:ln>
          </p:spPr>
          <p:txBody>
            <a:bodyPr wrap="none" anchor="ctr"/>
            <a:lstStyle/>
            <a:p>
              <a:pPr algn="ctr"/>
              <a:r>
                <a:rPr lang="it-IT" sz="900" dirty="0">
                  <a:solidFill>
                    <a:srgbClr val="146BBA"/>
                  </a:solidFill>
                  <a:latin typeface="Myriad Pro" pitchFamily="34" charset="0"/>
                </a:rPr>
                <a:t>Building</a:t>
              </a:r>
            </a:p>
            <a:p>
              <a:pPr algn="ctr"/>
              <a:r>
                <a:rPr lang="it-IT" sz="900" dirty="0">
                  <a:solidFill>
                    <a:srgbClr val="146BBA"/>
                  </a:solidFill>
                  <a:latin typeface="Myriad Pro" pitchFamily="34" charset="0"/>
                </a:rPr>
                <a:t>Network</a:t>
              </a:r>
            </a:p>
          </p:txBody>
        </p:sp>
        <p:grpSp>
          <p:nvGrpSpPr>
            <p:cNvPr id="3" name="Gruppo 19"/>
            <p:cNvGrpSpPr/>
            <p:nvPr/>
          </p:nvGrpSpPr>
          <p:grpSpPr>
            <a:xfrm>
              <a:off x="3635641" y="6090444"/>
              <a:ext cx="2698259" cy="1913456"/>
              <a:chOff x="3635641" y="6090444"/>
              <a:chExt cx="2698259" cy="1913456"/>
            </a:xfrm>
          </p:grpSpPr>
          <p:pic>
            <p:nvPicPr>
              <p:cNvPr id="41" name="Picture 4" descr="Switch"/>
              <p:cNvPicPr>
                <a:picLocks noChangeAspect="1" noChangeArrowheads="1"/>
              </p:cNvPicPr>
              <p:nvPr/>
            </p:nvPicPr>
            <p:blipFill>
              <a:blip r:embed="rId2" cstate="print"/>
              <a:srcRect r="21001"/>
              <a:stretch>
                <a:fillRect/>
              </a:stretch>
            </p:blipFill>
            <p:spPr bwMode="auto">
              <a:xfrm>
                <a:off x="4193763" y="7223600"/>
                <a:ext cx="716725" cy="459079"/>
              </a:xfrm>
              <a:prstGeom prst="rect">
                <a:avLst/>
              </a:prstGeom>
              <a:noFill/>
              <a:ln w="9525">
                <a:noFill/>
                <a:miter lim="800000"/>
                <a:headEnd/>
                <a:tailEnd/>
              </a:ln>
            </p:spPr>
          </p:pic>
          <p:pic>
            <p:nvPicPr>
              <p:cNvPr id="42" name="Picture 6"/>
              <p:cNvPicPr>
                <a:picLocks noChangeAspect="1" noChangeArrowheads="1"/>
              </p:cNvPicPr>
              <p:nvPr/>
            </p:nvPicPr>
            <p:blipFill>
              <a:blip r:embed="rId3" cstate="print"/>
              <a:srcRect/>
              <a:stretch>
                <a:fillRect/>
              </a:stretch>
            </p:blipFill>
            <p:spPr bwMode="auto">
              <a:xfrm>
                <a:off x="5223010" y="6879625"/>
                <a:ext cx="1110890" cy="784985"/>
              </a:xfrm>
              <a:prstGeom prst="rect">
                <a:avLst/>
              </a:prstGeom>
              <a:noFill/>
              <a:ln w="9525">
                <a:noFill/>
                <a:miter lim="800000"/>
                <a:headEnd/>
                <a:tailEnd/>
              </a:ln>
            </p:spPr>
          </p:pic>
          <p:pic>
            <p:nvPicPr>
              <p:cNvPr id="43" name="Picture 7"/>
              <p:cNvPicPr>
                <a:picLocks noChangeAspect="1" noChangeArrowheads="1"/>
              </p:cNvPicPr>
              <p:nvPr/>
            </p:nvPicPr>
            <p:blipFill>
              <a:blip r:embed="rId4" cstate="print"/>
              <a:srcRect t="15576"/>
              <a:stretch>
                <a:fillRect/>
              </a:stretch>
            </p:blipFill>
            <p:spPr bwMode="auto">
              <a:xfrm>
                <a:off x="4856282" y="6611378"/>
                <a:ext cx="95697" cy="662519"/>
              </a:xfrm>
              <a:prstGeom prst="rect">
                <a:avLst/>
              </a:prstGeom>
              <a:noFill/>
              <a:ln w="9525">
                <a:noFill/>
                <a:miter lim="800000"/>
                <a:headEnd/>
                <a:tailEnd/>
              </a:ln>
            </p:spPr>
          </p:pic>
          <p:pic>
            <p:nvPicPr>
              <p:cNvPr id="46" name="Picture 10" descr="Patch_LONG"/>
              <p:cNvPicPr>
                <a:picLocks noChangeAspect="1" noChangeArrowheads="1"/>
              </p:cNvPicPr>
              <p:nvPr/>
            </p:nvPicPr>
            <p:blipFill>
              <a:blip r:embed="rId5" cstate="print"/>
              <a:srcRect/>
              <a:stretch>
                <a:fillRect/>
              </a:stretch>
            </p:blipFill>
            <p:spPr bwMode="auto">
              <a:xfrm>
                <a:off x="4691656" y="7643195"/>
                <a:ext cx="774946" cy="360705"/>
              </a:xfrm>
              <a:prstGeom prst="rect">
                <a:avLst/>
              </a:prstGeom>
              <a:noFill/>
              <a:ln w="9525">
                <a:noFill/>
                <a:miter lim="800000"/>
                <a:headEnd/>
                <a:tailEnd/>
              </a:ln>
            </p:spPr>
          </p:pic>
          <p:sp>
            <p:nvSpPr>
              <p:cNvPr id="51" name="Text Box 16"/>
              <p:cNvSpPr txBox="1">
                <a:spLocks noChangeArrowheads="1"/>
              </p:cNvSpPr>
              <p:nvPr/>
            </p:nvSpPr>
            <p:spPr bwMode="auto">
              <a:xfrm>
                <a:off x="4750456" y="6700647"/>
                <a:ext cx="314202" cy="369332"/>
              </a:xfrm>
              <a:prstGeom prst="rect">
                <a:avLst/>
              </a:prstGeom>
              <a:noFill/>
              <a:ln w="9525">
                <a:noFill/>
                <a:miter lim="800000"/>
                <a:headEnd/>
                <a:tailEnd/>
              </a:ln>
            </p:spPr>
            <p:txBody>
              <a:bodyPr wrap="square">
                <a:spAutoFit/>
              </a:bodyPr>
              <a:lstStyle/>
              <a:p>
                <a:pPr algn="l">
                  <a:spcBef>
                    <a:spcPct val="50000"/>
                  </a:spcBef>
                </a:pPr>
                <a:r>
                  <a:rPr lang="it-IT" sz="1800" b="0" dirty="0">
                    <a:solidFill>
                      <a:srgbClr val="FF3525"/>
                    </a:solidFill>
                    <a:latin typeface="Myriad Pro" pitchFamily="34" charset="0"/>
                    <a:sym typeface="Wingdings" pitchFamily="2" charset="2"/>
                  </a:rPr>
                  <a:t></a:t>
                </a:r>
              </a:p>
            </p:txBody>
          </p:sp>
          <p:pic>
            <p:nvPicPr>
              <p:cNvPr id="53" name="Picture 7"/>
              <p:cNvPicPr>
                <a:picLocks noChangeAspect="1" noChangeArrowheads="1"/>
              </p:cNvPicPr>
              <p:nvPr/>
            </p:nvPicPr>
            <p:blipFill>
              <a:blip r:embed="rId4" cstate="print"/>
              <a:srcRect t="15576"/>
              <a:stretch>
                <a:fillRect/>
              </a:stretch>
            </p:blipFill>
            <p:spPr bwMode="auto">
              <a:xfrm>
                <a:off x="4178102" y="6695198"/>
                <a:ext cx="95697" cy="662519"/>
              </a:xfrm>
              <a:prstGeom prst="rect">
                <a:avLst/>
              </a:prstGeom>
              <a:noFill/>
              <a:ln w="9525">
                <a:noFill/>
                <a:miter lim="800000"/>
                <a:headEnd/>
                <a:tailEnd/>
              </a:ln>
            </p:spPr>
          </p:pic>
          <p:sp>
            <p:nvSpPr>
              <p:cNvPr id="48" name="Text Box 16"/>
              <p:cNvSpPr txBox="1">
                <a:spLocks noChangeArrowheads="1"/>
              </p:cNvSpPr>
              <p:nvPr/>
            </p:nvSpPr>
            <p:spPr bwMode="auto">
              <a:xfrm>
                <a:off x="4070371" y="6781610"/>
                <a:ext cx="314202" cy="369332"/>
              </a:xfrm>
              <a:prstGeom prst="rect">
                <a:avLst/>
              </a:prstGeom>
              <a:noFill/>
              <a:ln w="9525">
                <a:noFill/>
                <a:miter lim="800000"/>
                <a:headEnd/>
                <a:tailEnd/>
              </a:ln>
            </p:spPr>
            <p:txBody>
              <a:bodyPr wrap="square">
                <a:spAutoFit/>
              </a:bodyPr>
              <a:lstStyle/>
              <a:p>
                <a:pPr algn="l">
                  <a:spcBef>
                    <a:spcPct val="50000"/>
                  </a:spcBef>
                </a:pPr>
                <a:r>
                  <a:rPr lang="it-IT" sz="1800" b="0" dirty="0">
                    <a:solidFill>
                      <a:srgbClr val="FF3525"/>
                    </a:solidFill>
                    <a:latin typeface="Myriad Pro" pitchFamily="34" charset="0"/>
                    <a:sym typeface="Wingdings" pitchFamily="2" charset="2"/>
                  </a:rPr>
                  <a:t></a:t>
                </a:r>
              </a:p>
            </p:txBody>
          </p:sp>
          <p:sp>
            <p:nvSpPr>
              <p:cNvPr id="15" name="Text Box 24"/>
              <p:cNvSpPr txBox="1">
                <a:spLocks noChangeArrowheads="1"/>
              </p:cNvSpPr>
              <p:nvPr/>
            </p:nvSpPr>
            <p:spPr bwMode="auto">
              <a:xfrm>
                <a:off x="4273781" y="6938893"/>
                <a:ext cx="504000" cy="338554"/>
              </a:xfrm>
              <a:prstGeom prst="rect">
                <a:avLst/>
              </a:prstGeom>
              <a:noFill/>
              <a:ln w="9525">
                <a:noFill/>
                <a:miter lim="800000"/>
                <a:headEnd/>
                <a:tailEnd/>
              </a:ln>
            </p:spPr>
            <p:txBody>
              <a:bodyPr>
                <a:spAutoFit/>
              </a:bodyPr>
              <a:lstStyle/>
              <a:p>
                <a:pPr algn="ctr">
                  <a:spcBef>
                    <a:spcPct val="50000"/>
                  </a:spcBef>
                </a:pPr>
                <a:r>
                  <a:rPr lang="en-GB" sz="800" dirty="0">
                    <a:latin typeface="Myriad Pro" pitchFamily="34" charset="0"/>
                  </a:rPr>
                  <a:t>Hub/</a:t>
                </a:r>
                <a:br>
                  <a:rPr lang="en-GB" sz="800" dirty="0">
                    <a:latin typeface="Myriad Pro" pitchFamily="34" charset="0"/>
                  </a:rPr>
                </a:br>
                <a:r>
                  <a:rPr lang="en-GB" sz="800" dirty="0">
                    <a:latin typeface="Myriad Pro" pitchFamily="34" charset="0"/>
                  </a:rPr>
                  <a:t>Switch</a:t>
                </a:r>
              </a:p>
            </p:txBody>
          </p:sp>
          <p:pic>
            <p:nvPicPr>
              <p:cNvPr id="1028" name="Picture 4"/>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3990583" y="6090444"/>
                <a:ext cx="336169" cy="648000"/>
              </a:xfrm>
              <a:prstGeom prst="rect">
                <a:avLst/>
              </a:prstGeom>
              <a:noFill/>
              <a:ln w="9525">
                <a:noFill/>
                <a:miter lim="800000"/>
                <a:headEnd/>
                <a:tailEnd/>
              </a:ln>
            </p:spPr>
          </p:pic>
          <p:pic>
            <p:nvPicPr>
              <p:cNvPr id="45" name="Picture 9" descr="Patch_LONG"/>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3635641" y="7643195"/>
                <a:ext cx="774946" cy="360705"/>
              </a:xfrm>
              <a:prstGeom prst="rect">
                <a:avLst/>
              </a:prstGeom>
              <a:noFill/>
              <a:ln w="9525">
                <a:noFill/>
                <a:miter lim="800000"/>
                <a:headEnd/>
                <a:tailEnd/>
              </a:ln>
            </p:spPr>
          </p:pic>
        </p:grpSp>
      </p:grpSp>
      <p:pic>
        <p:nvPicPr>
          <p:cNvPr id="18" name="Immagine 17">
            <a:extLst>
              <a:ext uri="{FF2B5EF4-FFF2-40B4-BE49-F238E27FC236}">
                <a16:creationId xmlns:a16="http://schemas.microsoft.com/office/drawing/2014/main" id="{B887C2EE-F405-4668-A780-BDF0945F5D0C}"/>
              </a:ext>
            </a:extLst>
          </p:cNvPr>
          <p:cNvPicPr>
            <a:picLocks noChangeAspect="1"/>
          </p:cNvPicPr>
          <p:nvPr/>
        </p:nvPicPr>
        <p:blipFill>
          <a:blip r:embed="rId7"/>
          <a:stretch>
            <a:fillRect/>
          </a:stretch>
        </p:blipFill>
        <p:spPr>
          <a:xfrm>
            <a:off x="2617605" y="7069979"/>
            <a:ext cx="1340087" cy="470739"/>
          </a:xfrm>
          <a:prstGeom prst="rect">
            <a:avLst/>
          </a:prstGeom>
        </p:spPr>
      </p:pic>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contenuto 5"/>
          <p:cNvSpPr txBox="1">
            <a:spLocks/>
          </p:cNvSpPr>
          <p:nvPr/>
        </p:nvSpPr>
        <p:spPr bwMode="auto">
          <a:xfrm>
            <a:off x="2519999" y="117348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85725" indent="-85725" algn="l" eaLnBrk="1" hangingPunct="1">
              <a:spcBef>
                <a:spcPts val="200"/>
              </a:spcBef>
              <a:buFont typeface="Arial" pitchFamily="34" charset="0"/>
              <a:buChar char="•"/>
            </a:pPr>
            <a:r>
              <a:rPr lang="en-GB" sz="900" b="0" dirty="0">
                <a:solidFill>
                  <a:schemeClr val="tx1"/>
                </a:solidFill>
                <a:latin typeface="Myriad Pro" pitchFamily="34" charset="0"/>
              </a:rPr>
              <a:t>Users to Web Server:</a:t>
            </a:r>
          </a:p>
          <a:p>
            <a:pPr marL="182563" indent="-90488" algn="l" eaLnBrk="1" hangingPunct="1">
              <a:spcBef>
                <a:spcPts val="200"/>
              </a:spcBef>
              <a:buFont typeface="Calibri" pitchFamily="34" charset="0"/>
              <a:buChar char="‒"/>
            </a:pPr>
            <a:r>
              <a:rPr lang="en-GB" sz="900" b="0" dirty="0">
                <a:solidFill>
                  <a:schemeClr val="tx1"/>
                </a:solidFill>
                <a:latin typeface="Myriad Pro" pitchFamily="34" charset="0"/>
              </a:rPr>
              <a:t>Port 80, HTTP (</a:t>
            </a:r>
            <a:r>
              <a:rPr lang="en-GB" sz="900" b="0" dirty="0">
                <a:solidFill>
                  <a:schemeClr val="tx1"/>
                </a:solidFill>
                <a:latin typeface="Myriad Pro" pitchFamily="34" charset="0"/>
                <a:cs typeface="Calibri" pitchFamily="34" charset="0"/>
                <a:hlinkClick r:id="rId3"/>
              </a:rPr>
              <a:t>http://IP2 </a:t>
            </a:r>
            <a:r>
              <a:rPr lang="en-GB" sz="900" b="0" dirty="0">
                <a:solidFill>
                  <a:schemeClr val="tx1"/>
                </a:solidFill>
                <a:latin typeface="Myriad Pro" pitchFamily="34" charset="0"/>
              </a:rPr>
              <a:t>by web browser)</a:t>
            </a:r>
          </a:p>
          <a:p>
            <a:pPr marL="182563" indent="-90488" algn="l" eaLnBrk="1" hangingPunct="1">
              <a:spcBef>
                <a:spcPts val="200"/>
              </a:spcBef>
              <a:buFont typeface="Calibri" pitchFamily="34" charset="0"/>
              <a:buChar char="‒"/>
            </a:pPr>
            <a:r>
              <a:rPr lang="en-GB" sz="900" b="0" dirty="0">
                <a:solidFill>
                  <a:schemeClr val="tx1"/>
                </a:solidFill>
                <a:latin typeface="Myriad Pro" pitchFamily="34" charset="0"/>
              </a:rPr>
              <a:t>Port 443, HTTPS (</a:t>
            </a:r>
            <a:r>
              <a:rPr lang="en-GB" sz="900" b="0" dirty="0">
                <a:solidFill>
                  <a:schemeClr val="tx1"/>
                </a:solidFill>
                <a:latin typeface="Myriad Pro" pitchFamily="34" charset="0"/>
                <a:cs typeface="Calibri" pitchFamily="34" charset="0"/>
                <a:hlinkClick r:id="rId3"/>
              </a:rPr>
              <a:t>https://IP2 </a:t>
            </a:r>
            <a:r>
              <a:rPr lang="en-GB" sz="900" b="0" dirty="0">
                <a:solidFill>
                  <a:schemeClr val="tx1"/>
                </a:solidFill>
                <a:latin typeface="Myriad Pro" pitchFamily="34" charset="0"/>
              </a:rPr>
              <a:t>by web browser)</a:t>
            </a:r>
          </a:p>
          <a:p>
            <a:pPr marL="182563" indent="-90488" algn="l">
              <a:spcBef>
                <a:spcPts val="200"/>
              </a:spcBef>
              <a:buFont typeface="Calibri" pitchFamily="34" charset="0"/>
              <a:buChar char="‒"/>
            </a:pPr>
            <a:r>
              <a:rPr lang="en-GB" sz="900" b="0" dirty="0">
                <a:solidFill>
                  <a:schemeClr val="tx1"/>
                </a:solidFill>
                <a:latin typeface="Myriad Pro" pitchFamily="34" charset="0"/>
              </a:rPr>
              <a:t>Port 443, Telegram</a:t>
            </a:r>
          </a:p>
          <a:p>
            <a:pPr marL="182563" indent="-90488" algn="l" eaLnBrk="1" hangingPunct="1">
              <a:spcBef>
                <a:spcPts val="200"/>
              </a:spcBef>
              <a:buFont typeface="Calibri" pitchFamily="34" charset="0"/>
              <a:buChar char="‒"/>
            </a:pPr>
            <a:r>
              <a:rPr lang="en-GB" sz="900" b="0" dirty="0">
                <a:solidFill>
                  <a:schemeClr val="tx1"/>
                </a:solidFill>
                <a:latin typeface="Myriad Pro" pitchFamily="34" charset="0"/>
              </a:rPr>
              <a:t>Ports 20 and 21, FTP (</a:t>
            </a:r>
            <a:r>
              <a:rPr lang="en-GB" sz="900" b="0" dirty="0">
                <a:solidFill>
                  <a:schemeClr val="tx1"/>
                </a:solidFill>
                <a:latin typeface="Myriad Pro" pitchFamily="34" charset="0"/>
                <a:cs typeface="Calibri" pitchFamily="34" charset="0"/>
                <a:hlinkClick r:id="rId3"/>
              </a:rPr>
              <a:t>ftp://IP2 </a:t>
            </a:r>
            <a:r>
              <a:rPr lang="en-GB" sz="900" b="0" dirty="0">
                <a:solidFill>
                  <a:schemeClr val="tx1"/>
                </a:solidFill>
                <a:latin typeface="Myriad Pro" pitchFamily="34" charset="0"/>
              </a:rPr>
              <a:t>by web browser or in “My Computer”)</a:t>
            </a:r>
          </a:p>
          <a:p>
            <a:pPr marL="182563" indent="-90488" algn="l" eaLnBrk="1" hangingPunct="1">
              <a:spcBef>
                <a:spcPts val="200"/>
              </a:spcBef>
              <a:buFont typeface="Calibri" pitchFamily="34" charset="0"/>
              <a:buChar char="‒"/>
            </a:pPr>
            <a:endParaRPr lang="en-GB" sz="900" b="0" dirty="0">
              <a:solidFill>
                <a:schemeClr val="tx1"/>
              </a:solidFill>
              <a:latin typeface="Myriad Pro" pitchFamily="34" charset="0"/>
            </a:endParaRPr>
          </a:p>
          <a:p>
            <a:pPr marL="182563" indent="-90488" algn="l" eaLnBrk="1" hangingPunct="1">
              <a:spcBef>
                <a:spcPts val="200"/>
              </a:spcBef>
              <a:buFont typeface="Calibri" pitchFamily="34" charset="0"/>
              <a:buChar char="‒"/>
            </a:pPr>
            <a:endParaRPr lang="en-GB" sz="900" b="0" dirty="0">
              <a:solidFill>
                <a:schemeClr val="tx1"/>
              </a:solidFill>
              <a:latin typeface="Myriad Pro" pitchFamily="34" charset="0"/>
            </a:endParaRPr>
          </a:p>
          <a:p>
            <a:pPr marL="182563" indent="-90488" algn="l" eaLnBrk="1" hangingPunct="1">
              <a:spcBef>
                <a:spcPts val="200"/>
              </a:spcBef>
              <a:buFont typeface="Calibri" pitchFamily="34" charset="0"/>
              <a:buChar char="‒"/>
            </a:pPr>
            <a:endParaRPr lang="en-GB" sz="900" b="0" dirty="0">
              <a:solidFill>
                <a:schemeClr val="tx1"/>
              </a:solidFill>
              <a:latin typeface="Myriad Pro" pitchFamily="34" charset="0"/>
            </a:endParaRPr>
          </a:p>
          <a:p>
            <a:pPr marL="182563" indent="-90488" algn="l" eaLnBrk="1" hangingPunct="1">
              <a:spcBef>
                <a:spcPts val="200"/>
              </a:spcBef>
              <a:buFont typeface="Calibri" pitchFamily="34" charset="0"/>
              <a:buChar char="‒"/>
            </a:pPr>
            <a:endParaRPr lang="en-GB" sz="900" b="0" dirty="0">
              <a:solidFill>
                <a:schemeClr val="tx1"/>
              </a:solidFill>
              <a:latin typeface="Myriad Pro" pitchFamily="34" charset="0"/>
            </a:endParaRPr>
          </a:p>
          <a:p>
            <a:pPr marL="182563" indent="-90488" algn="l" eaLnBrk="1" hangingPunct="1">
              <a:spcBef>
                <a:spcPts val="200"/>
              </a:spcBef>
              <a:buFont typeface="Calibri" pitchFamily="34" charset="0"/>
              <a:buChar char="‒"/>
            </a:pPr>
            <a:endParaRPr lang="en-GB" sz="900" b="0" dirty="0">
              <a:solidFill>
                <a:schemeClr val="tx1"/>
              </a:solidFill>
              <a:latin typeface="Myriad Pro" pitchFamily="34" charset="0"/>
            </a:endParaRPr>
          </a:p>
          <a:p>
            <a:pPr marL="182563" indent="-90488" algn="l" eaLnBrk="1" hangingPunct="1">
              <a:spcBef>
                <a:spcPts val="200"/>
              </a:spcBef>
            </a:pPr>
            <a:endParaRPr lang="en-GB" sz="900" b="0" dirty="0">
              <a:solidFill>
                <a:schemeClr val="tx1"/>
              </a:solidFill>
              <a:latin typeface="Myriad Pro" pitchFamily="34" charset="0"/>
            </a:endParaRPr>
          </a:p>
          <a:p>
            <a:pPr lvl="0" algn="l">
              <a:spcBef>
                <a:spcPts val="200"/>
              </a:spcBef>
              <a:defRPr/>
            </a:pPr>
            <a:r>
              <a:rPr lang="en-GB" sz="1000" dirty="0">
                <a:solidFill>
                  <a:srgbClr val="146BBA"/>
                </a:solidFill>
                <a:latin typeface="Myriad Pro" pitchFamily="34" charset="0"/>
              </a:rPr>
              <a:t>10.2</a:t>
            </a:r>
            <a:r>
              <a:rPr lang="en-GB" sz="1000" b="0" dirty="0">
                <a:solidFill>
                  <a:schemeClr val="tx1"/>
                </a:solidFill>
                <a:latin typeface="Myriad Pro" pitchFamily="34" charset="0"/>
              </a:rPr>
              <a:t> </a:t>
            </a:r>
            <a:r>
              <a:rPr lang="en-GB" sz="1000" dirty="0">
                <a:solidFill>
                  <a:schemeClr val="tx1"/>
                </a:solidFill>
                <a:latin typeface="Myriad Pro" pitchFamily="34" charset="0"/>
              </a:rPr>
              <a:t>WAN/Internet</a:t>
            </a:r>
            <a:endParaRPr lang="en-GB" sz="1000" b="0" dirty="0">
              <a:solidFill>
                <a:schemeClr val="tx1"/>
              </a:solidFill>
              <a:latin typeface="Myriad Pro" pitchFamily="34" charset="0"/>
            </a:endParaRPr>
          </a:p>
          <a:p>
            <a:pPr algn="l">
              <a:spcBef>
                <a:spcPts val="200"/>
              </a:spcBef>
            </a:pPr>
            <a:r>
              <a:rPr lang="en-GB" sz="900" b="0" dirty="0">
                <a:solidFill>
                  <a:schemeClr val="tx1"/>
                </a:solidFill>
                <a:latin typeface="Myriad Pro" pitchFamily="34" charset="0"/>
              </a:rPr>
              <a:t>Public network</a:t>
            </a:r>
          </a:p>
          <a:p>
            <a:pPr algn="l">
              <a:spcBef>
                <a:spcPts val="200"/>
              </a:spcBef>
            </a:pPr>
            <a:endParaRPr lang="en-GB" sz="900" b="0" dirty="0">
              <a:solidFill>
                <a:schemeClr val="tx1"/>
              </a:solidFill>
              <a:latin typeface="Myriad Pro" pitchFamily="34" charset="0"/>
            </a:endParaRPr>
          </a:p>
          <a:p>
            <a:pPr algn="l">
              <a:spcBef>
                <a:spcPts val="200"/>
              </a:spcBef>
            </a:pPr>
            <a:endParaRPr lang="en-GB" sz="900" b="0" dirty="0">
              <a:solidFill>
                <a:schemeClr val="tx1"/>
              </a:solidFill>
              <a:latin typeface="Myriad Pro" pitchFamily="34" charset="0"/>
            </a:endParaRPr>
          </a:p>
          <a:p>
            <a:pPr algn="l">
              <a:spcBef>
                <a:spcPts val="200"/>
              </a:spcBef>
            </a:pPr>
            <a:endParaRPr lang="en-GB" sz="900" b="0" dirty="0">
              <a:solidFill>
                <a:schemeClr val="tx1"/>
              </a:solidFill>
              <a:latin typeface="Myriad Pro" pitchFamily="34" charset="0"/>
            </a:endParaRPr>
          </a:p>
          <a:p>
            <a:pPr algn="l">
              <a:spcBef>
                <a:spcPts val="200"/>
              </a:spcBef>
            </a:pPr>
            <a:endParaRPr lang="en-GB" sz="900" b="0" dirty="0">
              <a:solidFill>
                <a:schemeClr val="tx1"/>
              </a:solidFill>
              <a:latin typeface="Myriad Pro" pitchFamily="34" charset="0"/>
            </a:endParaRPr>
          </a:p>
          <a:p>
            <a:pPr algn="l">
              <a:spcBef>
                <a:spcPts val="200"/>
              </a:spcBef>
            </a:pPr>
            <a:endParaRPr lang="en-GB" sz="900" b="0" dirty="0">
              <a:solidFill>
                <a:schemeClr val="tx1"/>
              </a:solidFill>
              <a:latin typeface="Myriad Pro" pitchFamily="34" charset="0"/>
            </a:endParaRPr>
          </a:p>
          <a:p>
            <a:pPr algn="l">
              <a:spcBef>
                <a:spcPts val="200"/>
              </a:spcBef>
            </a:pPr>
            <a:endParaRPr lang="en-GB" sz="900" b="0" dirty="0">
              <a:solidFill>
                <a:schemeClr val="tx1"/>
              </a:solidFill>
              <a:latin typeface="Myriad Pro" pitchFamily="34" charset="0"/>
            </a:endParaRPr>
          </a:p>
          <a:p>
            <a:pPr algn="l">
              <a:spcBef>
                <a:spcPts val="200"/>
              </a:spcBef>
            </a:pPr>
            <a:endParaRPr lang="en-GB" sz="900" b="0" dirty="0">
              <a:solidFill>
                <a:schemeClr val="tx1"/>
              </a:solidFill>
              <a:latin typeface="Myriad Pro" pitchFamily="34" charset="0"/>
            </a:endParaRPr>
          </a:p>
          <a:p>
            <a:pPr algn="l">
              <a:spcBef>
                <a:spcPts val="200"/>
              </a:spcBef>
            </a:pPr>
            <a:endParaRPr lang="en-GB" sz="900" b="0" dirty="0">
              <a:solidFill>
                <a:schemeClr val="tx1"/>
              </a:solidFill>
              <a:latin typeface="Myriad Pro" pitchFamily="34" charset="0"/>
            </a:endParaRPr>
          </a:p>
          <a:p>
            <a:pPr algn="l">
              <a:spcBef>
                <a:spcPts val="200"/>
              </a:spcBef>
            </a:pPr>
            <a:endParaRPr lang="en-GB" sz="900" b="0" dirty="0">
              <a:solidFill>
                <a:schemeClr val="tx1"/>
              </a:solidFill>
              <a:latin typeface="Myriad Pro" pitchFamily="34" charset="0"/>
            </a:endParaRPr>
          </a:p>
          <a:p>
            <a:pPr algn="l">
              <a:spcBef>
                <a:spcPts val="200"/>
              </a:spcBef>
            </a:pPr>
            <a:endParaRPr lang="en-GB" sz="900" b="0" dirty="0">
              <a:solidFill>
                <a:schemeClr val="tx1"/>
              </a:solidFill>
              <a:latin typeface="Myriad Pro" pitchFamily="34" charset="0"/>
            </a:endParaRPr>
          </a:p>
          <a:p>
            <a:pPr algn="l">
              <a:spcBef>
                <a:spcPts val="200"/>
              </a:spcBef>
            </a:pPr>
            <a:endParaRPr lang="en-GB" sz="900" b="0" dirty="0">
              <a:solidFill>
                <a:schemeClr val="tx1"/>
              </a:solidFill>
              <a:latin typeface="Myriad Pro" pitchFamily="34" charset="0"/>
            </a:endParaRPr>
          </a:p>
          <a:p>
            <a:pPr algn="l">
              <a:spcBef>
                <a:spcPts val="200"/>
              </a:spcBef>
            </a:pPr>
            <a:endParaRPr lang="en-GB" sz="900" b="0" dirty="0">
              <a:solidFill>
                <a:schemeClr val="tx1"/>
              </a:solidFill>
              <a:latin typeface="Myriad Pro" pitchFamily="34" charset="0"/>
            </a:endParaRPr>
          </a:p>
          <a:p>
            <a:pPr algn="l">
              <a:spcBef>
                <a:spcPts val="200"/>
              </a:spcBef>
            </a:pPr>
            <a:endParaRPr lang="en-GB" sz="900" b="0" dirty="0">
              <a:solidFill>
                <a:schemeClr val="tx1"/>
              </a:solidFill>
              <a:latin typeface="Myriad Pro" pitchFamily="34" charset="0"/>
            </a:endParaRPr>
          </a:p>
          <a:p>
            <a:pPr algn="l">
              <a:spcBef>
                <a:spcPts val="200"/>
              </a:spcBef>
            </a:pPr>
            <a:endParaRPr lang="en-GB" sz="900" b="0" dirty="0">
              <a:solidFill>
                <a:schemeClr val="tx1"/>
              </a:solidFill>
              <a:latin typeface="Myriad Pro" pitchFamily="34" charset="0"/>
            </a:endParaRPr>
          </a:p>
          <a:p>
            <a:pPr algn="l">
              <a:spcBef>
                <a:spcPts val="200"/>
              </a:spcBef>
            </a:pPr>
            <a:endParaRPr lang="en-GB" sz="900" b="0" dirty="0">
              <a:solidFill>
                <a:schemeClr val="tx1"/>
              </a:solidFill>
              <a:latin typeface="Myriad Pro" pitchFamily="34" charset="0"/>
            </a:endParaRPr>
          </a:p>
          <a:p>
            <a:pPr algn="l">
              <a:spcBef>
                <a:spcPts val="200"/>
              </a:spcBef>
            </a:pPr>
            <a:endParaRPr lang="en-GB" sz="900" b="0" dirty="0">
              <a:solidFill>
                <a:schemeClr val="tx1"/>
              </a:solidFill>
              <a:latin typeface="Myriad Pro" pitchFamily="34" charset="0"/>
            </a:endParaRPr>
          </a:p>
          <a:p>
            <a:pPr algn="l">
              <a:spcBef>
                <a:spcPts val="200"/>
              </a:spcBef>
            </a:pPr>
            <a:endParaRPr lang="en-GB" sz="900" b="0" dirty="0">
              <a:solidFill>
                <a:schemeClr val="tx1"/>
              </a:solidFill>
              <a:latin typeface="Myriad Pro" pitchFamily="34" charset="0"/>
            </a:endParaRPr>
          </a:p>
          <a:p>
            <a:pPr algn="l">
              <a:spcBef>
                <a:spcPts val="200"/>
              </a:spcBef>
            </a:pPr>
            <a:endParaRPr lang="en-GB" sz="900" b="0" dirty="0">
              <a:solidFill>
                <a:schemeClr val="tx1"/>
              </a:solidFill>
              <a:latin typeface="Myriad Pro" pitchFamily="34" charset="0"/>
            </a:endParaRPr>
          </a:p>
          <a:p>
            <a:pPr algn="l">
              <a:spcBef>
                <a:spcPts val="200"/>
              </a:spcBef>
            </a:pPr>
            <a:endParaRPr lang="en-GB" sz="900" b="0" dirty="0">
              <a:solidFill>
                <a:schemeClr val="tx1"/>
              </a:solidFill>
              <a:latin typeface="Myriad Pro" pitchFamily="34" charset="0"/>
            </a:endParaRPr>
          </a:p>
          <a:p>
            <a:pPr algn="l">
              <a:spcBef>
                <a:spcPts val="200"/>
              </a:spcBef>
            </a:pPr>
            <a:r>
              <a:rPr lang="en-GB" sz="900" dirty="0">
                <a:solidFill>
                  <a:srgbClr val="146BBA"/>
                </a:solidFill>
                <a:latin typeface="Myriad Pro" pitchFamily="34" charset="0"/>
              </a:rPr>
              <a:t>Fixed* IP Box</a:t>
            </a:r>
            <a:r>
              <a:rPr lang="en-GB" sz="900" b="0" dirty="0">
                <a:solidFill>
                  <a:srgbClr val="146BBA"/>
                </a:solidFill>
                <a:latin typeface="Myriad Pro" pitchFamily="34" charset="0"/>
              </a:rPr>
              <a:t>:</a:t>
            </a:r>
            <a:r>
              <a:rPr lang="en-GB" sz="900" b="0" dirty="0">
                <a:solidFill>
                  <a:schemeClr val="tx1"/>
                </a:solidFill>
                <a:latin typeface="Myriad Pro" pitchFamily="34" charset="0"/>
              </a:rPr>
              <a:t> the IP address remains the same </a:t>
            </a:r>
          </a:p>
          <a:p>
            <a:pPr marL="92075" algn="l">
              <a:spcBef>
                <a:spcPts val="200"/>
              </a:spcBef>
            </a:pPr>
            <a:r>
              <a:rPr lang="en-GB" sz="900" b="0" dirty="0">
                <a:solidFill>
                  <a:schemeClr val="tx1"/>
                </a:solidFill>
                <a:latin typeface="Myriad Pro" pitchFamily="34" charset="0"/>
                <a:sym typeface="Wingdings" pitchFamily="2" charset="2"/>
              </a:rPr>
              <a:t> </a:t>
            </a:r>
            <a:r>
              <a:rPr lang="en-GB" sz="900" b="0" dirty="0">
                <a:solidFill>
                  <a:schemeClr val="tx1"/>
                </a:solidFill>
                <a:latin typeface="Myriad Pro" pitchFamily="34" charset="0"/>
              </a:rPr>
              <a:t>Access by IP address (Fixed </a:t>
            </a:r>
            <a:r>
              <a:rPr lang="en-GB" sz="900" b="0" dirty="0">
                <a:solidFill>
                  <a:srgbClr val="146BBA"/>
                </a:solidFill>
                <a:latin typeface="Myriad Pro" pitchFamily="34" charset="0"/>
              </a:rPr>
              <a:t>IP</a:t>
            </a:r>
            <a:r>
              <a:rPr lang="en-GB" sz="900" b="0" dirty="0">
                <a:solidFill>
                  <a:schemeClr val="tx1"/>
                </a:solidFill>
                <a:latin typeface="Myriad Pro" pitchFamily="34" charset="0"/>
              </a:rPr>
              <a:t> paying according to the operators)</a:t>
            </a:r>
          </a:p>
          <a:p>
            <a:pPr algn="l">
              <a:spcBef>
                <a:spcPts val="200"/>
              </a:spcBef>
            </a:pPr>
            <a:r>
              <a:rPr lang="en-GB" sz="900" dirty="0">
                <a:solidFill>
                  <a:srgbClr val="146BBA"/>
                </a:solidFill>
                <a:latin typeface="Myriad Pro" pitchFamily="34" charset="0"/>
              </a:rPr>
              <a:t>Dynamic* IP Box</a:t>
            </a:r>
            <a:r>
              <a:rPr lang="en-GB" sz="900" b="0" dirty="0">
                <a:solidFill>
                  <a:srgbClr val="146BBA"/>
                </a:solidFill>
                <a:latin typeface="Myriad Pro" pitchFamily="34" charset="0"/>
              </a:rPr>
              <a:t>:</a:t>
            </a:r>
            <a:r>
              <a:rPr lang="en-GB" sz="900" b="0" dirty="0">
                <a:solidFill>
                  <a:schemeClr val="tx1"/>
                </a:solidFill>
                <a:latin typeface="Myriad Pro" pitchFamily="34" charset="0"/>
              </a:rPr>
              <a:t> the address may change</a:t>
            </a:r>
          </a:p>
          <a:p>
            <a:pPr marL="92075" algn="l">
              <a:spcBef>
                <a:spcPts val="200"/>
              </a:spcBef>
            </a:pPr>
            <a:r>
              <a:rPr lang="en-GB" sz="900" b="0" dirty="0">
                <a:solidFill>
                  <a:schemeClr val="tx1"/>
                </a:solidFill>
                <a:latin typeface="Myriad Pro" pitchFamily="34" charset="0"/>
                <a:sym typeface="Wingdings" pitchFamily="2" charset="2"/>
              </a:rPr>
              <a:t> </a:t>
            </a:r>
            <a:r>
              <a:rPr lang="en-GB" sz="900" b="0" dirty="0">
                <a:solidFill>
                  <a:schemeClr val="tx1"/>
                </a:solidFill>
                <a:latin typeface="Myriad Pro" pitchFamily="34" charset="0"/>
              </a:rPr>
              <a:t>Access by </a:t>
            </a:r>
            <a:r>
              <a:rPr lang="en-GB" sz="900" b="0" dirty="0">
                <a:solidFill>
                  <a:srgbClr val="146BBA"/>
                </a:solidFill>
                <a:latin typeface="Myriad Pro" pitchFamily="34" charset="0"/>
              </a:rPr>
              <a:t>Name</a:t>
            </a:r>
            <a:r>
              <a:rPr lang="en-GB" sz="900" b="0" dirty="0">
                <a:solidFill>
                  <a:schemeClr val="tx1"/>
                </a:solidFill>
                <a:latin typeface="Myriad Pro" pitchFamily="34" charset="0"/>
              </a:rPr>
              <a:t> (possibility of creating a dynamic DNS account – Example </a:t>
            </a:r>
            <a:r>
              <a:rPr lang="en-GB" sz="900" b="0" dirty="0">
                <a:solidFill>
                  <a:schemeClr val="tx1"/>
                </a:solidFill>
                <a:latin typeface="Myriad Pro" pitchFamily="34" charset="0"/>
                <a:hlinkClick r:id="rId4"/>
              </a:rPr>
              <a:t>www.dyndns.org</a:t>
            </a:r>
            <a:r>
              <a:rPr lang="en-GB" sz="900" b="0" dirty="0">
                <a:solidFill>
                  <a:schemeClr val="tx1"/>
                </a:solidFill>
                <a:latin typeface="Myriad Pro" pitchFamily="34" charset="0"/>
              </a:rPr>
              <a:t>).</a:t>
            </a:r>
          </a:p>
          <a:p>
            <a:pPr marL="92075" algn="l">
              <a:spcBef>
                <a:spcPts val="200"/>
              </a:spcBef>
            </a:pPr>
            <a:endParaRPr lang="en-GB" sz="900" b="0" dirty="0">
              <a:solidFill>
                <a:schemeClr val="tx1"/>
              </a:solidFill>
              <a:latin typeface="Myriad Pro" pitchFamily="34" charset="0"/>
            </a:endParaRPr>
          </a:p>
          <a:p>
            <a:pPr indent="92075" algn="l">
              <a:spcBef>
                <a:spcPts val="200"/>
              </a:spcBef>
              <a:buFont typeface="Arial" pitchFamily="34" charset="0"/>
              <a:buChar char="•"/>
            </a:pPr>
            <a:r>
              <a:rPr lang="en-GB" sz="900" b="0" dirty="0">
                <a:solidFill>
                  <a:schemeClr val="tx1"/>
                </a:solidFill>
                <a:latin typeface="Myriad Pro" pitchFamily="34" charset="0"/>
              </a:rPr>
              <a:t>User: access by the </a:t>
            </a:r>
            <a:r>
              <a:rPr lang="en-GB" sz="900" b="0" dirty="0">
                <a:solidFill>
                  <a:srgbClr val="146BBA"/>
                </a:solidFill>
                <a:latin typeface="Myriad Pro" pitchFamily="34" charset="0"/>
              </a:rPr>
              <a:t>public address of the Box </a:t>
            </a:r>
            <a:r>
              <a:rPr lang="en-GB" sz="900" b="0" dirty="0">
                <a:solidFill>
                  <a:schemeClr val="tx1"/>
                </a:solidFill>
                <a:latin typeface="Myriad Pro" pitchFamily="34" charset="0"/>
              </a:rPr>
              <a:t>(</a:t>
            </a:r>
            <a:r>
              <a:rPr lang="en-GB" sz="900" b="0" dirty="0">
                <a:solidFill>
                  <a:srgbClr val="146BBA"/>
                </a:solidFill>
                <a:latin typeface="Myriad Pro" pitchFamily="34" charset="0"/>
              </a:rPr>
              <a:t>IP/Name</a:t>
            </a:r>
            <a:r>
              <a:rPr lang="en-GB" sz="900" b="0" dirty="0">
                <a:solidFill>
                  <a:schemeClr val="tx1"/>
                </a:solidFill>
                <a:latin typeface="Myriad Pro" pitchFamily="34" charset="0"/>
              </a:rPr>
              <a:t>, Internet)</a:t>
            </a:r>
          </a:p>
          <a:p>
            <a:pPr indent="92075" algn="l">
              <a:spcBef>
                <a:spcPts val="200"/>
              </a:spcBef>
              <a:buFont typeface="Arial" pitchFamily="34" charset="0"/>
              <a:buChar char="•"/>
            </a:pPr>
            <a:r>
              <a:rPr lang="en-GB" sz="900" b="0" dirty="0">
                <a:solidFill>
                  <a:schemeClr val="tx1"/>
                </a:solidFill>
                <a:latin typeface="Myriad Pro" pitchFamily="34" charset="0"/>
              </a:rPr>
              <a:t>Web Server: always has a fixed private address (</a:t>
            </a:r>
            <a:r>
              <a:rPr lang="en-GB" sz="900" b="0" dirty="0">
                <a:solidFill>
                  <a:srgbClr val="146BBA"/>
                </a:solidFill>
                <a:latin typeface="Myriad Pro" pitchFamily="34" charset="0"/>
              </a:rPr>
              <a:t>IP2</a:t>
            </a:r>
            <a:r>
              <a:rPr lang="en-GB" sz="900" b="0" dirty="0">
                <a:solidFill>
                  <a:schemeClr val="tx1"/>
                </a:solidFill>
                <a:latin typeface="Myriad Pro" pitchFamily="34" charset="0"/>
              </a:rPr>
              <a:t>, Intranet)</a:t>
            </a:r>
          </a:p>
          <a:p>
            <a:pPr algn="l">
              <a:spcBef>
                <a:spcPts val="200"/>
              </a:spcBef>
            </a:pPr>
            <a:endParaRPr lang="en-GB" sz="900" b="0" dirty="0">
              <a:solidFill>
                <a:schemeClr val="tx1"/>
              </a:solidFill>
              <a:latin typeface="Myriad Pro" pitchFamily="34" charset="0"/>
            </a:endParaRPr>
          </a:p>
          <a:p>
            <a:pPr marL="92075" algn="l">
              <a:spcBef>
                <a:spcPts val="200"/>
              </a:spcBef>
            </a:pPr>
            <a:r>
              <a:rPr lang="en-GB" sz="900" b="0" dirty="0">
                <a:solidFill>
                  <a:schemeClr val="tx1"/>
                </a:solidFill>
                <a:latin typeface="Myriad Pro" pitchFamily="34" charset="0"/>
                <a:sym typeface="Wingdings" pitchFamily="2" charset="2"/>
              </a:rPr>
              <a:t> I</a:t>
            </a:r>
            <a:r>
              <a:rPr lang="en-GB" sz="900" b="0" dirty="0">
                <a:solidFill>
                  <a:schemeClr val="tx1"/>
                </a:solidFill>
                <a:latin typeface="Myriad Pro" pitchFamily="34" charset="0"/>
              </a:rPr>
              <a:t>t is necessary to achieve the association web server/Box*</a:t>
            </a:r>
          </a:p>
          <a:p>
            <a:pPr algn="l">
              <a:spcBef>
                <a:spcPts val="200"/>
              </a:spcBef>
            </a:pPr>
            <a:endParaRPr lang="en-GB" sz="900" b="0" dirty="0">
              <a:solidFill>
                <a:schemeClr val="tx1"/>
              </a:solidFill>
              <a:latin typeface="Myriad Pro" pitchFamily="34" charset="0"/>
            </a:endParaRPr>
          </a:p>
          <a:p>
            <a:pPr algn="l">
              <a:spcBef>
                <a:spcPts val="200"/>
              </a:spcBef>
            </a:pPr>
            <a:endParaRPr lang="en-GB" sz="900" b="0" dirty="0">
              <a:solidFill>
                <a:schemeClr val="tx1"/>
              </a:solidFill>
              <a:latin typeface="Myriad Pro" pitchFamily="34" charset="0"/>
            </a:endParaRPr>
          </a:p>
          <a:p>
            <a:pPr algn="l">
              <a:spcBef>
                <a:spcPts val="200"/>
              </a:spcBef>
            </a:pPr>
            <a:r>
              <a:rPr lang="en-GB" sz="800" b="0" dirty="0">
                <a:solidFill>
                  <a:schemeClr val="tx1"/>
                </a:solidFill>
                <a:latin typeface="Myriad Pro" pitchFamily="34" charset="0"/>
              </a:rPr>
              <a:t>* More information from the ADSL operator</a:t>
            </a:r>
            <a:endParaRPr lang="en-GB" sz="900" b="0" dirty="0">
              <a:solidFill>
                <a:schemeClr val="tx1"/>
              </a:solidFill>
              <a:latin typeface="Myriad Pro" pitchFamily="34" charset="0"/>
            </a:endParaRPr>
          </a:p>
        </p:txBody>
      </p:sp>
      <p:grpSp>
        <p:nvGrpSpPr>
          <p:cNvPr id="32" name="Gruppo 31"/>
          <p:cNvGrpSpPr/>
          <p:nvPr/>
        </p:nvGrpSpPr>
        <p:grpSpPr>
          <a:xfrm>
            <a:off x="2304000" y="1980000"/>
            <a:ext cx="3732538" cy="974660"/>
            <a:chOff x="2261937" y="1951008"/>
            <a:chExt cx="3732538" cy="974660"/>
          </a:xfrm>
        </p:grpSpPr>
        <p:grpSp>
          <p:nvGrpSpPr>
            <p:cNvPr id="33" name="Gruppo 48"/>
            <p:cNvGrpSpPr/>
            <p:nvPr/>
          </p:nvGrpSpPr>
          <p:grpSpPr>
            <a:xfrm>
              <a:off x="3081576" y="1951008"/>
              <a:ext cx="2912899" cy="805146"/>
              <a:chOff x="3166321" y="5406456"/>
              <a:chExt cx="2912899" cy="805146"/>
            </a:xfrm>
          </p:grpSpPr>
          <p:sp>
            <p:nvSpPr>
              <p:cNvPr id="38" name="Text Box 24"/>
              <p:cNvSpPr txBox="1">
                <a:spLocks noChangeArrowheads="1"/>
              </p:cNvSpPr>
              <p:nvPr/>
            </p:nvSpPr>
            <p:spPr bwMode="auto">
              <a:xfrm>
                <a:off x="3618611" y="5682758"/>
                <a:ext cx="894593" cy="246221"/>
              </a:xfrm>
              <a:prstGeom prst="rect">
                <a:avLst/>
              </a:prstGeom>
              <a:noFill/>
              <a:ln w="9525">
                <a:noFill/>
                <a:miter lim="800000"/>
                <a:headEnd/>
                <a:tailEnd/>
              </a:ln>
            </p:spPr>
            <p:txBody>
              <a:bodyPr>
                <a:spAutoFit/>
              </a:bodyPr>
              <a:lstStyle/>
              <a:p>
                <a:pPr algn="l">
                  <a:spcBef>
                    <a:spcPct val="50000"/>
                  </a:spcBef>
                </a:pPr>
                <a:r>
                  <a:rPr lang="en-GB" sz="1000" dirty="0">
                    <a:latin typeface="Myriad Pro" pitchFamily="34" charset="0"/>
                  </a:rPr>
                  <a:t>Hub/Switch</a:t>
                </a:r>
              </a:p>
            </p:txBody>
          </p:sp>
          <p:sp>
            <p:nvSpPr>
              <p:cNvPr id="39" name="Line 21"/>
              <p:cNvSpPr>
                <a:spLocks noChangeShapeType="1"/>
              </p:cNvSpPr>
              <p:nvPr/>
            </p:nvSpPr>
            <p:spPr bwMode="auto">
              <a:xfrm>
                <a:off x="3166321" y="6002836"/>
                <a:ext cx="2672504" cy="0"/>
              </a:xfrm>
              <a:prstGeom prst="line">
                <a:avLst/>
              </a:prstGeom>
              <a:noFill/>
              <a:ln w="12700">
                <a:solidFill>
                  <a:srgbClr val="40AE49"/>
                </a:solidFill>
                <a:round/>
                <a:headEnd/>
                <a:tailEnd/>
              </a:ln>
            </p:spPr>
            <p:txBody>
              <a:bodyPr/>
              <a:lstStyle/>
              <a:p>
                <a:endParaRPr lang="it-IT">
                  <a:latin typeface="Myriad Pro" pitchFamily="34" charset="0"/>
                </a:endParaRPr>
              </a:p>
            </p:txBody>
          </p:sp>
          <p:pic>
            <p:nvPicPr>
              <p:cNvPr id="40" name="Picture 8" descr="Switch"/>
              <p:cNvPicPr>
                <a:picLocks noChangeAspect="1" noChangeArrowheads="1"/>
              </p:cNvPicPr>
              <p:nvPr/>
            </p:nvPicPr>
            <p:blipFill>
              <a:blip r:embed="rId5" cstate="print"/>
              <a:srcRect r="18666"/>
              <a:stretch>
                <a:fillRect/>
              </a:stretch>
            </p:blipFill>
            <p:spPr bwMode="auto">
              <a:xfrm>
                <a:off x="3729935" y="5878091"/>
                <a:ext cx="536560" cy="333511"/>
              </a:xfrm>
              <a:prstGeom prst="rect">
                <a:avLst/>
              </a:prstGeom>
              <a:noFill/>
              <a:ln w="9525">
                <a:noFill/>
                <a:miter lim="800000"/>
                <a:headEnd/>
                <a:tailEnd/>
              </a:ln>
            </p:spPr>
          </p:pic>
          <p:sp>
            <p:nvSpPr>
              <p:cNvPr id="41" name="Text Box 24"/>
              <p:cNvSpPr txBox="1">
                <a:spLocks noChangeArrowheads="1"/>
              </p:cNvSpPr>
              <p:nvPr/>
            </p:nvSpPr>
            <p:spPr bwMode="auto">
              <a:xfrm>
                <a:off x="4685411" y="5682758"/>
                <a:ext cx="894593" cy="246221"/>
              </a:xfrm>
              <a:prstGeom prst="rect">
                <a:avLst/>
              </a:prstGeom>
              <a:noFill/>
              <a:ln w="9525">
                <a:noFill/>
                <a:miter lim="800000"/>
                <a:headEnd/>
                <a:tailEnd/>
              </a:ln>
            </p:spPr>
            <p:txBody>
              <a:bodyPr>
                <a:spAutoFit/>
              </a:bodyPr>
              <a:lstStyle/>
              <a:p>
                <a:pPr algn="l">
                  <a:spcBef>
                    <a:spcPct val="50000"/>
                  </a:spcBef>
                </a:pPr>
                <a:r>
                  <a:rPr lang="en-GB" sz="1000" dirty="0">
                    <a:latin typeface="Myriad Pro" pitchFamily="34" charset="0"/>
                  </a:rPr>
                  <a:t>Hub/Switch</a:t>
                </a:r>
              </a:p>
            </p:txBody>
          </p:sp>
          <p:pic>
            <p:nvPicPr>
              <p:cNvPr id="42" name="Picture 8" descr="Switch"/>
              <p:cNvPicPr>
                <a:picLocks noChangeAspect="1" noChangeArrowheads="1"/>
              </p:cNvPicPr>
              <p:nvPr/>
            </p:nvPicPr>
            <p:blipFill>
              <a:blip r:embed="rId5" cstate="print"/>
              <a:srcRect r="18666"/>
              <a:stretch>
                <a:fillRect/>
              </a:stretch>
            </p:blipFill>
            <p:spPr bwMode="auto">
              <a:xfrm>
                <a:off x="4796735" y="5878091"/>
                <a:ext cx="536560" cy="333511"/>
              </a:xfrm>
              <a:prstGeom prst="rect">
                <a:avLst/>
              </a:prstGeom>
              <a:noFill/>
              <a:ln w="9525">
                <a:noFill/>
                <a:miter lim="800000"/>
                <a:headEnd/>
                <a:tailEnd/>
              </a:ln>
            </p:spPr>
          </p:pic>
          <p:sp>
            <p:nvSpPr>
              <p:cNvPr id="43" name="Text Box 27"/>
              <p:cNvSpPr txBox="1">
                <a:spLocks noChangeArrowheads="1"/>
              </p:cNvSpPr>
              <p:nvPr/>
            </p:nvSpPr>
            <p:spPr bwMode="auto">
              <a:xfrm>
                <a:off x="5621049" y="5406456"/>
                <a:ext cx="458171" cy="276999"/>
              </a:xfrm>
              <a:prstGeom prst="rect">
                <a:avLst/>
              </a:prstGeom>
              <a:noFill/>
              <a:ln w="9525">
                <a:noFill/>
                <a:miter lim="800000"/>
                <a:headEnd/>
                <a:tailEnd/>
              </a:ln>
            </p:spPr>
            <p:txBody>
              <a:bodyPr wrap="square">
                <a:spAutoFit/>
              </a:bodyPr>
              <a:lstStyle/>
              <a:p>
                <a:pPr algn="l">
                  <a:spcBef>
                    <a:spcPct val="50000"/>
                  </a:spcBef>
                </a:pPr>
                <a:r>
                  <a:rPr lang="fr-FR" sz="1200" dirty="0">
                    <a:solidFill>
                      <a:srgbClr val="146BBA"/>
                    </a:solidFill>
                    <a:latin typeface="Myriad Pro" pitchFamily="34" charset="0"/>
                  </a:rPr>
                  <a:t>IP2</a:t>
                </a:r>
              </a:p>
            </p:txBody>
          </p:sp>
        </p:grpSp>
        <p:pic>
          <p:nvPicPr>
            <p:cNvPr id="36" name="Picture 17"/>
            <p:cNvPicPr>
              <a:picLocks noChangeAspect="1" noChangeArrowheads="1"/>
            </p:cNvPicPr>
            <p:nvPr/>
          </p:nvPicPr>
          <p:blipFill>
            <a:blip r:embed="rId6" cstate="print"/>
            <a:srcRect/>
            <a:stretch>
              <a:fillRect/>
            </a:stretch>
          </p:blipFill>
          <p:spPr bwMode="auto">
            <a:xfrm>
              <a:off x="2261937" y="2205668"/>
              <a:ext cx="1017101" cy="720000"/>
            </a:xfrm>
            <a:prstGeom prst="rect">
              <a:avLst/>
            </a:prstGeom>
            <a:noFill/>
            <a:ln w="9525">
              <a:noFill/>
              <a:miter lim="800000"/>
              <a:headEnd/>
              <a:tailEnd/>
            </a:ln>
          </p:spPr>
        </p:pic>
      </p:grpSp>
      <p:grpSp>
        <p:nvGrpSpPr>
          <p:cNvPr id="44" name="Gruppo 43"/>
          <p:cNvGrpSpPr/>
          <p:nvPr/>
        </p:nvGrpSpPr>
        <p:grpSpPr>
          <a:xfrm>
            <a:off x="2124000" y="3275616"/>
            <a:ext cx="4297120" cy="3152654"/>
            <a:chOff x="2124000" y="3258946"/>
            <a:chExt cx="4297120" cy="3152654"/>
          </a:xfrm>
        </p:grpSpPr>
        <p:sp>
          <p:nvSpPr>
            <p:cNvPr id="45" name="Text Box 24"/>
            <p:cNvSpPr txBox="1">
              <a:spLocks noChangeArrowheads="1"/>
            </p:cNvSpPr>
            <p:nvPr/>
          </p:nvSpPr>
          <p:spPr bwMode="auto">
            <a:xfrm>
              <a:off x="3744976" y="3258946"/>
              <a:ext cx="894593" cy="246221"/>
            </a:xfrm>
            <a:prstGeom prst="rect">
              <a:avLst/>
            </a:prstGeom>
            <a:noFill/>
            <a:ln w="9525">
              <a:noFill/>
              <a:miter lim="800000"/>
              <a:headEnd/>
              <a:tailEnd/>
            </a:ln>
          </p:spPr>
          <p:txBody>
            <a:bodyPr>
              <a:spAutoFit/>
            </a:bodyPr>
            <a:lstStyle/>
            <a:p>
              <a:pPr algn="l">
                <a:spcBef>
                  <a:spcPct val="50000"/>
                </a:spcBef>
              </a:pPr>
              <a:r>
                <a:rPr lang="en-GB" sz="1000" dirty="0">
                  <a:latin typeface="Myriad Pro" pitchFamily="34" charset="0"/>
                </a:rPr>
                <a:t>Hub/Switch</a:t>
              </a:r>
            </a:p>
          </p:txBody>
        </p:sp>
        <p:sp>
          <p:nvSpPr>
            <p:cNvPr id="46" name="Text Box 24"/>
            <p:cNvSpPr txBox="1">
              <a:spLocks noChangeArrowheads="1"/>
            </p:cNvSpPr>
            <p:nvPr/>
          </p:nvSpPr>
          <p:spPr bwMode="auto">
            <a:xfrm>
              <a:off x="4818126" y="3258946"/>
              <a:ext cx="805434" cy="246221"/>
            </a:xfrm>
            <a:prstGeom prst="rect">
              <a:avLst/>
            </a:prstGeom>
            <a:noFill/>
            <a:ln w="9525">
              <a:noFill/>
              <a:miter lim="800000"/>
              <a:headEnd/>
              <a:tailEnd/>
            </a:ln>
          </p:spPr>
          <p:txBody>
            <a:bodyPr wrap="square">
              <a:spAutoFit/>
            </a:bodyPr>
            <a:lstStyle/>
            <a:p>
              <a:pPr algn="l">
                <a:spcBef>
                  <a:spcPct val="50000"/>
                </a:spcBef>
              </a:pPr>
              <a:r>
                <a:rPr lang="en-GB" sz="1000" dirty="0">
                  <a:latin typeface="Myriad Pro" pitchFamily="34" charset="0"/>
                </a:rPr>
                <a:t>Box ADSL</a:t>
              </a:r>
            </a:p>
          </p:txBody>
        </p:sp>
        <p:cxnSp>
          <p:nvCxnSpPr>
            <p:cNvPr id="47" name="Connettore 1 46"/>
            <p:cNvCxnSpPr/>
            <p:nvPr/>
          </p:nvCxnSpPr>
          <p:spPr bwMode="auto">
            <a:xfrm>
              <a:off x="6068901" y="3621706"/>
              <a:ext cx="0" cy="700722"/>
            </a:xfrm>
            <a:prstGeom prst="line">
              <a:avLst/>
            </a:prstGeom>
            <a:solidFill>
              <a:schemeClr val="accent1"/>
            </a:solidFill>
            <a:ln w="12700" cap="flat" cmpd="sng" algn="ctr">
              <a:solidFill>
                <a:srgbClr val="00B050"/>
              </a:solidFill>
              <a:prstDash val="solid"/>
              <a:round/>
              <a:headEnd type="none" w="med" len="med"/>
              <a:tailEnd type="none" w="med" len="med"/>
            </a:ln>
            <a:effectLst/>
          </p:spPr>
        </p:cxnSp>
        <p:cxnSp>
          <p:nvCxnSpPr>
            <p:cNvPr id="48" name="Connettore 1 47"/>
            <p:cNvCxnSpPr/>
            <p:nvPr/>
          </p:nvCxnSpPr>
          <p:spPr bwMode="auto">
            <a:xfrm>
              <a:off x="3726545" y="3620118"/>
              <a:ext cx="2343944" cy="0"/>
            </a:xfrm>
            <a:prstGeom prst="line">
              <a:avLst/>
            </a:prstGeom>
            <a:solidFill>
              <a:schemeClr val="accent1"/>
            </a:solidFill>
            <a:ln w="12700" cap="flat" cmpd="sng" algn="ctr">
              <a:solidFill>
                <a:srgbClr val="00B050"/>
              </a:solidFill>
              <a:prstDash val="solid"/>
              <a:round/>
              <a:headEnd type="none" w="med" len="med"/>
              <a:tailEnd type="none" w="med" len="med"/>
            </a:ln>
            <a:effectLst/>
          </p:spPr>
        </p:cxnSp>
        <p:pic>
          <p:nvPicPr>
            <p:cNvPr id="49" name="Picture 8" descr="Switch"/>
            <p:cNvPicPr>
              <a:picLocks noChangeAspect="1" noChangeArrowheads="1"/>
            </p:cNvPicPr>
            <p:nvPr/>
          </p:nvPicPr>
          <p:blipFill>
            <a:blip r:embed="rId5" cstate="print"/>
            <a:srcRect r="18666"/>
            <a:stretch>
              <a:fillRect/>
            </a:stretch>
          </p:blipFill>
          <p:spPr bwMode="auto">
            <a:xfrm>
              <a:off x="3869000" y="3460629"/>
              <a:ext cx="536560" cy="333511"/>
            </a:xfrm>
            <a:prstGeom prst="rect">
              <a:avLst/>
            </a:prstGeom>
            <a:noFill/>
            <a:ln w="9525">
              <a:noFill/>
              <a:miter lim="800000"/>
              <a:headEnd/>
              <a:tailEnd/>
            </a:ln>
          </p:spPr>
        </p:pic>
        <p:cxnSp>
          <p:nvCxnSpPr>
            <p:cNvPr id="50" name="Connettore 1 49"/>
            <p:cNvCxnSpPr/>
            <p:nvPr/>
          </p:nvCxnSpPr>
          <p:spPr bwMode="auto">
            <a:xfrm>
              <a:off x="4649676" y="3621706"/>
              <a:ext cx="0" cy="1569243"/>
            </a:xfrm>
            <a:prstGeom prst="line">
              <a:avLst/>
            </a:prstGeom>
            <a:solidFill>
              <a:schemeClr val="accent1"/>
            </a:solidFill>
            <a:ln w="12700" cap="flat" cmpd="sng" algn="ctr">
              <a:solidFill>
                <a:srgbClr val="00B050"/>
              </a:solidFill>
              <a:prstDash val="solid"/>
              <a:round/>
              <a:headEnd type="none" w="med" len="med"/>
              <a:tailEnd type="none" w="med" len="med"/>
            </a:ln>
            <a:effectLst/>
          </p:spPr>
        </p:cxnSp>
        <p:sp>
          <p:nvSpPr>
            <p:cNvPr id="51" name="Text Box 27"/>
            <p:cNvSpPr txBox="1">
              <a:spLocks noChangeArrowheads="1"/>
            </p:cNvSpPr>
            <p:nvPr/>
          </p:nvSpPr>
          <p:spPr bwMode="auto">
            <a:xfrm>
              <a:off x="4696489" y="4867959"/>
              <a:ext cx="458171" cy="276999"/>
            </a:xfrm>
            <a:prstGeom prst="rect">
              <a:avLst/>
            </a:prstGeom>
            <a:noFill/>
            <a:ln w="9525">
              <a:noFill/>
              <a:miter lim="800000"/>
              <a:headEnd/>
              <a:tailEnd/>
            </a:ln>
          </p:spPr>
          <p:txBody>
            <a:bodyPr wrap="square">
              <a:spAutoFit/>
            </a:bodyPr>
            <a:lstStyle/>
            <a:p>
              <a:pPr algn="l">
                <a:spcBef>
                  <a:spcPct val="50000"/>
                </a:spcBef>
              </a:pPr>
              <a:r>
                <a:rPr lang="fr-FR" sz="1200" dirty="0">
                  <a:solidFill>
                    <a:srgbClr val="146BBA"/>
                  </a:solidFill>
                  <a:latin typeface="Myriad Pro" pitchFamily="34" charset="0"/>
                </a:rPr>
                <a:t>IP2</a:t>
              </a:r>
            </a:p>
          </p:txBody>
        </p:sp>
        <p:pic>
          <p:nvPicPr>
            <p:cNvPr id="52" name="Picture 14"/>
            <p:cNvPicPr>
              <a:picLocks noChangeAspect="1" noChangeArrowheads="1"/>
            </p:cNvPicPr>
            <p:nvPr/>
          </p:nvPicPr>
          <p:blipFill>
            <a:blip r:embed="rId7" cstate="print"/>
            <a:srcRect/>
            <a:stretch>
              <a:fillRect/>
            </a:stretch>
          </p:blipFill>
          <p:spPr bwMode="auto">
            <a:xfrm>
              <a:off x="4933950" y="3522329"/>
              <a:ext cx="540000" cy="204985"/>
            </a:xfrm>
            <a:prstGeom prst="rect">
              <a:avLst/>
            </a:prstGeom>
            <a:noFill/>
            <a:ln w="9525">
              <a:noFill/>
              <a:miter lim="800000"/>
              <a:headEnd/>
              <a:tailEnd/>
            </a:ln>
          </p:spPr>
        </p:pic>
        <p:sp>
          <p:nvSpPr>
            <p:cNvPr id="53" name="Text Box 24"/>
            <p:cNvSpPr txBox="1">
              <a:spLocks noChangeArrowheads="1"/>
            </p:cNvSpPr>
            <p:nvPr/>
          </p:nvSpPr>
          <p:spPr bwMode="auto">
            <a:xfrm>
              <a:off x="4590161" y="4290186"/>
              <a:ext cx="894593" cy="246221"/>
            </a:xfrm>
            <a:prstGeom prst="rect">
              <a:avLst/>
            </a:prstGeom>
            <a:noFill/>
            <a:ln w="9525">
              <a:noFill/>
              <a:miter lim="800000"/>
              <a:headEnd/>
              <a:tailEnd/>
            </a:ln>
          </p:spPr>
          <p:txBody>
            <a:bodyPr>
              <a:spAutoFit/>
            </a:bodyPr>
            <a:lstStyle/>
            <a:p>
              <a:pPr algn="l">
                <a:spcBef>
                  <a:spcPct val="50000"/>
                </a:spcBef>
              </a:pPr>
              <a:r>
                <a:rPr lang="en-GB" sz="1000" dirty="0">
                  <a:latin typeface="Myriad Pro" pitchFamily="34" charset="0"/>
                </a:rPr>
                <a:t>Hub/Switch</a:t>
              </a:r>
            </a:p>
          </p:txBody>
        </p:sp>
        <p:pic>
          <p:nvPicPr>
            <p:cNvPr id="54" name="Picture 14" descr="Switch"/>
            <p:cNvPicPr>
              <a:picLocks noChangeAspect="1" noChangeArrowheads="1"/>
            </p:cNvPicPr>
            <p:nvPr/>
          </p:nvPicPr>
          <p:blipFill>
            <a:blip r:embed="rId5" cstate="print"/>
            <a:srcRect r="18666"/>
            <a:stretch>
              <a:fillRect/>
            </a:stretch>
          </p:blipFill>
          <p:spPr bwMode="auto">
            <a:xfrm>
              <a:off x="4376969" y="4563629"/>
              <a:ext cx="536560" cy="333511"/>
            </a:xfrm>
            <a:prstGeom prst="rect">
              <a:avLst/>
            </a:prstGeom>
            <a:noFill/>
            <a:ln w="9525">
              <a:noFill/>
              <a:miter lim="800000"/>
              <a:headEnd/>
              <a:tailEnd/>
            </a:ln>
          </p:spPr>
        </p:pic>
        <p:sp>
          <p:nvSpPr>
            <p:cNvPr id="55" name="Text Box 27"/>
            <p:cNvSpPr txBox="1">
              <a:spLocks noChangeArrowheads="1"/>
            </p:cNvSpPr>
            <p:nvPr/>
          </p:nvSpPr>
          <p:spPr bwMode="auto">
            <a:xfrm>
              <a:off x="4843809" y="3724959"/>
              <a:ext cx="789911" cy="276999"/>
            </a:xfrm>
            <a:prstGeom prst="rect">
              <a:avLst/>
            </a:prstGeom>
            <a:noFill/>
            <a:ln w="9525">
              <a:noFill/>
              <a:miter lim="800000"/>
              <a:headEnd/>
              <a:tailEnd/>
            </a:ln>
          </p:spPr>
          <p:txBody>
            <a:bodyPr wrap="square">
              <a:spAutoFit/>
            </a:bodyPr>
            <a:lstStyle/>
            <a:p>
              <a:pPr algn="l">
                <a:spcBef>
                  <a:spcPct val="50000"/>
                </a:spcBef>
              </a:pPr>
              <a:r>
                <a:rPr lang="fr-FR" sz="1200" dirty="0">
                  <a:solidFill>
                    <a:srgbClr val="146BBA"/>
                  </a:solidFill>
                  <a:latin typeface="Myriad Pro" pitchFamily="34" charset="0"/>
                </a:rPr>
                <a:t>IP/Name</a:t>
              </a:r>
            </a:p>
          </p:txBody>
        </p:sp>
        <p:pic>
          <p:nvPicPr>
            <p:cNvPr id="56" name="Picture 17"/>
            <p:cNvPicPr>
              <a:picLocks noChangeAspect="1" noChangeArrowheads="1"/>
            </p:cNvPicPr>
            <p:nvPr/>
          </p:nvPicPr>
          <p:blipFill>
            <a:blip r:embed="rId6" cstate="print"/>
            <a:srcRect/>
            <a:stretch>
              <a:fillRect/>
            </a:stretch>
          </p:blipFill>
          <p:spPr bwMode="auto">
            <a:xfrm>
              <a:off x="5402179" y="4250330"/>
              <a:ext cx="1017101" cy="720000"/>
            </a:xfrm>
            <a:prstGeom prst="rect">
              <a:avLst/>
            </a:prstGeom>
            <a:noFill/>
            <a:ln w="9525">
              <a:noFill/>
              <a:miter lim="800000"/>
              <a:headEnd/>
              <a:tailEnd/>
            </a:ln>
          </p:spPr>
        </p:pic>
        <p:pic>
          <p:nvPicPr>
            <p:cNvPr id="66" name="Picture 2" descr="C:\Users\Enrico Diani\Desktop\Manuali Soluzione Misura EDIA\EMS Configurator\ime\Enrg Mngr sw\Schema1.png"/>
            <p:cNvPicPr>
              <a:picLocks noChangeAspect="1" noChangeArrowheads="1"/>
            </p:cNvPicPr>
            <p:nvPr/>
          </p:nvPicPr>
          <p:blipFill>
            <a:blip r:embed="rId8" cstate="print"/>
            <a:srcRect r="45316"/>
            <a:stretch>
              <a:fillRect/>
            </a:stretch>
          </p:blipFill>
          <p:spPr bwMode="auto">
            <a:xfrm>
              <a:off x="2124000" y="3351600"/>
              <a:ext cx="1683888" cy="3060000"/>
            </a:xfrm>
            <a:prstGeom prst="rect">
              <a:avLst/>
            </a:prstGeom>
            <a:noFill/>
          </p:spPr>
        </p:pic>
        <p:sp>
          <p:nvSpPr>
            <p:cNvPr id="72" name="Text Box 27"/>
            <p:cNvSpPr txBox="1">
              <a:spLocks noChangeArrowheads="1"/>
            </p:cNvSpPr>
            <p:nvPr/>
          </p:nvSpPr>
          <p:spPr bwMode="auto">
            <a:xfrm>
              <a:off x="3324889" y="3655109"/>
              <a:ext cx="422611" cy="276999"/>
            </a:xfrm>
            <a:prstGeom prst="rect">
              <a:avLst/>
            </a:prstGeom>
            <a:noFill/>
            <a:ln w="9525">
              <a:noFill/>
              <a:miter lim="800000"/>
              <a:headEnd/>
              <a:tailEnd/>
            </a:ln>
          </p:spPr>
          <p:txBody>
            <a:bodyPr wrap="square">
              <a:spAutoFit/>
            </a:bodyPr>
            <a:lstStyle/>
            <a:p>
              <a:pPr algn="l">
                <a:spcBef>
                  <a:spcPct val="50000"/>
                </a:spcBef>
              </a:pPr>
              <a:r>
                <a:rPr lang="fr-FR" sz="1200" dirty="0">
                  <a:solidFill>
                    <a:srgbClr val="146BBA"/>
                  </a:solidFill>
                  <a:latin typeface="Myriad Pro" pitchFamily="34" charset="0"/>
                </a:rPr>
                <a:t>IP3</a:t>
              </a:r>
            </a:p>
          </p:txBody>
        </p:sp>
        <p:grpSp>
          <p:nvGrpSpPr>
            <p:cNvPr id="75" name="Gruppo 35"/>
            <p:cNvGrpSpPr/>
            <p:nvPr/>
          </p:nvGrpSpPr>
          <p:grpSpPr>
            <a:xfrm>
              <a:off x="5712460" y="3384000"/>
              <a:ext cx="708660" cy="464820"/>
              <a:chOff x="5712460" y="3832208"/>
              <a:chExt cx="708660" cy="464820"/>
            </a:xfrm>
          </p:grpSpPr>
          <p:sp>
            <p:nvSpPr>
              <p:cNvPr id="88" name="Nuvola 87"/>
              <p:cNvSpPr/>
              <p:nvPr/>
            </p:nvSpPr>
            <p:spPr bwMode="auto">
              <a:xfrm>
                <a:off x="5712460" y="3832208"/>
                <a:ext cx="708660" cy="464820"/>
              </a:xfrm>
              <a:prstGeom prst="cloud">
                <a:avLst/>
              </a:prstGeom>
              <a:gradFill flip="none" rotWithShape="1">
                <a:gsLst>
                  <a:gs pos="0">
                    <a:srgbClr val="146BBA">
                      <a:tint val="66000"/>
                      <a:satMod val="160000"/>
                    </a:srgbClr>
                  </a:gs>
                  <a:gs pos="50000">
                    <a:srgbClr val="146BBA">
                      <a:tint val="44500"/>
                      <a:satMod val="160000"/>
                    </a:srgbClr>
                  </a:gs>
                  <a:gs pos="100000">
                    <a:srgbClr val="146BBA">
                      <a:tint val="23500"/>
                      <a:satMod val="160000"/>
                    </a:srgbClr>
                  </a:gs>
                </a:gsLst>
                <a:lin ang="2700000" scaled="1"/>
                <a:tileRect/>
              </a:gradFill>
              <a:ln w="9525"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Myriad Pro" pitchFamily="34" charset="0"/>
                </a:endParaRPr>
              </a:p>
            </p:txBody>
          </p:sp>
          <p:sp>
            <p:nvSpPr>
              <p:cNvPr id="89" name="CasellaDiTesto 88"/>
              <p:cNvSpPr txBox="1"/>
              <p:nvPr/>
            </p:nvSpPr>
            <p:spPr>
              <a:xfrm>
                <a:off x="5740524" y="3875646"/>
                <a:ext cx="622176" cy="369332"/>
              </a:xfrm>
              <a:prstGeom prst="rect">
                <a:avLst/>
              </a:prstGeom>
              <a:noFill/>
            </p:spPr>
            <p:txBody>
              <a:bodyPr wrap="square" rtlCol="0">
                <a:spAutoFit/>
              </a:bodyPr>
              <a:lstStyle/>
              <a:p>
                <a:pPr algn="ctr"/>
                <a:r>
                  <a:rPr lang="it-IT" sz="900" dirty="0">
                    <a:solidFill>
                      <a:srgbClr val="146BBA"/>
                    </a:solidFill>
                    <a:latin typeface="Myriad Pro" pitchFamily="34" charset="0"/>
                  </a:rPr>
                  <a:t>WAN/ Internet</a:t>
                </a:r>
              </a:p>
            </p:txBody>
          </p:sp>
        </p:grpSp>
      </p:grpSp>
      <p:pic>
        <p:nvPicPr>
          <p:cNvPr id="37" name="Immagine 36">
            <a:extLst>
              <a:ext uri="{FF2B5EF4-FFF2-40B4-BE49-F238E27FC236}">
                <a16:creationId xmlns:a16="http://schemas.microsoft.com/office/drawing/2014/main" id="{21DC224E-55F4-42D5-9658-D7653F66D0BE}"/>
              </a:ext>
            </a:extLst>
          </p:cNvPr>
          <p:cNvPicPr/>
          <p:nvPr/>
        </p:nvPicPr>
        <p:blipFill>
          <a:blip r:embed="rId9"/>
          <a:stretch>
            <a:fillRect/>
          </a:stretch>
        </p:blipFill>
        <p:spPr>
          <a:xfrm>
            <a:off x="5701038" y="2331625"/>
            <a:ext cx="905533" cy="489510"/>
          </a:xfrm>
          <a:prstGeom prst="rect">
            <a:avLst/>
          </a:prstGeom>
        </p:spPr>
      </p:pic>
      <p:pic>
        <p:nvPicPr>
          <p:cNvPr id="57" name="Immagine 56">
            <a:extLst>
              <a:ext uri="{FF2B5EF4-FFF2-40B4-BE49-F238E27FC236}">
                <a16:creationId xmlns:a16="http://schemas.microsoft.com/office/drawing/2014/main" id="{A1FD8A6F-A543-448D-9DF6-1F1B764A1B5D}"/>
              </a:ext>
            </a:extLst>
          </p:cNvPr>
          <p:cNvPicPr/>
          <p:nvPr/>
        </p:nvPicPr>
        <p:blipFill>
          <a:blip r:embed="rId9"/>
          <a:stretch>
            <a:fillRect/>
          </a:stretch>
        </p:blipFill>
        <p:spPr>
          <a:xfrm>
            <a:off x="4249127" y="5234841"/>
            <a:ext cx="905533" cy="489510"/>
          </a:xfrm>
          <a:prstGeom prst="rect">
            <a:avLst/>
          </a:prstGeom>
        </p:spPr>
      </p:pic>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contenuto 5"/>
          <p:cNvSpPr txBox="1">
            <a:spLocks/>
          </p:cNvSpPr>
          <p:nvPr/>
        </p:nvSpPr>
        <p:spPr bwMode="auto">
          <a:xfrm>
            <a:off x="2519999" y="117360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92075" indent="-92075" algn="l" eaLnBrk="1" hangingPunct="1">
              <a:spcBef>
                <a:spcPts val="200"/>
              </a:spcBef>
            </a:pPr>
            <a:r>
              <a:rPr lang="en-GB" sz="900" dirty="0">
                <a:solidFill>
                  <a:srgbClr val="146BBA"/>
                </a:solidFill>
                <a:latin typeface="Myriad Pro" pitchFamily="34" charset="0"/>
              </a:rPr>
              <a:t>10.2.1</a:t>
            </a:r>
            <a:r>
              <a:rPr lang="en-GB" sz="900" dirty="0">
                <a:solidFill>
                  <a:schemeClr val="tx1"/>
                </a:solidFill>
                <a:latin typeface="Myriad Pro" pitchFamily="34" charset="0"/>
              </a:rPr>
              <a:t> Ports</a:t>
            </a:r>
          </a:p>
          <a:p>
            <a:pPr marL="85725" indent="-85725" algn="l" eaLnBrk="1" hangingPunct="1">
              <a:spcBef>
                <a:spcPts val="200"/>
              </a:spcBef>
              <a:buFont typeface="Arial" pitchFamily="34" charset="0"/>
              <a:buChar char="•"/>
            </a:pPr>
            <a:r>
              <a:rPr lang="en-US" sz="900" b="0" dirty="0">
                <a:solidFill>
                  <a:schemeClr val="tx1"/>
                </a:solidFill>
                <a:latin typeface="Myriad Pro" pitchFamily="34" charset="0"/>
              </a:rPr>
              <a:t>Web Server to Gateway:</a:t>
            </a:r>
          </a:p>
          <a:p>
            <a:pPr marL="182563" indent="-90488" algn="l" eaLnBrk="1" hangingPunct="1">
              <a:spcBef>
                <a:spcPts val="200"/>
              </a:spcBef>
              <a:buFont typeface="Calibri" pitchFamily="34" charset="0"/>
              <a:buChar char="‒"/>
            </a:pPr>
            <a:r>
              <a:rPr lang="en-US" sz="900" b="0" dirty="0">
                <a:solidFill>
                  <a:schemeClr val="tx1"/>
                </a:solidFill>
                <a:latin typeface="Myriad Pro" pitchFamily="34" charset="0"/>
              </a:rPr>
              <a:t>Port 502, Modbus TCP</a:t>
            </a:r>
          </a:p>
          <a:p>
            <a:pPr marL="182563" indent="-90488" algn="l" eaLnBrk="1" hangingPunct="1">
              <a:spcBef>
                <a:spcPts val="200"/>
              </a:spcBef>
              <a:buFont typeface="Calibri" pitchFamily="34" charset="0"/>
              <a:buChar char="‒"/>
            </a:pPr>
            <a:endParaRPr lang="en-US" sz="900" b="0" dirty="0">
              <a:solidFill>
                <a:schemeClr val="tx1"/>
              </a:solidFill>
              <a:latin typeface="Myriad Pro" pitchFamily="34" charset="0"/>
            </a:endParaRPr>
          </a:p>
          <a:p>
            <a:pPr marL="182563" indent="-90488" algn="l" eaLnBrk="1" hangingPunct="1">
              <a:spcBef>
                <a:spcPts val="200"/>
              </a:spcBef>
              <a:buFont typeface="Calibri" pitchFamily="34" charset="0"/>
              <a:buChar char="‒"/>
            </a:pPr>
            <a:endParaRPr lang="en-US" sz="900" b="0" dirty="0">
              <a:solidFill>
                <a:schemeClr val="tx1"/>
              </a:solidFill>
              <a:latin typeface="Myriad Pro" pitchFamily="34" charset="0"/>
            </a:endParaRPr>
          </a:p>
          <a:p>
            <a:pPr marL="182563" indent="-90488" algn="l" eaLnBrk="1" hangingPunct="1">
              <a:spcBef>
                <a:spcPts val="200"/>
              </a:spcBef>
              <a:buFont typeface="Calibri" pitchFamily="34" charset="0"/>
              <a:buChar char="‒"/>
            </a:pPr>
            <a:endParaRPr lang="en-US" sz="900" b="0" dirty="0">
              <a:solidFill>
                <a:schemeClr val="tx1"/>
              </a:solidFill>
              <a:latin typeface="Myriad Pro" pitchFamily="34" charset="0"/>
            </a:endParaRPr>
          </a:p>
          <a:p>
            <a:pPr marL="182563" indent="-90488" algn="l" eaLnBrk="1" hangingPunct="1">
              <a:spcBef>
                <a:spcPts val="200"/>
              </a:spcBef>
              <a:buFont typeface="Calibri" pitchFamily="34" charset="0"/>
              <a:buChar char="‒"/>
            </a:pPr>
            <a:endParaRPr lang="en-US" sz="900" b="0" dirty="0">
              <a:solidFill>
                <a:schemeClr val="tx1"/>
              </a:solidFill>
              <a:latin typeface="Myriad Pro" pitchFamily="34" charset="0"/>
            </a:endParaRPr>
          </a:p>
          <a:p>
            <a:pPr marL="182563" indent="-90488" algn="l" eaLnBrk="1" hangingPunct="1">
              <a:spcBef>
                <a:spcPts val="200"/>
              </a:spcBef>
              <a:buFont typeface="Calibri" pitchFamily="34" charset="0"/>
              <a:buChar char="‒"/>
            </a:pPr>
            <a:endParaRPr lang="en-US" sz="900" b="0" dirty="0">
              <a:solidFill>
                <a:schemeClr val="tx1"/>
              </a:solidFill>
              <a:latin typeface="Myriad Pro" pitchFamily="34" charset="0"/>
            </a:endParaRPr>
          </a:p>
          <a:p>
            <a:pPr marL="182563" indent="-90488" algn="l" eaLnBrk="1" hangingPunct="1">
              <a:spcBef>
                <a:spcPts val="200"/>
              </a:spcBef>
              <a:buFont typeface="Calibri" pitchFamily="34" charset="0"/>
              <a:buChar char="‒"/>
            </a:pPr>
            <a:endParaRPr lang="en-US" sz="900" b="0" dirty="0">
              <a:solidFill>
                <a:schemeClr val="tx1"/>
              </a:solidFill>
              <a:latin typeface="Myriad Pro" pitchFamily="34" charset="0"/>
            </a:endParaRPr>
          </a:p>
          <a:p>
            <a:pPr marL="182563" indent="-90488" algn="l" eaLnBrk="1" hangingPunct="1">
              <a:spcBef>
                <a:spcPts val="200"/>
              </a:spcBef>
              <a:buFont typeface="Calibri" pitchFamily="34" charset="0"/>
              <a:buChar char="‒"/>
            </a:pPr>
            <a:endParaRPr lang="en-US" sz="900" b="0" dirty="0">
              <a:solidFill>
                <a:schemeClr val="tx1"/>
              </a:solidFill>
              <a:latin typeface="Myriad Pro" pitchFamily="34" charset="0"/>
            </a:endParaRPr>
          </a:p>
          <a:p>
            <a:pPr marL="182563" indent="-90488" algn="l" eaLnBrk="1" hangingPunct="1">
              <a:spcBef>
                <a:spcPts val="200"/>
              </a:spcBef>
              <a:buFont typeface="Calibri" pitchFamily="34" charset="0"/>
              <a:buChar char="‒"/>
            </a:pPr>
            <a:endParaRPr lang="en-US" sz="900" b="0" dirty="0">
              <a:solidFill>
                <a:schemeClr val="tx1"/>
              </a:solidFill>
              <a:latin typeface="Myriad Pro" pitchFamily="34" charset="0"/>
            </a:endParaRPr>
          </a:p>
          <a:p>
            <a:pPr marL="182563" indent="-90488" algn="l" eaLnBrk="1" hangingPunct="1">
              <a:spcBef>
                <a:spcPts val="200"/>
              </a:spcBef>
              <a:buFont typeface="Calibri" pitchFamily="34" charset="0"/>
              <a:buChar char="‒"/>
            </a:pPr>
            <a:endParaRPr lang="en-US" sz="900" b="0" dirty="0">
              <a:solidFill>
                <a:schemeClr val="tx1"/>
              </a:solidFill>
              <a:latin typeface="Myriad Pro" pitchFamily="34" charset="0"/>
            </a:endParaRPr>
          </a:p>
          <a:p>
            <a:pPr marL="182563" indent="-90488" algn="l" eaLnBrk="1" hangingPunct="1">
              <a:spcBef>
                <a:spcPts val="200"/>
              </a:spcBef>
              <a:buFont typeface="Calibri" pitchFamily="34" charset="0"/>
              <a:buChar char="‒"/>
            </a:pPr>
            <a:endParaRPr lang="en-US" sz="900" b="0" dirty="0">
              <a:solidFill>
                <a:schemeClr val="tx1"/>
              </a:solidFill>
              <a:latin typeface="Myriad Pro" pitchFamily="34" charset="0"/>
            </a:endParaRPr>
          </a:p>
          <a:p>
            <a:pPr marL="182563" indent="-90488" algn="l" eaLnBrk="1" hangingPunct="1">
              <a:spcBef>
                <a:spcPts val="200"/>
              </a:spcBef>
              <a:buFont typeface="Calibri" pitchFamily="34" charset="0"/>
              <a:buChar char="‒"/>
            </a:pPr>
            <a:endParaRPr lang="en-US" sz="900" b="0" dirty="0">
              <a:solidFill>
                <a:schemeClr val="tx1"/>
              </a:solidFill>
              <a:latin typeface="Myriad Pro" pitchFamily="34" charset="0"/>
            </a:endParaRPr>
          </a:p>
          <a:p>
            <a:pPr marL="182563" indent="-90488" algn="l" eaLnBrk="1" hangingPunct="1">
              <a:spcBef>
                <a:spcPts val="200"/>
              </a:spcBef>
              <a:buFont typeface="Calibri" pitchFamily="34" charset="0"/>
              <a:buChar char="‒"/>
            </a:pPr>
            <a:endParaRPr lang="en-US" sz="900" b="0" dirty="0">
              <a:solidFill>
                <a:schemeClr val="tx1"/>
              </a:solidFill>
              <a:latin typeface="Myriad Pro" pitchFamily="34" charset="0"/>
            </a:endParaRPr>
          </a:p>
          <a:p>
            <a:pPr marL="182563" indent="-90488" algn="l" eaLnBrk="1" hangingPunct="1">
              <a:spcBef>
                <a:spcPts val="200"/>
              </a:spcBef>
              <a:buFont typeface="Calibri" pitchFamily="34" charset="0"/>
              <a:buChar char="‒"/>
            </a:pPr>
            <a:endParaRPr lang="en-US" sz="900" b="0" dirty="0">
              <a:solidFill>
                <a:schemeClr val="tx1"/>
              </a:solidFill>
              <a:latin typeface="Myriad Pro" pitchFamily="34" charset="0"/>
            </a:endParaRPr>
          </a:p>
          <a:p>
            <a:pPr marL="182563" indent="-90488" algn="l" eaLnBrk="1" hangingPunct="1">
              <a:spcBef>
                <a:spcPts val="200"/>
              </a:spcBef>
              <a:buFont typeface="Calibri" pitchFamily="34" charset="0"/>
              <a:buChar char="‒"/>
            </a:pPr>
            <a:endParaRPr lang="en-US" sz="900" b="0" dirty="0">
              <a:solidFill>
                <a:schemeClr val="tx1"/>
              </a:solidFill>
              <a:latin typeface="Myriad Pro" pitchFamily="34" charset="0"/>
            </a:endParaRPr>
          </a:p>
          <a:p>
            <a:pPr marL="182563" indent="-90488" algn="l" eaLnBrk="1" hangingPunct="1">
              <a:spcBef>
                <a:spcPts val="200"/>
              </a:spcBef>
              <a:buFont typeface="Calibri" pitchFamily="34" charset="0"/>
              <a:buChar char="‒"/>
            </a:pPr>
            <a:endParaRPr lang="en-US" sz="900" b="0" dirty="0">
              <a:solidFill>
                <a:schemeClr val="tx1"/>
              </a:solidFill>
              <a:latin typeface="Myriad Pro" pitchFamily="34" charset="0"/>
            </a:endParaRPr>
          </a:p>
          <a:p>
            <a:pPr marL="182563" indent="-90488" algn="l" eaLnBrk="1" hangingPunct="1">
              <a:spcBef>
                <a:spcPts val="200"/>
              </a:spcBef>
              <a:buFont typeface="Calibri" pitchFamily="34" charset="0"/>
              <a:buChar char="‒"/>
            </a:pPr>
            <a:endParaRPr lang="en-US" sz="900" b="0" dirty="0">
              <a:solidFill>
                <a:schemeClr val="tx1"/>
              </a:solidFill>
              <a:latin typeface="Myriad Pro" pitchFamily="34" charset="0"/>
            </a:endParaRPr>
          </a:p>
          <a:p>
            <a:pPr marL="182563" indent="-90488" algn="l" eaLnBrk="1" hangingPunct="1">
              <a:spcBef>
                <a:spcPts val="200"/>
              </a:spcBef>
              <a:buFont typeface="Calibri" pitchFamily="34" charset="0"/>
              <a:buChar char="‒"/>
            </a:pPr>
            <a:endParaRPr lang="en-US" sz="900" b="0" dirty="0">
              <a:solidFill>
                <a:schemeClr val="tx1"/>
              </a:solidFill>
              <a:latin typeface="Myriad Pro" pitchFamily="34" charset="0"/>
            </a:endParaRPr>
          </a:p>
          <a:p>
            <a:pPr marL="182563" indent="-90488" algn="l" eaLnBrk="1" hangingPunct="1">
              <a:spcBef>
                <a:spcPts val="200"/>
              </a:spcBef>
              <a:buFont typeface="Calibri" pitchFamily="34" charset="0"/>
              <a:buChar char="‒"/>
            </a:pPr>
            <a:endParaRPr lang="en-US" sz="900" b="0" dirty="0">
              <a:solidFill>
                <a:schemeClr val="tx1"/>
              </a:solidFill>
              <a:latin typeface="Myriad Pro" pitchFamily="34" charset="0"/>
            </a:endParaRPr>
          </a:p>
          <a:p>
            <a:pPr marL="182563" indent="-90488" algn="l" eaLnBrk="1" hangingPunct="1">
              <a:spcBef>
                <a:spcPts val="200"/>
              </a:spcBef>
              <a:buFont typeface="Calibri" pitchFamily="34" charset="0"/>
              <a:buChar char="‒"/>
            </a:pPr>
            <a:endParaRPr lang="en-US" sz="900" b="0" dirty="0">
              <a:solidFill>
                <a:schemeClr val="tx1"/>
              </a:solidFill>
              <a:latin typeface="Myriad Pro" pitchFamily="34" charset="0"/>
            </a:endParaRPr>
          </a:p>
          <a:p>
            <a:pPr marL="85725" indent="-85725" algn="l" eaLnBrk="1" hangingPunct="1">
              <a:spcBef>
                <a:spcPts val="200"/>
              </a:spcBef>
              <a:buFont typeface="Arial" pitchFamily="34" charset="0"/>
              <a:buChar char="•"/>
            </a:pPr>
            <a:endParaRPr lang="en-US" sz="900" b="0" dirty="0">
              <a:solidFill>
                <a:schemeClr val="tx1"/>
              </a:solidFill>
              <a:latin typeface="Myriad Pro" pitchFamily="34" charset="0"/>
            </a:endParaRPr>
          </a:p>
          <a:p>
            <a:pPr marL="85725" indent="-85725" algn="l" eaLnBrk="1" hangingPunct="1">
              <a:spcBef>
                <a:spcPts val="200"/>
              </a:spcBef>
              <a:buFont typeface="Arial" pitchFamily="34" charset="0"/>
              <a:buChar char="•"/>
            </a:pPr>
            <a:r>
              <a:rPr lang="en-US" sz="900" b="0" dirty="0">
                <a:solidFill>
                  <a:schemeClr val="tx1"/>
                </a:solidFill>
                <a:latin typeface="Myriad Pro" pitchFamily="34" charset="0"/>
              </a:rPr>
              <a:t>Users to Web Server:</a:t>
            </a:r>
          </a:p>
          <a:p>
            <a:pPr marL="182563" indent="-90488" algn="l" eaLnBrk="1" hangingPunct="1">
              <a:spcBef>
                <a:spcPts val="200"/>
              </a:spcBef>
              <a:buFont typeface="Calibri" pitchFamily="34" charset="0"/>
              <a:buChar char="‒"/>
            </a:pPr>
            <a:r>
              <a:rPr lang="en-US" sz="900" b="0" dirty="0">
                <a:solidFill>
                  <a:schemeClr val="tx1"/>
                </a:solidFill>
                <a:latin typeface="Myriad Pro" pitchFamily="34" charset="0"/>
              </a:rPr>
              <a:t>Port 80, HTTP (</a:t>
            </a:r>
            <a:r>
              <a:rPr lang="en-US" sz="900" b="0" dirty="0">
                <a:solidFill>
                  <a:schemeClr val="tx1"/>
                </a:solidFill>
                <a:latin typeface="Myriad Pro" pitchFamily="34" charset="0"/>
                <a:cs typeface="Calibri" pitchFamily="34" charset="0"/>
                <a:hlinkClick r:id="rId2"/>
              </a:rPr>
              <a:t>http://IP2 </a:t>
            </a:r>
            <a:r>
              <a:rPr lang="en-US" sz="900" b="0" dirty="0">
                <a:solidFill>
                  <a:schemeClr val="tx1"/>
                </a:solidFill>
                <a:latin typeface="Myriad Pro" pitchFamily="34" charset="0"/>
              </a:rPr>
              <a:t>by web browser)</a:t>
            </a:r>
          </a:p>
          <a:p>
            <a:pPr marL="182563" indent="-90488" algn="l" eaLnBrk="1" hangingPunct="1">
              <a:spcBef>
                <a:spcPts val="200"/>
              </a:spcBef>
              <a:buFont typeface="Calibri" pitchFamily="34" charset="0"/>
              <a:buChar char="‒"/>
            </a:pPr>
            <a:r>
              <a:rPr lang="en-US" sz="900" b="0" dirty="0">
                <a:solidFill>
                  <a:schemeClr val="tx1"/>
                </a:solidFill>
                <a:latin typeface="Myriad Pro" pitchFamily="34" charset="0"/>
              </a:rPr>
              <a:t>Port 443, HTTPS (</a:t>
            </a:r>
            <a:r>
              <a:rPr lang="en-US" sz="900" b="0" dirty="0">
                <a:solidFill>
                  <a:schemeClr val="tx1"/>
                </a:solidFill>
                <a:latin typeface="Myriad Pro" pitchFamily="34" charset="0"/>
                <a:cs typeface="Calibri" pitchFamily="34" charset="0"/>
                <a:hlinkClick r:id="rId2"/>
              </a:rPr>
              <a:t>https://IP2 </a:t>
            </a:r>
            <a:r>
              <a:rPr lang="en-US" sz="900" b="0" dirty="0">
                <a:solidFill>
                  <a:schemeClr val="tx1"/>
                </a:solidFill>
                <a:latin typeface="Myriad Pro" pitchFamily="34" charset="0"/>
              </a:rPr>
              <a:t>by web browser)</a:t>
            </a:r>
          </a:p>
          <a:p>
            <a:pPr marL="182563" indent="-90488" algn="l" eaLnBrk="1" hangingPunct="1">
              <a:spcBef>
                <a:spcPts val="200"/>
              </a:spcBef>
              <a:buFont typeface="Calibri" pitchFamily="34" charset="0"/>
              <a:buChar char="‒"/>
            </a:pPr>
            <a:r>
              <a:rPr lang="en-US" sz="900" b="0" dirty="0">
                <a:solidFill>
                  <a:schemeClr val="tx1"/>
                </a:solidFill>
                <a:latin typeface="Myriad Pro" pitchFamily="34" charset="0"/>
              </a:rPr>
              <a:t>Ports 20 and 21, FTP (</a:t>
            </a:r>
            <a:r>
              <a:rPr lang="en-US" sz="900" b="0" dirty="0">
                <a:solidFill>
                  <a:schemeClr val="tx1"/>
                </a:solidFill>
                <a:latin typeface="Myriad Pro" pitchFamily="34" charset="0"/>
                <a:cs typeface="Calibri" pitchFamily="34" charset="0"/>
                <a:hlinkClick r:id="rId2"/>
              </a:rPr>
              <a:t>ftp://IP2 </a:t>
            </a:r>
            <a:r>
              <a:rPr lang="en-US" sz="900" b="0" dirty="0">
                <a:solidFill>
                  <a:schemeClr val="tx1"/>
                </a:solidFill>
                <a:latin typeface="Myriad Pro" pitchFamily="34" charset="0"/>
              </a:rPr>
              <a:t>by web browser or in “My Computer”)</a:t>
            </a:r>
          </a:p>
        </p:txBody>
      </p:sp>
      <p:sp>
        <p:nvSpPr>
          <p:cNvPr id="46" name="Text Box 27"/>
          <p:cNvSpPr txBox="1">
            <a:spLocks noChangeArrowheads="1"/>
          </p:cNvSpPr>
          <p:nvPr/>
        </p:nvSpPr>
        <p:spPr bwMode="auto">
          <a:xfrm>
            <a:off x="3564000" y="6480000"/>
            <a:ext cx="1316596" cy="369332"/>
          </a:xfrm>
          <a:prstGeom prst="rect">
            <a:avLst/>
          </a:prstGeom>
          <a:noFill/>
          <a:ln w="9525">
            <a:noFill/>
            <a:miter lim="800000"/>
            <a:headEnd/>
            <a:tailEnd/>
          </a:ln>
        </p:spPr>
        <p:txBody>
          <a:bodyPr wrap="square">
            <a:spAutoFit/>
          </a:bodyPr>
          <a:lstStyle/>
          <a:p>
            <a:pPr algn="l">
              <a:spcBef>
                <a:spcPts val="0"/>
              </a:spcBef>
            </a:pPr>
            <a:r>
              <a:rPr lang="en-GB" sz="900" dirty="0">
                <a:solidFill>
                  <a:srgbClr val="146BBA"/>
                </a:solidFill>
                <a:latin typeface="Myriad Pro" pitchFamily="34" charset="0"/>
              </a:rPr>
              <a:t>IP</a:t>
            </a:r>
            <a:r>
              <a:rPr lang="en-GB" sz="900" b="0" dirty="0">
                <a:solidFill>
                  <a:schemeClr val="tx1"/>
                </a:solidFill>
                <a:latin typeface="Myriad Pro" pitchFamily="34" charset="0"/>
              </a:rPr>
              <a:t> (fixed)</a:t>
            </a:r>
          </a:p>
          <a:p>
            <a:pPr algn="l">
              <a:spcBef>
                <a:spcPts val="0"/>
              </a:spcBef>
            </a:pPr>
            <a:r>
              <a:rPr lang="en-GB" sz="900" dirty="0">
                <a:solidFill>
                  <a:srgbClr val="146BBA"/>
                </a:solidFill>
                <a:latin typeface="Myriad Pro" pitchFamily="34" charset="0"/>
              </a:rPr>
              <a:t>Name</a:t>
            </a:r>
            <a:r>
              <a:rPr lang="en-GB" sz="900" b="0" dirty="0">
                <a:solidFill>
                  <a:schemeClr val="tx1"/>
                </a:solidFill>
                <a:latin typeface="Myriad Pro" pitchFamily="34" charset="0"/>
              </a:rPr>
              <a:t> (dynamic IP)</a:t>
            </a:r>
          </a:p>
        </p:txBody>
      </p:sp>
      <p:grpSp>
        <p:nvGrpSpPr>
          <p:cNvPr id="59" name="Gruppo 58"/>
          <p:cNvGrpSpPr/>
          <p:nvPr/>
        </p:nvGrpSpPr>
        <p:grpSpPr>
          <a:xfrm>
            <a:off x="2261937" y="5659821"/>
            <a:ext cx="3923058" cy="963428"/>
            <a:chOff x="2261937" y="5659821"/>
            <a:chExt cx="3923058" cy="963428"/>
          </a:xfrm>
        </p:grpSpPr>
        <p:grpSp>
          <p:nvGrpSpPr>
            <p:cNvPr id="60" name="Gruppo 21"/>
            <p:cNvGrpSpPr/>
            <p:nvPr/>
          </p:nvGrpSpPr>
          <p:grpSpPr>
            <a:xfrm>
              <a:off x="3272096" y="5659821"/>
              <a:ext cx="2912899" cy="695775"/>
              <a:chOff x="3272096" y="5659821"/>
              <a:chExt cx="2912899" cy="695775"/>
            </a:xfrm>
          </p:grpSpPr>
          <p:sp>
            <p:nvSpPr>
              <p:cNvPr id="63" name="Line 21"/>
              <p:cNvSpPr>
                <a:spLocks noChangeShapeType="1"/>
              </p:cNvSpPr>
              <p:nvPr/>
            </p:nvSpPr>
            <p:spPr bwMode="auto">
              <a:xfrm>
                <a:off x="3272096" y="6256201"/>
                <a:ext cx="2672504" cy="0"/>
              </a:xfrm>
              <a:prstGeom prst="line">
                <a:avLst/>
              </a:prstGeom>
              <a:noFill/>
              <a:ln w="12700">
                <a:solidFill>
                  <a:srgbClr val="40AE49"/>
                </a:solidFill>
                <a:round/>
                <a:headEnd/>
                <a:tailEnd/>
              </a:ln>
            </p:spPr>
            <p:txBody>
              <a:bodyPr/>
              <a:lstStyle/>
              <a:p>
                <a:endParaRPr lang="en-GB" sz="900">
                  <a:latin typeface="Myriad Pro" pitchFamily="34" charset="0"/>
                </a:endParaRPr>
              </a:p>
            </p:txBody>
          </p:sp>
          <p:sp>
            <p:nvSpPr>
              <p:cNvPr id="64" name="Text Box 27"/>
              <p:cNvSpPr txBox="1">
                <a:spLocks noChangeArrowheads="1"/>
              </p:cNvSpPr>
              <p:nvPr/>
            </p:nvSpPr>
            <p:spPr bwMode="auto">
              <a:xfrm>
                <a:off x="5726824" y="5659821"/>
                <a:ext cx="458171" cy="276999"/>
              </a:xfrm>
              <a:prstGeom prst="rect">
                <a:avLst/>
              </a:prstGeom>
              <a:noFill/>
              <a:ln w="9525">
                <a:noFill/>
                <a:miter lim="800000"/>
                <a:headEnd/>
                <a:tailEnd/>
              </a:ln>
            </p:spPr>
            <p:txBody>
              <a:bodyPr wrap="square">
                <a:spAutoFit/>
              </a:bodyPr>
              <a:lstStyle/>
              <a:p>
                <a:pPr algn="l">
                  <a:spcBef>
                    <a:spcPct val="50000"/>
                  </a:spcBef>
                </a:pPr>
                <a:r>
                  <a:rPr lang="en-GB" sz="1200" dirty="0">
                    <a:solidFill>
                      <a:srgbClr val="146BBA"/>
                    </a:solidFill>
                    <a:latin typeface="Myriad Pro" pitchFamily="34" charset="0"/>
                  </a:rPr>
                  <a:t>IP2</a:t>
                </a:r>
              </a:p>
            </p:txBody>
          </p:sp>
          <p:pic>
            <p:nvPicPr>
              <p:cNvPr id="65" name="Picture 14"/>
              <p:cNvPicPr>
                <a:picLocks noChangeAspect="1" noChangeArrowheads="1"/>
              </p:cNvPicPr>
              <p:nvPr/>
            </p:nvPicPr>
            <p:blipFill>
              <a:blip r:embed="rId3" cstate="print"/>
              <a:srcRect/>
              <a:stretch>
                <a:fillRect/>
              </a:stretch>
            </p:blipFill>
            <p:spPr bwMode="auto">
              <a:xfrm>
                <a:off x="4309110" y="6150611"/>
                <a:ext cx="540000" cy="204985"/>
              </a:xfrm>
              <a:prstGeom prst="rect">
                <a:avLst/>
              </a:prstGeom>
              <a:noFill/>
              <a:ln w="9525">
                <a:noFill/>
                <a:miter lim="800000"/>
                <a:headEnd/>
                <a:tailEnd/>
              </a:ln>
            </p:spPr>
          </p:pic>
          <p:sp>
            <p:nvSpPr>
              <p:cNvPr id="66" name="Text Box 24"/>
              <p:cNvSpPr txBox="1">
                <a:spLocks noChangeArrowheads="1"/>
              </p:cNvSpPr>
              <p:nvPr/>
            </p:nvSpPr>
            <p:spPr bwMode="auto">
              <a:xfrm>
                <a:off x="4231386" y="5826268"/>
                <a:ext cx="712724" cy="230832"/>
              </a:xfrm>
              <a:prstGeom prst="rect">
                <a:avLst/>
              </a:prstGeom>
              <a:noFill/>
              <a:ln w="9525">
                <a:noFill/>
                <a:miter lim="800000"/>
                <a:headEnd/>
                <a:tailEnd/>
              </a:ln>
            </p:spPr>
            <p:txBody>
              <a:bodyPr wrap="square">
                <a:spAutoFit/>
              </a:bodyPr>
              <a:lstStyle/>
              <a:p>
                <a:pPr algn="l">
                  <a:spcBef>
                    <a:spcPct val="50000"/>
                  </a:spcBef>
                </a:pPr>
                <a:r>
                  <a:rPr lang="en-GB" sz="900">
                    <a:latin typeface="Myriad Pro" pitchFamily="34" charset="0"/>
                  </a:rPr>
                  <a:t>Box ADSL</a:t>
                </a:r>
              </a:p>
            </p:txBody>
          </p:sp>
        </p:grpSp>
        <p:pic>
          <p:nvPicPr>
            <p:cNvPr id="61" name="Picture 17"/>
            <p:cNvPicPr>
              <a:picLocks noChangeAspect="1" noChangeArrowheads="1"/>
            </p:cNvPicPr>
            <p:nvPr/>
          </p:nvPicPr>
          <p:blipFill>
            <a:blip r:embed="rId4" cstate="print"/>
            <a:srcRect/>
            <a:stretch>
              <a:fillRect/>
            </a:stretch>
          </p:blipFill>
          <p:spPr bwMode="auto">
            <a:xfrm>
              <a:off x="2261937" y="5903249"/>
              <a:ext cx="1017101" cy="720000"/>
            </a:xfrm>
            <a:prstGeom prst="rect">
              <a:avLst/>
            </a:prstGeom>
            <a:noFill/>
            <a:ln w="9525">
              <a:noFill/>
              <a:miter lim="800000"/>
              <a:headEnd/>
              <a:tailEnd/>
            </a:ln>
          </p:spPr>
        </p:pic>
      </p:grpSp>
      <p:grpSp>
        <p:nvGrpSpPr>
          <p:cNvPr id="67" name="Gruppo 66"/>
          <p:cNvGrpSpPr/>
          <p:nvPr/>
        </p:nvGrpSpPr>
        <p:grpSpPr>
          <a:xfrm>
            <a:off x="2124000" y="1639078"/>
            <a:ext cx="3964596" cy="3112922"/>
            <a:chOff x="2124000" y="1639078"/>
            <a:chExt cx="3964596" cy="3112922"/>
          </a:xfrm>
        </p:grpSpPr>
        <p:sp>
          <p:nvSpPr>
            <p:cNvPr id="69" name="Text Box 24"/>
            <p:cNvSpPr txBox="1">
              <a:spLocks noChangeArrowheads="1"/>
            </p:cNvSpPr>
            <p:nvPr/>
          </p:nvSpPr>
          <p:spPr bwMode="auto">
            <a:xfrm>
              <a:off x="4109148" y="1639078"/>
              <a:ext cx="894593" cy="246221"/>
            </a:xfrm>
            <a:prstGeom prst="rect">
              <a:avLst/>
            </a:prstGeom>
            <a:noFill/>
            <a:ln w="9525">
              <a:noFill/>
              <a:miter lim="800000"/>
              <a:headEnd/>
              <a:tailEnd/>
            </a:ln>
          </p:spPr>
          <p:txBody>
            <a:bodyPr>
              <a:spAutoFit/>
            </a:bodyPr>
            <a:lstStyle/>
            <a:p>
              <a:pPr algn="l">
                <a:spcBef>
                  <a:spcPct val="50000"/>
                </a:spcBef>
              </a:pPr>
              <a:r>
                <a:rPr lang="en-GB" sz="1000" dirty="0">
                  <a:latin typeface="Myriad Pro" pitchFamily="34" charset="0"/>
                </a:rPr>
                <a:t>Hub/Switch</a:t>
              </a:r>
            </a:p>
          </p:txBody>
        </p:sp>
        <p:sp>
          <p:nvSpPr>
            <p:cNvPr id="70" name="Line 15"/>
            <p:cNvSpPr>
              <a:spLocks noChangeShapeType="1"/>
            </p:cNvSpPr>
            <p:nvPr/>
          </p:nvSpPr>
          <p:spPr bwMode="auto">
            <a:xfrm>
              <a:off x="5841682" y="1954689"/>
              <a:ext cx="0" cy="1419364"/>
            </a:xfrm>
            <a:prstGeom prst="line">
              <a:avLst/>
            </a:prstGeom>
            <a:noFill/>
            <a:ln w="12700">
              <a:solidFill>
                <a:srgbClr val="40AE49"/>
              </a:solidFill>
              <a:round/>
              <a:headEnd/>
              <a:tailEnd/>
            </a:ln>
          </p:spPr>
          <p:txBody>
            <a:bodyPr/>
            <a:lstStyle/>
            <a:p>
              <a:endParaRPr lang="it-IT">
                <a:latin typeface="Myriad Pro" pitchFamily="34" charset="0"/>
              </a:endParaRPr>
            </a:p>
          </p:txBody>
        </p:sp>
        <p:pic>
          <p:nvPicPr>
            <p:cNvPr id="71" name="Picture 14" descr="Switch"/>
            <p:cNvPicPr>
              <a:picLocks noChangeAspect="1" noChangeArrowheads="1"/>
            </p:cNvPicPr>
            <p:nvPr/>
          </p:nvPicPr>
          <p:blipFill>
            <a:blip r:embed="rId5" cstate="print"/>
            <a:srcRect r="18666"/>
            <a:stretch>
              <a:fillRect/>
            </a:stretch>
          </p:blipFill>
          <p:spPr bwMode="auto">
            <a:xfrm>
              <a:off x="5552036" y="2675651"/>
              <a:ext cx="536560" cy="333511"/>
            </a:xfrm>
            <a:prstGeom prst="rect">
              <a:avLst/>
            </a:prstGeom>
            <a:noFill/>
            <a:ln w="9525">
              <a:noFill/>
              <a:miter lim="800000"/>
              <a:headEnd/>
              <a:tailEnd/>
            </a:ln>
          </p:spPr>
        </p:pic>
        <p:sp>
          <p:nvSpPr>
            <p:cNvPr id="72" name="Text Box 24"/>
            <p:cNvSpPr txBox="1">
              <a:spLocks noChangeArrowheads="1"/>
            </p:cNvSpPr>
            <p:nvPr/>
          </p:nvSpPr>
          <p:spPr bwMode="auto">
            <a:xfrm>
              <a:off x="5052123" y="2420623"/>
              <a:ext cx="848613" cy="246221"/>
            </a:xfrm>
            <a:prstGeom prst="rect">
              <a:avLst/>
            </a:prstGeom>
            <a:noFill/>
            <a:ln w="9525">
              <a:noFill/>
              <a:miter lim="800000"/>
              <a:headEnd/>
              <a:tailEnd/>
            </a:ln>
          </p:spPr>
          <p:txBody>
            <a:bodyPr wrap="square">
              <a:spAutoFit/>
            </a:bodyPr>
            <a:lstStyle/>
            <a:p>
              <a:pPr algn="l">
                <a:spcBef>
                  <a:spcPct val="50000"/>
                </a:spcBef>
              </a:pPr>
              <a:r>
                <a:rPr lang="en-GB" sz="1000" dirty="0">
                  <a:latin typeface="Myriad Pro" pitchFamily="34" charset="0"/>
                </a:rPr>
                <a:t>Hub/Switch</a:t>
              </a:r>
            </a:p>
          </p:txBody>
        </p:sp>
        <p:sp>
          <p:nvSpPr>
            <p:cNvPr id="73" name="Line 21"/>
            <p:cNvSpPr>
              <a:spLocks noChangeShapeType="1"/>
            </p:cNvSpPr>
            <p:nvPr/>
          </p:nvSpPr>
          <p:spPr bwMode="auto">
            <a:xfrm>
              <a:off x="3314699" y="1959156"/>
              <a:ext cx="2524125" cy="0"/>
            </a:xfrm>
            <a:prstGeom prst="line">
              <a:avLst/>
            </a:prstGeom>
            <a:noFill/>
            <a:ln w="12700">
              <a:solidFill>
                <a:srgbClr val="40AE49"/>
              </a:solidFill>
              <a:round/>
              <a:headEnd/>
              <a:tailEnd/>
            </a:ln>
          </p:spPr>
          <p:txBody>
            <a:bodyPr/>
            <a:lstStyle/>
            <a:p>
              <a:endParaRPr lang="it-IT">
                <a:latin typeface="Myriad Pro" pitchFamily="34" charset="0"/>
              </a:endParaRPr>
            </a:p>
          </p:txBody>
        </p:sp>
        <p:pic>
          <p:nvPicPr>
            <p:cNvPr id="74" name="Picture 8" descr="Switch"/>
            <p:cNvPicPr>
              <a:picLocks noChangeAspect="1" noChangeArrowheads="1"/>
            </p:cNvPicPr>
            <p:nvPr/>
          </p:nvPicPr>
          <p:blipFill>
            <a:blip r:embed="rId5" cstate="print"/>
            <a:srcRect r="18666"/>
            <a:stretch>
              <a:fillRect/>
            </a:stretch>
          </p:blipFill>
          <p:spPr bwMode="auto">
            <a:xfrm>
              <a:off x="4215710" y="1834411"/>
              <a:ext cx="536560" cy="333511"/>
            </a:xfrm>
            <a:prstGeom prst="rect">
              <a:avLst/>
            </a:prstGeom>
            <a:noFill/>
            <a:ln w="9525">
              <a:noFill/>
              <a:miter lim="800000"/>
              <a:headEnd/>
              <a:tailEnd/>
            </a:ln>
          </p:spPr>
        </p:pic>
        <p:pic>
          <p:nvPicPr>
            <p:cNvPr id="75" name="Picture 2" descr="C:\Users\Enrico Diani\Desktop\Manuali Soluzione Misura EDIA\EMS Configurator\ime\Enrg Mngr sw\Schema1.png"/>
            <p:cNvPicPr>
              <a:picLocks noChangeAspect="1" noChangeArrowheads="1"/>
            </p:cNvPicPr>
            <p:nvPr/>
          </p:nvPicPr>
          <p:blipFill>
            <a:blip r:embed="rId6" cstate="print"/>
            <a:srcRect r="45316"/>
            <a:stretch>
              <a:fillRect/>
            </a:stretch>
          </p:blipFill>
          <p:spPr bwMode="auto">
            <a:xfrm>
              <a:off x="2124000" y="1692000"/>
              <a:ext cx="1683888" cy="3060000"/>
            </a:xfrm>
            <a:prstGeom prst="rect">
              <a:avLst/>
            </a:prstGeom>
            <a:noFill/>
          </p:spPr>
        </p:pic>
      </p:grpSp>
      <p:pic>
        <p:nvPicPr>
          <p:cNvPr id="21" name="Immagine 20">
            <a:extLst>
              <a:ext uri="{FF2B5EF4-FFF2-40B4-BE49-F238E27FC236}">
                <a16:creationId xmlns:a16="http://schemas.microsoft.com/office/drawing/2014/main" id="{441562BB-E037-469E-905E-AD64E65FE948}"/>
              </a:ext>
            </a:extLst>
          </p:cNvPr>
          <p:cNvPicPr/>
          <p:nvPr/>
        </p:nvPicPr>
        <p:blipFill>
          <a:blip r:embed="rId7"/>
          <a:stretch>
            <a:fillRect/>
          </a:stretch>
        </p:blipFill>
        <p:spPr>
          <a:xfrm>
            <a:off x="5386057" y="3382860"/>
            <a:ext cx="905533" cy="489510"/>
          </a:xfrm>
          <a:prstGeom prst="rect">
            <a:avLst/>
          </a:prstGeom>
        </p:spPr>
      </p:pic>
      <p:pic>
        <p:nvPicPr>
          <p:cNvPr id="22" name="Immagine 21">
            <a:extLst>
              <a:ext uri="{FF2B5EF4-FFF2-40B4-BE49-F238E27FC236}">
                <a16:creationId xmlns:a16="http://schemas.microsoft.com/office/drawing/2014/main" id="{32976DAD-B382-451D-AAC9-58600B585567}"/>
              </a:ext>
            </a:extLst>
          </p:cNvPr>
          <p:cNvPicPr/>
          <p:nvPr/>
        </p:nvPicPr>
        <p:blipFill>
          <a:blip r:embed="rId7"/>
          <a:stretch>
            <a:fillRect/>
          </a:stretch>
        </p:blipFill>
        <p:spPr>
          <a:xfrm>
            <a:off x="5904528" y="6033631"/>
            <a:ext cx="905533" cy="489510"/>
          </a:xfrm>
          <a:prstGeom prst="rect">
            <a:avLst/>
          </a:prstGeom>
        </p:spPr>
      </p:pic>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2"/>
          <p:cNvSpPr txBox="1">
            <a:spLocks/>
          </p:cNvSpPr>
          <p:nvPr/>
        </p:nvSpPr>
        <p:spPr>
          <a:xfrm>
            <a:off x="2519999" y="1173163"/>
            <a:ext cx="4032000" cy="8005762"/>
          </a:xfrm>
          <a:prstGeom prst="rect">
            <a:avLst/>
          </a:prstGeom>
        </p:spPr>
        <p:txBody>
          <a:bodyPr/>
          <a:lstStyle/>
          <a:p>
            <a:pPr marL="342900" indent="-342900" algn="l" eaLnBrk="0" hangingPunct="0">
              <a:spcBef>
                <a:spcPts val="200"/>
              </a:spcBef>
              <a:defRPr/>
            </a:pPr>
            <a:r>
              <a:rPr lang="en-GB" sz="1400" kern="0" dirty="0">
                <a:solidFill>
                  <a:srgbClr val="146BBA"/>
                </a:solidFill>
                <a:latin typeface="Myriad Pro" pitchFamily="34" charset="0"/>
                <a:cs typeface="Calibri" pitchFamily="34" charset="0"/>
              </a:rPr>
              <a:t>11. FAQ </a:t>
            </a:r>
          </a:p>
          <a:p>
            <a:pPr marL="342900" lvl="0" indent="-342900" algn="l" eaLnBrk="0" hangingPunct="0">
              <a:spcBef>
                <a:spcPts val="200"/>
              </a:spcBef>
              <a:defRPr/>
            </a:pPr>
            <a:r>
              <a:rPr lang="en-GB" sz="1000" kern="0" dirty="0">
                <a:solidFill>
                  <a:srgbClr val="146BBA"/>
                </a:solidFill>
                <a:latin typeface="Myriad Pro" pitchFamily="34" charset="0"/>
                <a:cs typeface="Calibri" pitchFamily="34" charset="0"/>
              </a:rPr>
              <a:t>11.1 </a:t>
            </a:r>
            <a:r>
              <a:rPr lang="en-GB" sz="1000" kern="0" dirty="0">
                <a:solidFill>
                  <a:schemeClr val="tx1"/>
                </a:solidFill>
                <a:latin typeface="Myriad Pro" pitchFamily="34" charset="0"/>
                <a:cs typeface="Calibri" pitchFamily="34" charset="0"/>
              </a:rPr>
              <a:t>Access problems </a:t>
            </a:r>
          </a:p>
          <a:p>
            <a:pPr lvl="0" algn="l" eaLnBrk="0" hangingPunct="0">
              <a:spcBef>
                <a:spcPts val="200"/>
              </a:spcBef>
              <a:defRPr/>
            </a:pPr>
            <a:r>
              <a:rPr lang="en-GB" sz="900" b="0" kern="0" dirty="0">
                <a:solidFill>
                  <a:schemeClr val="tx1"/>
                </a:solidFill>
                <a:latin typeface="Myriad Pro" pitchFamily="34" charset="0"/>
                <a:cs typeface="Calibri" pitchFamily="34" charset="0"/>
              </a:rPr>
              <a:t>If typing the PIN and PUK codes, Web Server’s home page is not displayed correctly (continuous refresh of the page), you have to do the following operations :</a:t>
            </a:r>
          </a:p>
          <a:p>
            <a:pPr lvl="0" indent="88900" algn="l" eaLnBrk="0" hangingPunct="0">
              <a:spcBef>
                <a:spcPts val="200"/>
              </a:spcBef>
              <a:buFontTx/>
              <a:buChar char="-"/>
              <a:defRPr/>
            </a:pPr>
            <a:r>
              <a:rPr lang="en-GB" sz="900" b="0" kern="0" dirty="0">
                <a:solidFill>
                  <a:schemeClr val="tx1"/>
                </a:solidFill>
                <a:latin typeface="Myriad Pro" pitchFamily="34" charset="0"/>
                <a:cs typeface="Calibri" pitchFamily="34" charset="0"/>
              </a:rPr>
              <a:t>delete the cookies</a:t>
            </a:r>
          </a:p>
          <a:p>
            <a:pPr lvl="0" indent="88900" algn="l" eaLnBrk="0" hangingPunct="0">
              <a:spcBef>
                <a:spcPts val="200"/>
              </a:spcBef>
              <a:buFontTx/>
              <a:buChar char="-"/>
              <a:defRPr/>
            </a:pPr>
            <a:r>
              <a:rPr lang="en-GB" sz="900" b="0" kern="0" dirty="0">
                <a:solidFill>
                  <a:schemeClr val="tx1"/>
                </a:solidFill>
                <a:latin typeface="Myriad Pro" pitchFamily="34" charset="0"/>
                <a:cs typeface="Calibri" pitchFamily="34" charset="0"/>
              </a:rPr>
              <a:t>delete the internet temporary files </a:t>
            </a:r>
          </a:p>
          <a:p>
            <a:pPr lvl="0" indent="88900" algn="l" eaLnBrk="0" hangingPunct="0">
              <a:spcBef>
                <a:spcPts val="200"/>
              </a:spcBef>
              <a:buFontTx/>
              <a:buChar char="-"/>
              <a:defRPr/>
            </a:pPr>
            <a:r>
              <a:rPr lang="en-GB" sz="900" b="0" kern="0" dirty="0">
                <a:solidFill>
                  <a:schemeClr val="tx1"/>
                </a:solidFill>
                <a:latin typeface="Myriad Pro" pitchFamily="34" charset="0"/>
                <a:cs typeface="Calibri" pitchFamily="34" charset="0"/>
              </a:rPr>
              <a:t>delete the cache</a:t>
            </a:r>
          </a:p>
          <a:p>
            <a:pPr lvl="0" indent="88900" algn="l" eaLnBrk="0" hangingPunct="0">
              <a:spcBef>
                <a:spcPts val="200"/>
              </a:spcBef>
              <a:buFontTx/>
              <a:buChar char="-"/>
              <a:defRPr/>
            </a:pPr>
            <a:r>
              <a:rPr lang="en-GB" sz="900" b="0" kern="0" dirty="0">
                <a:solidFill>
                  <a:schemeClr val="tx1"/>
                </a:solidFill>
                <a:latin typeface="Myriad Pro" pitchFamily="34" charset="0"/>
                <a:cs typeface="Calibri" pitchFamily="34" charset="0"/>
              </a:rPr>
              <a:t>delete the chronology</a:t>
            </a:r>
          </a:p>
          <a:p>
            <a:pPr lvl="0" indent="88900" algn="l" eaLnBrk="0" hangingPunct="0">
              <a:spcBef>
                <a:spcPts val="200"/>
              </a:spcBef>
              <a:buFontTx/>
              <a:buChar char="-"/>
              <a:defRPr/>
            </a:pPr>
            <a:endParaRPr lang="en-GB" sz="900" b="0" kern="0" dirty="0">
              <a:solidFill>
                <a:schemeClr val="tx1"/>
              </a:solidFill>
              <a:latin typeface="Myriad Pro" pitchFamily="34" charset="0"/>
              <a:cs typeface="Calibri" pitchFamily="34" charset="0"/>
            </a:endParaRPr>
          </a:p>
          <a:p>
            <a:pPr marL="342900" lvl="0" indent="-342900" algn="l" eaLnBrk="0" hangingPunct="0">
              <a:spcBef>
                <a:spcPts val="200"/>
              </a:spcBef>
              <a:defRPr/>
            </a:pPr>
            <a:r>
              <a:rPr lang="en-GB" sz="1000" kern="0" dirty="0">
                <a:solidFill>
                  <a:srgbClr val="146BBA"/>
                </a:solidFill>
                <a:latin typeface="Myriad Pro" pitchFamily="34" charset="0"/>
                <a:cs typeface="Calibri" pitchFamily="34" charset="0"/>
              </a:rPr>
              <a:t>11.2</a:t>
            </a:r>
            <a:r>
              <a:rPr lang="en-GB" sz="1000" kern="0" dirty="0">
                <a:solidFill>
                  <a:schemeClr val="tx1"/>
                </a:solidFill>
                <a:latin typeface="Myriad Pro" pitchFamily="34" charset="0"/>
                <a:cs typeface="Calibri" pitchFamily="34" charset="0"/>
              </a:rPr>
              <a:t> Telegram problems </a:t>
            </a:r>
          </a:p>
          <a:p>
            <a:pPr lvl="0" algn="l" eaLnBrk="0" hangingPunct="0">
              <a:spcBef>
                <a:spcPts val="200"/>
              </a:spcBef>
              <a:defRPr/>
            </a:pPr>
            <a:r>
              <a:rPr lang="en-US" sz="900" b="0" kern="0" dirty="0">
                <a:solidFill>
                  <a:schemeClr val="tx1"/>
                </a:solidFill>
                <a:latin typeface="Myriad Pro" pitchFamily="34" charset="0"/>
                <a:cs typeface="Calibri" pitchFamily="34" charset="0"/>
              </a:rPr>
              <a:t>If the “Test” function in the Telegram page does not work correctly, you have to check:</a:t>
            </a:r>
          </a:p>
          <a:p>
            <a:pPr lvl="0" indent="88900" algn="l" eaLnBrk="0" hangingPunct="0">
              <a:spcBef>
                <a:spcPts val="200"/>
              </a:spcBef>
              <a:buFontTx/>
              <a:buChar char="-"/>
              <a:defRPr/>
            </a:pPr>
            <a:r>
              <a:rPr lang="en-US" sz="900" b="0" kern="0" dirty="0">
                <a:solidFill>
                  <a:schemeClr val="tx1"/>
                </a:solidFill>
                <a:latin typeface="Myriad Pro" pitchFamily="34" charset="0"/>
                <a:cs typeface="Calibri" pitchFamily="34" charset="0"/>
              </a:rPr>
              <a:t>the correct opening of the communication port 443 </a:t>
            </a:r>
            <a:r>
              <a:rPr lang="en-US" sz="800" b="0" i="1" kern="0" dirty="0">
                <a:solidFill>
                  <a:schemeClr val="tx1"/>
                </a:solidFill>
                <a:latin typeface="Myriad Pro" pitchFamily="34" charset="0"/>
                <a:cs typeface="Calibri" pitchFamily="34" charset="0"/>
              </a:rPr>
              <a:t>(see § 10.1.1)</a:t>
            </a:r>
            <a:endParaRPr lang="en-GB" sz="900" b="0" i="1" kern="0" dirty="0">
              <a:solidFill>
                <a:schemeClr val="tx1"/>
              </a:solidFill>
              <a:latin typeface="Myriad Pro" pitchFamily="34" charset="0"/>
              <a:cs typeface="Calibri" pitchFamily="34" charset="0"/>
            </a:endParaRPr>
          </a:p>
          <a:p>
            <a:pPr lvl="0" indent="88900" algn="l" eaLnBrk="0" hangingPunct="0">
              <a:spcBef>
                <a:spcPts val="200"/>
              </a:spcBef>
              <a:buFontTx/>
              <a:buChar char="-"/>
              <a:defRPr/>
            </a:pPr>
            <a:r>
              <a:rPr lang="en-GB" sz="900" b="0" kern="0" dirty="0">
                <a:solidFill>
                  <a:schemeClr val="tx1"/>
                </a:solidFill>
                <a:latin typeface="Myriad Pro" pitchFamily="34" charset="0"/>
                <a:cs typeface="Calibri" pitchFamily="34" charset="0"/>
              </a:rPr>
              <a:t>the </a:t>
            </a:r>
            <a:r>
              <a:rPr lang="en-US" sz="900" b="0" kern="0" dirty="0">
                <a:solidFill>
                  <a:schemeClr val="tx1"/>
                </a:solidFill>
                <a:latin typeface="Myriad Pro" pitchFamily="34" charset="0"/>
                <a:cs typeface="Calibri" pitchFamily="34" charset="0"/>
              </a:rPr>
              <a:t>correct configuration of the DNS of the Web server in the “Network settings” page </a:t>
            </a:r>
            <a:r>
              <a:rPr lang="en-US" sz="800" b="0" i="1" kern="0" dirty="0">
                <a:solidFill>
                  <a:schemeClr val="tx1"/>
                </a:solidFill>
                <a:latin typeface="Myriad Pro" pitchFamily="34" charset="0"/>
                <a:cs typeface="Calibri" pitchFamily="34" charset="0"/>
              </a:rPr>
              <a:t>(see § 7.5.1)</a:t>
            </a:r>
            <a:endParaRPr lang="en-GB" sz="900" b="0" i="1" kern="0" dirty="0">
              <a:solidFill>
                <a:schemeClr val="tx1"/>
              </a:solidFill>
              <a:latin typeface="Myriad Pro" pitchFamily="34" charset="0"/>
              <a:cs typeface="Calibri" pitchFamily="34" charset="0"/>
            </a:endParaRPr>
          </a:p>
          <a:p>
            <a:pPr lvl="0" algn="l" eaLnBrk="0" hangingPunct="0">
              <a:spcBef>
                <a:spcPts val="200"/>
              </a:spcBef>
              <a:defRPr/>
            </a:pPr>
            <a:endParaRPr lang="en-US" sz="900" b="0" i="1" kern="0" dirty="0">
              <a:solidFill>
                <a:schemeClr val="tx1"/>
              </a:solidFill>
              <a:latin typeface="Myriad Pro" pitchFamily="34" charset="0"/>
              <a:cs typeface="Calibri" pitchFamily="34" charset="0"/>
            </a:endParaRPr>
          </a:p>
          <a:p>
            <a:pPr lvl="0" algn="l" eaLnBrk="0" hangingPunct="0">
              <a:spcBef>
                <a:spcPts val="200"/>
              </a:spcBef>
              <a:defRPr/>
            </a:pPr>
            <a:r>
              <a:rPr lang="en-GB" sz="1000" kern="0" dirty="0">
                <a:solidFill>
                  <a:srgbClr val="146BBA"/>
                </a:solidFill>
                <a:latin typeface="Myriad Pro" pitchFamily="34" charset="0"/>
              </a:rPr>
              <a:t>11.3</a:t>
            </a:r>
            <a:r>
              <a:rPr lang="en-GB" sz="1000" b="0" kern="0" dirty="0">
                <a:solidFill>
                  <a:schemeClr val="tx1"/>
                </a:solidFill>
                <a:latin typeface="Myriad Pro"/>
              </a:rPr>
              <a:t> </a:t>
            </a:r>
            <a:r>
              <a:rPr lang="en-US" sz="1000" kern="0" dirty="0">
                <a:solidFill>
                  <a:schemeClr val="tx1"/>
                </a:solidFill>
                <a:latin typeface="Myriad Pro" pitchFamily="34" charset="0"/>
              </a:rPr>
              <a:t>E-mails sending test problems</a:t>
            </a:r>
            <a:endParaRPr lang="en-GB" sz="1000" kern="0" dirty="0">
              <a:solidFill>
                <a:schemeClr val="tx1"/>
              </a:solidFill>
              <a:latin typeface="Myriad Pro" pitchFamily="34" charset="0"/>
            </a:endParaRPr>
          </a:p>
          <a:p>
            <a:pPr lvl="0" algn="l" eaLnBrk="0" hangingPunct="0">
              <a:spcBef>
                <a:spcPts val="200"/>
              </a:spcBef>
              <a:defRPr/>
            </a:pPr>
            <a:r>
              <a:rPr lang="en-US" sz="900" b="0" kern="0" dirty="0">
                <a:solidFill>
                  <a:schemeClr val="tx1"/>
                </a:solidFill>
                <a:latin typeface="Myriad Pro" pitchFamily="34" charset="0"/>
                <a:cs typeface="Calibri" pitchFamily="34" charset="0"/>
              </a:rPr>
              <a:t>If the “Test” function in the e-mails sender configuration page (page “Email“ in the “Email and notification“ menu) does not work correctly, you have to check:</a:t>
            </a:r>
          </a:p>
          <a:p>
            <a:pPr lvl="0" indent="88900" algn="l" eaLnBrk="0" hangingPunct="0">
              <a:spcBef>
                <a:spcPts val="200"/>
              </a:spcBef>
              <a:buFontTx/>
              <a:buChar char="-"/>
              <a:defRPr/>
            </a:pPr>
            <a:r>
              <a:rPr lang="en-US" sz="900" b="0" kern="0" dirty="0">
                <a:solidFill>
                  <a:schemeClr val="tx1"/>
                </a:solidFill>
                <a:latin typeface="Myriad Pro" pitchFamily="34" charset="0"/>
                <a:cs typeface="Calibri" pitchFamily="34" charset="0"/>
              </a:rPr>
              <a:t>the correct opening of the communication port configured in the menu</a:t>
            </a:r>
            <a:endParaRPr lang="en-GB" sz="900" b="0" i="1" kern="0" dirty="0">
              <a:solidFill>
                <a:schemeClr val="tx1"/>
              </a:solidFill>
              <a:latin typeface="Myriad Pro" pitchFamily="34" charset="0"/>
              <a:cs typeface="Calibri" pitchFamily="34" charset="0"/>
            </a:endParaRPr>
          </a:p>
          <a:p>
            <a:pPr lvl="0" indent="88900" algn="l" eaLnBrk="0" hangingPunct="0">
              <a:spcBef>
                <a:spcPts val="200"/>
              </a:spcBef>
              <a:buFontTx/>
              <a:buChar char="-"/>
              <a:defRPr/>
            </a:pPr>
            <a:r>
              <a:rPr lang="en-GB" sz="900" b="0" kern="0" dirty="0">
                <a:solidFill>
                  <a:schemeClr val="tx1"/>
                </a:solidFill>
                <a:latin typeface="Myriad Pro" pitchFamily="34" charset="0"/>
                <a:cs typeface="Calibri" pitchFamily="34" charset="0"/>
              </a:rPr>
              <a:t>the </a:t>
            </a:r>
            <a:r>
              <a:rPr lang="en-US" sz="900" b="0" kern="0" dirty="0">
                <a:solidFill>
                  <a:schemeClr val="tx1"/>
                </a:solidFill>
                <a:latin typeface="Myriad Pro" pitchFamily="34" charset="0"/>
                <a:cs typeface="Calibri" pitchFamily="34" charset="0"/>
              </a:rPr>
              <a:t>correct configuration of the DNS of the Mini Web server in the “Network settings” page </a:t>
            </a:r>
            <a:r>
              <a:rPr lang="en-US" sz="800" b="0" i="1" kern="0" dirty="0">
                <a:solidFill>
                  <a:schemeClr val="tx1"/>
                </a:solidFill>
                <a:latin typeface="Myriad Pro" pitchFamily="34" charset="0"/>
                <a:cs typeface="Calibri" pitchFamily="34" charset="0"/>
              </a:rPr>
              <a:t>(see § 7.5.1)</a:t>
            </a:r>
          </a:p>
          <a:p>
            <a:pPr lvl="0" indent="88900" algn="l" eaLnBrk="0" hangingPunct="0">
              <a:spcBef>
                <a:spcPts val="200"/>
              </a:spcBef>
              <a:buFontTx/>
              <a:buChar char="-"/>
              <a:defRPr/>
            </a:pPr>
            <a:r>
              <a:rPr lang="en-US" sz="900" b="0" kern="0" dirty="0">
                <a:solidFill>
                  <a:schemeClr val="tx1"/>
                </a:solidFill>
                <a:latin typeface="Myriad Pro" pitchFamily="34" charset="0"/>
              </a:rPr>
              <a:t>Options of your e-mail account related to access by deemed less secure applications</a:t>
            </a:r>
          </a:p>
          <a:p>
            <a:pPr marL="0" marR="0" lvl="0" indent="0" algn="l" defTabSz="914400" rtl="0" eaLnBrk="0" fontAlgn="base" latinLnBrk="0" hangingPunct="0">
              <a:lnSpc>
                <a:spcPct val="100000"/>
              </a:lnSpc>
              <a:spcBef>
                <a:spcPts val="200"/>
              </a:spcBef>
              <a:spcAft>
                <a:spcPct val="0"/>
              </a:spcAft>
              <a:buClrTx/>
              <a:buSzTx/>
              <a:buFontTx/>
              <a:buNone/>
              <a:tabLst>
                <a:tab pos="5940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1477141"/>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7371907"/>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5845997"/>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ttangolo 10"/>
          <p:cNvSpPr/>
          <p:nvPr/>
        </p:nvSpPr>
        <p:spPr bwMode="auto">
          <a:xfrm>
            <a:off x="360000" y="1323975"/>
            <a:ext cx="6181200" cy="7908925"/>
          </a:xfrm>
          <a:prstGeom prst="rect">
            <a:avLst/>
          </a:prstGeom>
          <a:solidFill>
            <a:srgbClr val="D0CFC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pic>
        <p:nvPicPr>
          <p:cNvPr id="19" name="Picture 4"/>
          <p:cNvPicPr>
            <a:picLocks noChangeAspect="1" noChangeArrowheads="1"/>
          </p:cNvPicPr>
          <p:nvPr/>
        </p:nvPicPr>
        <p:blipFill>
          <a:blip r:embed="rId2" cstate="print"/>
          <a:srcRect/>
          <a:stretch>
            <a:fillRect/>
          </a:stretch>
        </p:blipFill>
        <p:spPr bwMode="auto">
          <a:xfrm>
            <a:off x="360000" y="9151143"/>
            <a:ext cx="6181200" cy="106572"/>
          </a:xfrm>
          <a:prstGeom prst="rect">
            <a:avLst/>
          </a:prstGeom>
          <a:noFill/>
          <a:ln w="9525">
            <a:noFill/>
            <a:miter lim="800000"/>
            <a:headEnd/>
            <a:tailEnd/>
          </a:ln>
          <a:effectLst/>
        </p:spPr>
      </p:pic>
      <p:sp>
        <p:nvSpPr>
          <p:cNvPr id="10" name="Rettangolo 9"/>
          <p:cNvSpPr/>
          <p:nvPr/>
        </p:nvSpPr>
        <p:spPr>
          <a:xfrm>
            <a:off x="476882" y="8811250"/>
            <a:ext cx="5976000" cy="338554"/>
          </a:xfrm>
          <a:prstGeom prst="rect">
            <a:avLst/>
          </a:prstGeom>
        </p:spPr>
        <p:txBody>
          <a:bodyPr wrap="square">
            <a:spAutoFit/>
          </a:bodyPr>
          <a:lstStyle/>
          <a:p>
            <a:pPr algn="l"/>
            <a:r>
              <a:rPr lang="en-US" sz="800" b="0" dirty="0">
                <a:solidFill>
                  <a:schemeClr val="tx1"/>
                </a:solidFill>
                <a:latin typeface="Myriad Pro" pitchFamily="34" charset="0"/>
              </a:rPr>
              <a:t>IME reserves at any time the right to modify the contents of this booklet and to communicate in any</a:t>
            </a:r>
          </a:p>
          <a:p>
            <a:pPr algn="l"/>
            <a:r>
              <a:rPr lang="en-US" sz="800" b="0" dirty="0">
                <a:solidFill>
                  <a:schemeClr val="tx1"/>
                </a:solidFill>
                <a:latin typeface="Myriad Pro" pitchFamily="34" charset="0"/>
              </a:rPr>
              <a:t>form and modality, the changes brought to the same.</a:t>
            </a:r>
            <a:endParaRPr lang="it-IT" sz="800" b="0" dirty="0">
              <a:solidFill>
                <a:schemeClr val="tx1"/>
              </a:solidFill>
              <a:latin typeface="Myriad Pro" pitchFamily="34" charset="0"/>
            </a:endParaRPr>
          </a:p>
        </p:txBody>
      </p:sp>
      <p:sp>
        <p:nvSpPr>
          <p:cNvPr id="14" name="CasellaDiTesto 13"/>
          <p:cNvSpPr txBox="1"/>
          <p:nvPr/>
        </p:nvSpPr>
        <p:spPr>
          <a:xfrm>
            <a:off x="586739" y="1339215"/>
            <a:ext cx="2127885" cy="769441"/>
          </a:xfrm>
          <a:prstGeom prst="rect">
            <a:avLst/>
          </a:prstGeom>
          <a:noFill/>
        </p:spPr>
        <p:txBody>
          <a:bodyPr wrap="square" rtlCol="0">
            <a:spAutoFit/>
          </a:bodyPr>
          <a:lstStyle/>
          <a:p>
            <a:pPr algn="l"/>
            <a:r>
              <a:rPr lang="it-IT" sz="1100" dirty="0">
                <a:solidFill>
                  <a:schemeClr val="tx1"/>
                </a:solidFill>
                <a:latin typeface="Myriad Pro" pitchFamily="34" charset="0"/>
              </a:rPr>
              <a:t>BTicino </a:t>
            </a:r>
            <a:r>
              <a:rPr lang="it-IT" sz="1100" dirty="0" err="1">
                <a:solidFill>
                  <a:schemeClr val="tx1"/>
                </a:solidFill>
                <a:latin typeface="Myriad Pro" pitchFamily="34" charset="0"/>
              </a:rPr>
              <a:t>SpA</a:t>
            </a:r>
            <a:r>
              <a:rPr lang="it-IT" sz="1100" dirty="0">
                <a:solidFill>
                  <a:schemeClr val="tx1"/>
                </a:solidFill>
                <a:latin typeface="Myriad Pro" pitchFamily="34" charset="0"/>
              </a:rPr>
              <a:t> </a:t>
            </a:r>
          </a:p>
          <a:p>
            <a:pPr algn="l"/>
            <a:r>
              <a:rPr lang="it-IT" sz="1100" b="0" dirty="0">
                <a:solidFill>
                  <a:schemeClr val="tx1"/>
                </a:solidFill>
                <a:latin typeface="Myriad Pro" pitchFamily="34" charset="0"/>
              </a:rPr>
              <a:t>Viale Borri, 231</a:t>
            </a:r>
          </a:p>
          <a:p>
            <a:pPr algn="l"/>
            <a:r>
              <a:rPr lang="it-IT" sz="1100" b="0" dirty="0">
                <a:solidFill>
                  <a:schemeClr val="tx1"/>
                </a:solidFill>
                <a:latin typeface="Myriad Pro" pitchFamily="34" charset="0"/>
              </a:rPr>
              <a:t>21100 Varese - </a:t>
            </a:r>
            <a:r>
              <a:rPr lang="it-IT" sz="1100" b="0" dirty="0" err="1">
                <a:solidFill>
                  <a:schemeClr val="tx1"/>
                </a:solidFill>
                <a:latin typeface="Myriad Pro" pitchFamily="34" charset="0"/>
              </a:rPr>
              <a:t>Italy</a:t>
            </a:r>
            <a:endParaRPr lang="it-IT" sz="1100" b="0" dirty="0">
              <a:solidFill>
                <a:schemeClr val="tx1"/>
              </a:solidFill>
              <a:latin typeface="Myriad Pro" pitchFamily="34" charset="0"/>
            </a:endParaRPr>
          </a:p>
          <a:p>
            <a:pPr algn="l"/>
            <a:r>
              <a:rPr lang="it-IT" sz="1100" b="0" dirty="0">
                <a:solidFill>
                  <a:schemeClr val="tx1"/>
                </a:solidFill>
                <a:latin typeface="Myriad Pro" pitchFamily="34" charset="0"/>
              </a:rPr>
              <a:t>www.imeitaly.com</a:t>
            </a:r>
          </a:p>
        </p:txBody>
      </p:sp>
      <p:pic>
        <p:nvPicPr>
          <p:cNvPr id="16" name="Picture 2"/>
          <p:cNvPicPr>
            <a:picLocks noChangeAspect="1" noChangeArrowheads="1"/>
          </p:cNvPicPr>
          <p:nvPr/>
        </p:nvPicPr>
        <p:blipFill>
          <a:blip r:embed="rId3" cstate="print"/>
          <a:srcRect/>
          <a:stretch>
            <a:fillRect/>
          </a:stretch>
        </p:blipFill>
        <p:spPr bwMode="auto">
          <a:xfrm>
            <a:off x="360000" y="576000"/>
            <a:ext cx="1056522" cy="540000"/>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4294967295"/>
          </p:nvPr>
        </p:nvSpPr>
        <p:spPr>
          <a:xfrm>
            <a:off x="2520000" y="1171575"/>
            <a:ext cx="4032000" cy="8007350"/>
          </a:xfrm>
          <a:prstGeom prst="rect">
            <a:avLst/>
          </a:prstGeom>
        </p:spPr>
        <p:txBody>
          <a:bodyPr/>
          <a:lstStyle/>
          <a:p>
            <a:pPr marL="0" indent="0">
              <a:spcBef>
                <a:spcPts val="200"/>
              </a:spcBef>
              <a:spcAft>
                <a:spcPts val="0"/>
              </a:spcAft>
              <a:buNone/>
            </a:pPr>
            <a:r>
              <a:rPr lang="en-GB" sz="1000" b="1" dirty="0">
                <a:solidFill>
                  <a:srgbClr val="146BBA"/>
                </a:solidFill>
                <a:latin typeface="Myriad Pro" pitchFamily="34" charset="0"/>
                <a:cs typeface="Calibri"/>
              </a:rPr>
              <a:t>7.4</a:t>
            </a:r>
            <a:r>
              <a:rPr lang="en-GB" sz="1000" b="1" dirty="0">
                <a:latin typeface="Myriad Pro" pitchFamily="34" charset="0"/>
                <a:cs typeface="Calibri"/>
              </a:rPr>
              <a:t> LAN configuration of the computer</a:t>
            </a:r>
            <a:endParaRPr lang="en-GB" sz="1000" dirty="0">
              <a:latin typeface="Myriad Pro" pitchFamily="34" charset="0"/>
            </a:endParaRPr>
          </a:p>
          <a:p>
            <a:pPr marL="0" lvl="0" indent="0">
              <a:spcBef>
                <a:spcPts val="200"/>
              </a:spcBef>
              <a:buNone/>
              <a:defRPr/>
            </a:pPr>
            <a:r>
              <a:rPr lang="en-GB" dirty="0">
                <a:latin typeface="Myriad Pro" pitchFamily="34" charset="0"/>
              </a:rPr>
              <a:t>Follow the procedure: </a:t>
            </a:r>
          </a:p>
          <a:p>
            <a:pPr marL="0" lvl="0" indent="0">
              <a:spcBef>
                <a:spcPts val="200"/>
              </a:spcBef>
              <a:buNone/>
              <a:defRPr/>
            </a:pPr>
            <a:endParaRPr lang="en-GB" dirty="0">
              <a:latin typeface="Myriad Pro" pitchFamily="34" charset="0"/>
            </a:endParaRPr>
          </a:p>
          <a:p>
            <a:pPr marL="0" lvl="0" indent="0">
              <a:spcBef>
                <a:spcPts val="200"/>
              </a:spcBef>
              <a:buNone/>
              <a:defRPr/>
            </a:pPr>
            <a:endParaRPr lang="en-GB" dirty="0">
              <a:latin typeface="Myriad Pro" pitchFamily="34" charset="0"/>
            </a:endParaRPr>
          </a:p>
          <a:p>
            <a:pPr marL="0" lvl="0" indent="0">
              <a:spcBef>
                <a:spcPts val="200"/>
              </a:spcBef>
              <a:buNone/>
              <a:defRPr/>
            </a:pPr>
            <a:endParaRPr lang="en-GB" dirty="0">
              <a:latin typeface="Myriad Pro" pitchFamily="34" charset="0"/>
            </a:endParaRPr>
          </a:p>
          <a:p>
            <a:pPr marL="0" lvl="0" indent="0">
              <a:spcBef>
                <a:spcPts val="200"/>
              </a:spcBef>
              <a:buNone/>
              <a:defRPr/>
            </a:pPr>
            <a:endParaRPr lang="en-GB" dirty="0">
              <a:latin typeface="Myriad Pro" pitchFamily="34" charset="0"/>
            </a:endParaRPr>
          </a:p>
          <a:p>
            <a:pPr marL="0" lvl="0" indent="0">
              <a:spcBef>
                <a:spcPts val="200"/>
              </a:spcBef>
              <a:buNone/>
              <a:defRPr/>
            </a:pPr>
            <a:endParaRPr lang="en-GB" dirty="0">
              <a:latin typeface="Myriad Pro" pitchFamily="34" charset="0"/>
            </a:endParaRPr>
          </a:p>
          <a:p>
            <a:pPr marL="0" lvl="0" indent="0">
              <a:spcBef>
                <a:spcPts val="200"/>
              </a:spcBef>
              <a:buNone/>
              <a:defRPr/>
            </a:pPr>
            <a:endParaRPr lang="en-GB" dirty="0">
              <a:latin typeface="Myriad Pro" pitchFamily="34" charset="0"/>
            </a:endParaRPr>
          </a:p>
          <a:p>
            <a:pPr marL="0" lvl="0" indent="0">
              <a:spcBef>
                <a:spcPts val="200"/>
              </a:spcBef>
              <a:buNone/>
              <a:defRPr/>
            </a:pPr>
            <a:endParaRPr lang="en-GB" dirty="0">
              <a:latin typeface="Myriad Pro" pitchFamily="34" charset="0"/>
            </a:endParaRPr>
          </a:p>
          <a:p>
            <a:pPr marL="0" lvl="0" indent="0">
              <a:spcBef>
                <a:spcPts val="200"/>
              </a:spcBef>
              <a:buNone/>
              <a:defRPr/>
            </a:pPr>
            <a:endParaRPr lang="en-GB" dirty="0">
              <a:latin typeface="Myriad Pro" pitchFamily="34" charset="0"/>
            </a:endParaRPr>
          </a:p>
          <a:p>
            <a:pPr marL="0" lvl="0" indent="0">
              <a:spcBef>
                <a:spcPts val="200"/>
              </a:spcBef>
              <a:buNone/>
              <a:defRPr/>
            </a:pPr>
            <a:endParaRPr lang="en-GB" dirty="0">
              <a:latin typeface="Myriad Pro" pitchFamily="34" charset="0"/>
            </a:endParaRPr>
          </a:p>
          <a:p>
            <a:pPr marL="0" lvl="0" indent="0">
              <a:spcBef>
                <a:spcPts val="200"/>
              </a:spcBef>
              <a:buNone/>
              <a:defRPr/>
            </a:pPr>
            <a:endParaRPr lang="en-GB" dirty="0">
              <a:latin typeface="Myriad Pro" pitchFamily="34" charset="0"/>
            </a:endParaRPr>
          </a:p>
          <a:p>
            <a:pPr marL="0" lvl="0" indent="0">
              <a:spcBef>
                <a:spcPts val="200"/>
              </a:spcBef>
              <a:buNone/>
              <a:defRPr/>
            </a:pPr>
            <a:endParaRPr lang="en-GB" dirty="0">
              <a:latin typeface="Myriad Pro" pitchFamily="34" charset="0"/>
            </a:endParaRPr>
          </a:p>
          <a:p>
            <a:pPr marL="0" lvl="0" indent="0">
              <a:spcBef>
                <a:spcPts val="200"/>
              </a:spcBef>
              <a:buNone/>
              <a:defRPr/>
            </a:pPr>
            <a:endParaRPr lang="en-GB" dirty="0">
              <a:latin typeface="Myriad Pro" pitchFamily="34" charset="0"/>
            </a:endParaRPr>
          </a:p>
          <a:p>
            <a:pPr marL="0" lvl="0" indent="0">
              <a:spcBef>
                <a:spcPts val="200"/>
              </a:spcBef>
              <a:buNone/>
              <a:defRPr/>
            </a:pPr>
            <a:endParaRPr lang="en-GB" dirty="0">
              <a:latin typeface="Myriad Pro" pitchFamily="34" charset="0"/>
            </a:endParaRPr>
          </a:p>
          <a:p>
            <a:pPr marL="0" lvl="0" indent="0">
              <a:spcBef>
                <a:spcPts val="200"/>
              </a:spcBef>
              <a:buNone/>
              <a:defRPr/>
            </a:pPr>
            <a:endParaRPr lang="en-GB" dirty="0">
              <a:latin typeface="Myriad Pro" pitchFamily="34" charset="0"/>
            </a:endParaRPr>
          </a:p>
          <a:p>
            <a:pPr marL="0" lvl="0" indent="0">
              <a:spcBef>
                <a:spcPts val="200"/>
              </a:spcBef>
              <a:buNone/>
              <a:defRPr/>
            </a:pPr>
            <a:r>
              <a:rPr lang="en-GB" b="1" dirty="0">
                <a:latin typeface="Myriad Pro" pitchFamily="34" charset="0"/>
              </a:rPr>
              <a:t>1.</a:t>
            </a:r>
            <a:r>
              <a:rPr lang="en-GB" dirty="0">
                <a:latin typeface="Myriad Pro" pitchFamily="34" charset="0"/>
              </a:rPr>
              <a:t> In the Start menu choose “Settings” then click “Network Connections” </a:t>
            </a:r>
          </a:p>
          <a:p>
            <a:pPr marL="0" lvl="0" indent="0">
              <a:spcBef>
                <a:spcPts val="200"/>
              </a:spcBef>
              <a:buNone/>
              <a:defRPr/>
            </a:pPr>
            <a:endParaRPr lang="en-GB" dirty="0">
              <a:solidFill>
                <a:srgbClr val="F56600"/>
              </a:solidFill>
              <a:latin typeface="Myriad Pro" pitchFamily="34" charset="0"/>
            </a:endParaRPr>
          </a:p>
          <a:p>
            <a:pPr marL="0" lvl="0" indent="0">
              <a:spcBef>
                <a:spcPts val="200"/>
              </a:spcBef>
              <a:buNone/>
              <a:defRPr/>
            </a:pPr>
            <a:endParaRPr lang="en-GB" dirty="0">
              <a:solidFill>
                <a:srgbClr val="F56600"/>
              </a:solidFill>
              <a:latin typeface="Myriad Pro" pitchFamily="34" charset="0"/>
            </a:endParaRPr>
          </a:p>
          <a:p>
            <a:pPr marL="0" lvl="0" indent="0">
              <a:spcBef>
                <a:spcPts val="200"/>
              </a:spcBef>
              <a:buNone/>
              <a:defRPr/>
            </a:pPr>
            <a:endParaRPr lang="en-GB" dirty="0">
              <a:solidFill>
                <a:srgbClr val="F56600"/>
              </a:solidFill>
              <a:latin typeface="Myriad Pro" pitchFamily="34" charset="0"/>
            </a:endParaRPr>
          </a:p>
          <a:p>
            <a:pPr marL="0" lvl="0" indent="0">
              <a:spcBef>
                <a:spcPts val="200"/>
              </a:spcBef>
              <a:buNone/>
              <a:defRPr/>
            </a:pPr>
            <a:endParaRPr lang="en-GB" dirty="0">
              <a:solidFill>
                <a:srgbClr val="F56600"/>
              </a:solidFill>
              <a:latin typeface="Myriad Pro" pitchFamily="34" charset="0"/>
            </a:endParaRPr>
          </a:p>
          <a:p>
            <a:pPr marL="0" lvl="0" indent="0">
              <a:spcBef>
                <a:spcPts val="200"/>
              </a:spcBef>
              <a:buNone/>
              <a:defRPr/>
            </a:pPr>
            <a:endParaRPr lang="en-GB" dirty="0">
              <a:solidFill>
                <a:srgbClr val="F56600"/>
              </a:solidFill>
              <a:latin typeface="Myriad Pro" pitchFamily="34" charset="0"/>
            </a:endParaRPr>
          </a:p>
          <a:p>
            <a:pPr marL="0" lvl="0" indent="0">
              <a:spcBef>
                <a:spcPts val="200"/>
              </a:spcBef>
              <a:buNone/>
              <a:defRPr/>
            </a:pPr>
            <a:endParaRPr lang="en-GB" dirty="0">
              <a:solidFill>
                <a:srgbClr val="F56600"/>
              </a:solidFill>
              <a:latin typeface="Myriad Pro" pitchFamily="34" charset="0"/>
            </a:endParaRPr>
          </a:p>
          <a:p>
            <a:pPr marL="0" lvl="0" indent="0">
              <a:spcBef>
                <a:spcPts val="200"/>
              </a:spcBef>
              <a:buNone/>
              <a:defRPr/>
            </a:pPr>
            <a:endParaRPr lang="en-GB" dirty="0">
              <a:solidFill>
                <a:srgbClr val="F56600"/>
              </a:solidFill>
              <a:latin typeface="Myriad Pro" pitchFamily="34" charset="0"/>
            </a:endParaRPr>
          </a:p>
          <a:p>
            <a:pPr marL="0" lvl="0" indent="0">
              <a:spcBef>
                <a:spcPts val="200"/>
              </a:spcBef>
              <a:buNone/>
              <a:defRPr/>
            </a:pPr>
            <a:endParaRPr lang="en-GB" dirty="0">
              <a:solidFill>
                <a:srgbClr val="F56600"/>
              </a:solidFill>
              <a:latin typeface="Myriad Pro" pitchFamily="34" charset="0"/>
            </a:endParaRPr>
          </a:p>
          <a:p>
            <a:pPr marL="0" lvl="0" indent="0">
              <a:spcBef>
                <a:spcPts val="200"/>
              </a:spcBef>
              <a:buNone/>
              <a:defRPr/>
            </a:pPr>
            <a:endParaRPr lang="en-GB" dirty="0">
              <a:solidFill>
                <a:srgbClr val="F56600"/>
              </a:solidFill>
              <a:latin typeface="Myriad Pro" pitchFamily="34" charset="0"/>
            </a:endParaRPr>
          </a:p>
          <a:p>
            <a:pPr marL="0" lvl="0" indent="0">
              <a:spcBef>
                <a:spcPts val="200"/>
              </a:spcBef>
              <a:buNone/>
              <a:defRPr/>
            </a:pPr>
            <a:endParaRPr lang="en-GB" dirty="0">
              <a:solidFill>
                <a:srgbClr val="F56600"/>
              </a:solidFill>
              <a:latin typeface="Myriad Pro" pitchFamily="34" charset="0"/>
            </a:endParaRPr>
          </a:p>
          <a:p>
            <a:pPr marL="0" lvl="0" indent="0">
              <a:spcBef>
                <a:spcPts val="200"/>
              </a:spcBef>
              <a:buNone/>
              <a:defRPr/>
            </a:pPr>
            <a:r>
              <a:rPr lang="en-GB" b="1" dirty="0">
                <a:latin typeface="Myriad Pro" pitchFamily="34" charset="0"/>
              </a:rPr>
              <a:t>2.</a:t>
            </a:r>
            <a:r>
              <a:rPr lang="en-GB" dirty="0">
                <a:latin typeface="Myriad Pro" pitchFamily="34" charset="0"/>
              </a:rPr>
              <a:t> Click “Local Area Connection”</a:t>
            </a:r>
          </a:p>
          <a:p>
            <a:pPr marL="0" lvl="0" indent="0">
              <a:spcBef>
                <a:spcPts val="200"/>
              </a:spcBef>
              <a:buNone/>
              <a:defRPr/>
            </a:pPr>
            <a:endParaRPr lang="en-GB" dirty="0">
              <a:latin typeface="Myriad Pro" pitchFamily="34" charset="0"/>
            </a:endParaRPr>
          </a:p>
          <a:p>
            <a:pPr marL="0" lvl="0" indent="0">
              <a:spcBef>
                <a:spcPts val="200"/>
              </a:spcBef>
              <a:buNone/>
              <a:defRPr/>
            </a:pPr>
            <a:endParaRPr lang="en-GB" dirty="0">
              <a:latin typeface="Myriad Pro" pitchFamily="34" charset="0"/>
            </a:endParaRPr>
          </a:p>
          <a:p>
            <a:pPr marL="0" lvl="0" indent="0">
              <a:spcBef>
                <a:spcPts val="200"/>
              </a:spcBef>
              <a:buNone/>
              <a:defRPr/>
            </a:pPr>
            <a:endParaRPr lang="en-GB" dirty="0">
              <a:latin typeface="Myriad Pro" pitchFamily="34" charset="0"/>
            </a:endParaRPr>
          </a:p>
          <a:p>
            <a:pPr marL="0" lvl="0" indent="0">
              <a:spcBef>
                <a:spcPts val="200"/>
              </a:spcBef>
              <a:buNone/>
              <a:defRPr/>
            </a:pPr>
            <a:endParaRPr lang="en-GB" dirty="0">
              <a:latin typeface="Myriad Pro" pitchFamily="34" charset="0"/>
            </a:endParaRPr>
          </a:p>
          <a:p>
            <a:pPr marL="0" lvl="0" indent="0">
              <a:spcBef>
                <a:spcPts val="200"/>
              </a:spcBef>
              <a:buNone/>
              <a:defRPr/>
            </a:pPr>
            <a:endParaRPr lang="en-GB" dirty="0">
              <a:latin typeface="Myriad Pro" pitchFamily="34" charset="0"/>
            </a:endParaRPr>
          </a:p>
          <a:p>
            <a:pPr marL="0" lvl="0" indent="0">
              <a:spcBef>
                <a:spcPts val="200"/>
              </a:spcBef>
              <a:buNone/>
              <a:defRPr/>
            </a:pPr>
            <a:endParaRPr lang="en-GB" dirty="0">
              <a:latin typeface="Myriad Pro" pitchFamily="34" charset="0"/>
            </a:endParaRPr>
          </a:p>
          <a:p>
            <a:pPr marL="0" lvl="0" indent="0">
              <a:spcBef>
                <a:spcPts val="200"/>
              </a:spcBef>
              <a:buNone/>
              <a:defRPr/>
            </a:pPr>
            <a:endParaRPr lang="en-GB" dirty="0">
              <a:latin typeface="Myriad Pro" pitchFamily="34" charset="0"/>
            </a:endParaRPr>
          </a:p>
          <a:p>
            <a:pPr marL="0" lvl="0" indent="0">
              <a:spcBef>
                <a:spcPts val="200"/>
              </a:spcBef>
              <a:buNone/>
              <a:defRPr/>
            </a:pPr>
            <a:endParaRPr lang="en-GB" dirty="0">
              <a:latin typeface="Myriad Pro" pitchFamily="34" charset="0"/>
            </a:endParaRPr>
          </a:p>
          <a:p>
            <a:pPr marL="0" lvl="0" indent="0">
              <a:spcBef>
                <a:spcPts val="200"/>
              </a:spcBef>
              <a:buNone/>
              <a:defRPr/>
            </a:pPr>
            <a:endParaRPr lang="en-GB" dirty="0">
              <a:latin typeface="Myriad Pro" pitchFamily="34" charset="0"/>
            </a:endParaRPr>
          </a:p>
          <a:p>
            <a:pPr marL="0" lvl="0" indent="0">
              <a:spcBef>
                <a:spcPts val="200"/>
              </a:spcBef>
              <a:buNone/>
              <a:defRPr/>
            </a:pPr>
            <a:endParaRPr lang="en-GB" dirty="0">
              <a:latin typeface="Myriad Pro" pitchFamily="34" charset="0"/>
            </a:endParaRPr>
          </a:p>
          <a:p>
            <a:pPr marL="0" lvl="0" indent="0">
              <a:spcBef>
                <a:spcPts val="200"/>
              </a:spcBef>
              <a:buNone/>
              <a:defRPr/>
            </a:pPr>
            <a:endParaRPr lang="en-GB" dirty="0">
              <a:latin typeface="Myriad Pro" pitchFamily="34" charset="0"/>
            </a:endParaRPr>
          </a:p>
          <a:p>
            <a:pPr marL="0" lvl="0" indent="0">
              <a:spcBef>
                <a:spcPts val="200"/>
              </a:spcBef>
              <a:buNone/>
              <a:defRPr/>
            </a:pPr>
            <a:endParaRPr lang="en-GB" dirty="0">
              <a:latin typeface="Myriad Pro" pitchFamily="34" charset="0"/>
            </a:endParaRPr>
          </a:p>
          <a:p>
            <a:pPr marL="0" lvl="0" indent="0">
              <a:spcBef>
                <a:spcPts val="200"/>
              </a:spcBef>
              <a:buNone/>
              <a:defRPr/>
            </a:pPr>
            <a:endParaRPr lang="en-GB" dirty="0">
              <a:latin typeface="Myriad Pro" pitchFamily="34" charset="0"/>
            </a:endParaRPr>
          </a:p>
          <a:p>
            <a:pPr marL="0" lvl="0" indent="0">
              <a:spcBef>
                <a:spcPts val="200"/>
              </a:spcBef>
              <a:buNone/>
              <a:defRPr/>
            </a:pPr>
            <a:endParaRPr lang="en-GB" dirty="0">
              <a:latin typeface="Myriad Pro" pitchFamily="34" charset="0"/>
            </a:endParaRPr>
          </a:p>
          <a:p>
            <a:pPr marL="0" lvl="0" indent="0">
              <a:spcBef>
                <a:spcPts val="200"/>
              </a:spcBef>
              <a:buNone/>
              <a:defRPr/>
            </a:pPr>
            <a:endParaRPr lang="en-GB" dirty="0">
              <a:latin typeface="Myriad Pro" pitchFamily="34" charset="0"/>
            </a:endParaRPr>
          </a:p>
          <a:p>
            <a:pPr marL="0" lvl="0" indent="0">
              <a:spcBef>
                <a:spcPts val="200"/>
              </a:spcBef>
              <a:buNone/>
              <a:defRPr/>
            </a:pPr>
            <a:endParaRPr lang="en-GB" dirty="0">
              <a:latin typeface="Myriad Pro" pitchFamily="34" charset="0"/>
            </a:endParaRPr>
          </a:p>
          <a:p>
            <a:pPr marL="0" lvl="0" indent="0">
              <a:spcBef>
                <a:spcPts val="200"/>
              </a:spcBef>
              <a:buNone/>
              <a:defRPr/>
            </a:pPr>
            <a:r>
              <a:rPr lang="en-GB" b="1" dirty="0">
                <a:latin typeface="Myriad Pro" pitchFamily="34" charset="0"/>
              </a:rPr>
              <a:t>3.</a:t>
            </a:r>
            <a:r>
              <a:rPr lang="en-GB" dirty="0">
                <a:latin typeface="Myriad Pro" pitchFamily="34" charset="0"/>
              </a:rPr>
              <a:t> Click “Properties”</a:t>
            </a:r>
          </a:p>
          <a:p>
            <a:pPr marL="0" indent="0">
              <a:spcBef>
                <a:spcPts val="200"/>
              </a:spcBef>
              <a:buNone/>
              <a:defRPr/>
            </a:pPr>
            <a:endParaRPr lang="en-GB" dirty="0">
              <a:latin typeface="Myriad Pro" pitchFamily="34" charset="0"/>
            </a:endParaRPr>
          </a:p>
        </p:txBody>
      </p:sp>
      <p:pic>
        <p:nvPicPr>
          <p:cNvPr id="29" name="Picture 21" descr="network connection1"/>
          <p:cNvPicPr>
            <a:picLocks noChangeAspect="1" noChangeArrowheads="1"/>
          </p:cNvPicPr>
          <p:nvPr/>
        </p:nvPicPr>
        <p:blipFill>
          <a:blip r:embed="rId2" cstate="print"/>
          <a:srcRect r="51974" b="56700"/>
          <a:stretch>
            <a:fillRect/>
          </a:stretch>
        </p:blipFill>
        <p:spPr bwMode="auto">
          <a:xfrm>
            <a:off x="2988000" y="4062622"/>
            <a:ext cx="2130303" cy="1440000"/>
          </a:xfrm>
          <a:prstGeom prst="rect">
            <a:avLst/>
          </a:prstGeom>
          <a:noFill/>
          <a:ln w="9525">
            <a:noFill/>
            <a:miter lim="800000"/>
            <a:headEnd/>
            <a:tailEnd/>
          </a:ln>
        </p:spPr>
      </p:pic>
      <p:pic>
        <p:nvPicPr>
          <p:cNvPr id="31" name="Picture 22" descr="local area connection"/>
          <p:cNvPicPr>
            <a:picLocks noChangeAspect="1" noChangeArrowheads="1"/>
          </p:cNvPicPr>
          <p:nvPr/>
        </p:nvPicPr>
        <p:blipFill>
          <a:blip r:embed="rId3" cstate="print"/>
          <a:srcRect/>
          <a:stretch>
            <a:fillRect/>
          </a:stretch>
        </p:blipFill>
        <p:spPr bwMode="auto">
          <a:xfrm>
            <a:off x="2988000" y="5780798"/>
            <a:ext cx="2054912" cy="2520000"/>
          </a:xfrm>
          <a:prstGeom prst="rect">
            <a:avLst/>
          </a:prstGeom>
          <a:noFill/>
          <a:ln w="9525">
            <a:noFill/>
            <a:miter lim="800000"/>
            <a:headEnd/>
            <a:tailEnd/>
          </a:ln>
        </p:spPr>
      </p:pic>
      <p:pic>
        <p:nvPicPr>
          <p:cNvPr id="32" name="Picture 20" descr="network connection"/>
          <p:cNvPicPr>
            <a:picLocks noChangeAspect="1" noChangeArrowheads="1"/>
          </p:cNvPicPr>
          <p:nvPr/>
        </p:nvPicPr>
        <p:blipFill>
          <a:blip r:embed="rId4" cstate="print"/>
          <a:srcRect/>
          <a:stretch>
            <a:fillRect/>
          </a:stretch>
        </p:blipFill>
        <p:spPr bwMode="auto">
          <a:xfrm>
            <a:off x="2988000" y="1586897"/>
            <a:ext cx="2675800" cy="2160000"/>
          </a:xfrm>
          <a:prstGeom prst="rect">
            <a:avLst/>
          </a:prstGeom>
          <a:noFill/>
          <a:ln w="9525">
            <a:noFill/>
            <a:miter lim="800000"/>
            <a:headEnd/>
            <a:tailEnd/>
          </a:ln>
        </p:spPr>
      </p:pic>
      <p:grpSp>
        <p:nvGrpSpPr>
          <p:cNvPr id="15" name="Gruppo 18"/>
          <p:cNvGrpSpPr/>
          <p:nvPr/>
        </p:nvGrpSpPr>
        <p:grpSpPr>
          <a:xfrm>
            <a:off x="3060000" y="7920000"/>
            <a:ext cx="293824" cy="360000"/>
            <a:chOff x="1483200" y="4590000"/>
            <a:chExt cx="293824" cy="360000"/>
          </a:xfrm>
        </p:grpSpPr>
        <p:pic>
          <p:nvPicPr>
            <p:cNvPr id="16"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17" name="CasellaDiTesto 16"/>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18" name="Gruppo 18"/>
          <p:cNvGrpSpPr/>
          <p:nvPr/>
        </p:nvGrpSpPr>
        <p:grpSpPr>
          <a:xfrm>
            <a:off x="4824000" y="2700000"/>
            <a:ext cx="293824" cy="360000"/>
            <a:chOff x="1483200" y="4590000"/>
            <a:chExt cx="293824" cy="360000"/>
          </a:xfrm>
        </p:grpSpPr>
        <p:pic>
          <p:nvPicPr>
            <p:cNvPr id="19"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20" name="CasellaDiTesto 19"/>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21" name="Gruppo 18"/>
          <p:cNvGrpSpPr/>
          <p:nvPr/>
        </p:nvGrpSpPr>
        <p:grpSpPr>
          <a:xfrm>
            <a:off x="4284000" y="5292000"/>
            <a:ext cx="293824" cy="360000"/>
            <a:chOff x="1483200" y="4590000"/>
            <a:chExt cx="293824" cy="360000"/>
          </a:xfrm>
        </p:grpSpPr>
        <p:pic>
          <p:nvPicPr>
            <p:cNvPr id="22"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23" name="CasellaDiTesto 22"/>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body" idx="4294967295"/>
          </p:nvPr>
        </p:nvSpPr>
        <p:spPr>
          <a:xfrm>
            <a:off x="2520000" y="1176338"/>
            <a:ext cx="4032000" cy="8002587"/>
          </a:xfrm>
          <a:prstGeom prst="rect">
            <a:avLst/>
          </a:prstGeom>
        </p:spPr>
        <p:txBody>
          <a:bodyPr/>
          <a:lstStyle/>
          <a:p>
            <a:pPr marL="92075" indent="-92075" eaLnBrk="1" hangingPunct="1">
              <a:spcBef>
                <a:spcPts val="200"/>
              </a:spcBef>
              <a:buNone/>
            </a:pPr>
            <a:endParaRPr lang="en-GB" b="1" dirty="0">
              <a:latin typeface="Myriad Pro" pitchFamily="34" charset="0"/>
            </a:endParaRPr>
          </a:p>
          <a:p>
            <a:pPr marL="92075" indent="-92075" eaLnBrk="1" hangingPunct="1">
              <a:spcBef>
                <a:spcPts val="200"/>
              </a:spcBef>
              <a:buNone/>
            </a:pPr>
            <a:endParaRPr lang="en-GB" b="1" dirty="0">
              <a:latin typeface="Myriad Pro" pitchFamily="34" charset="0"/>
            </a:endParaRPr>
          </a:p>
          <a:p>
            <a:pPr marL="92075" indent="-92075" eaLnBrk="1" hangingPunct="1">
              <a:spcBef>
                <a:spcPts val="200"/>
              </a:spcBef>
              <a:buNone/>
            </a:pPr>
            <a:endParaRPr lang="en-GB" b="1" dirty="0">
              <a:latin typeface="Myriad Pro" pitchFamily="34" charset="0"/>
            </a:endParaRPr>
          </a:p>
          <a:p>
            <a:pPr marL="92075" indent="-92075" eaLnBrk="1" hangingPunct="1">
              <a:spcBef>
                <a:spcPts val="200"/>
              </a:spcBef>
              <a:buNone/>
            </a:pPr>
            <a:endParaRPr lang="en-GB" b="1" dirty="0">
              <a:latin typeface="Myriad Pro" pitchFamily="34" charset="0"/>
            </a:endParaRPr>
          </a:p>
          <a:p>
            <a:pPr marL="92075" indent="-92075" eaLnBrk="1" hangingPunct="1">
              <a:spcBef>
                <a:spcPts val="200"/>
              </a:spcBef>
              <a:buNone/>
            </a:pPr>
            <a:endParaRPr lang="en-GB" b="1" dirty="0">
              <a:latin typeface="Myriad Pro" pitchFamily="34" charset="0"/>
            </a:endParaRPr>
          </a:p>
          <a:p>
            <a:pPr marL="92075" indent="-92075" eaLnBrk="1" hangingPunct="1">
              <a:spcBef>
                <a:spcPts val="200"/>
              </a:spcBef>
              <a:buNone/>
            </a:pPr>
            <a:endParaRPr lang="en-GB" b="1" dirty="0">
              <a:latin typeface="Myriad Pro" pitchFamily="34" charset="0"/>
            </a:endParaRPr>
          </a:p>
          <a:p>
            <a:pPr marL="92075" indent="-92075" eaLnBrk="1" hangingPunct="1">
              <a:spcBef>
                <a:spcPts val="200"/>
              </a:spcBef>
              <a:buNone/>
            </a:pPr>
            <a:endParaRPr lang="en-GB" b="1" dirty="0">
              <a:latin typeface="Myriad Pro" pitchFamily="34" charset="0"/>
            </a:endParaRPr>
          </a:p>
          <a:p>
            <a:pPr marL="92075" indent="-92075" eaLnBrk="1" hangingPunct="1">
              <a:spcBef>
                <a:spcPts val="200"/>
              </a:spcBef>
              <a:buNone/>
            </a:pPr>
            <a:endParaRPr lang="en-GB" b="1" dirty="0">
              <a:latin typeface="Myriad Pro" pitchFamily="34" charset="0"/>
            </a:endParaRPr>
          </a:p>
          <a:p>
            <a:pPr marL="92075" indent="-92075" eaLnBrk="1" hangingPunct="1">
              <a:spcBef>
                <a:spcPts val="200"/>
              </a:spcBef>
              <a:buNone/>
            </a:pPr>
            <a:endParaRPr lang="en-GB" b="1" dirty="0">
              <a:latin typeface="Myriad Pro" pitchFamily="34" charset="0"/>
            </a:endParaRPr>
          </a:p>
          <a:p>
            <a:pPr marL="92075" indent="-92075" eaLnBrk="1" hangingPunct="1">
              <a:spcBef>
                <a:spcPts val="200"/>
              </a:spcBef>
              <a:buNone/>
            </a:pPr>
            <a:endParaRPr lang="en-GB" b="1" dirty="0">
              <a:latin typeface="Myriad Pro" pitchFamily="34" charset="0"/>
            </a:endParaRPr>
          </a:p>
          <a:p>
            <a:pPr marL="92075" indent="-92075" eaLnBrk="1" hangingPunct="1">
              <a:spcBef>
                <a:spcPts val="200"/>
              </a:spcBef>
              <a:buNone/>
            </a:pPr>
            <a:endParaRPr lang="en-GB" b="1" dirty="0">
              <a:latin typeface="Myriad Pro" pitchFamily="34" charset="0"/>
            </a:endParaRPr>
          </a:p>
          <a:p>
            <a:pPr marL="92075" indent="-92075" eaLnBrk="1" hangingPunct="1">
              <a:spcBef>
                <a:spcPts val="200"/>
              </a:spcBef>
              <a:buNone/>
            </a:pPr>
            <a:endParaRPr lang="en-GB" b="1" dirty="0">
              <a:latin typeface="Myriad Pro" pitchFamily="34" charset="0"/>
            </a:endParaRPr>
          </a:p>
          <a:p>
            <a:pPr marL="92075" indent="-92075" eaLnBrk="1" hangingPunct="1">
              <a:spcBef>
                <a:spcPts val="200"/>
              </a:spcBef>
              <a:buNone/>
            </a:pPr>
            <a:endParaRPr lang="en-GB" b="1" dirty="0">
              <a:latin typeface="Myriad Pro" pitchFamily="34" charset="0"/>
            </a:endParaRPr>
          </a:p>
          <a:p>
            <a:pPr marL="92075" indent="-92075" eaLnBrk="1" hangingPunct="1">
              <a:spcBef>
                <a:spcPts val="200"/>
              </a:spcBef>
              <a:buNone/>
            </a:pPr>
            <a:r>
              <a:rPr lang="en-GB" b="1" dirty="0">
                <a:latin typeface="Myriad Pro" pitchFamily="34" charset="0"/>
              </a:rPr>
              <a:t>4.</a:t>
            </a:r>
            <a:r>
              <a:rPr lang="en-GB" dirty="0">
                <a:latin typeface="Myriad Pro" pitchFamily="34" charset="0"/>
              </a:rPr>
              <a:t> Click “Internet Protocol (TCP/IP)”</a:t>
            </a:r>
          </a:p>
          <a:p>
            <a:pPr marL="92075" indent="-92075" eaLnBrk="1" hangingPunct="1">
              <a:spcBef>
                <a:spcPts val="200"/>
              </a:spcBef>
              <a:buNone/>
            </a:pPr>
            <a:r>
              <a:rPr lang="en-GB" b="1" dirty="0">
                <a:latin typeface="Myriad Pro" pitchFamily="34" charset="0"/>
              </a:rPr>
              <a:t>5.</a:t>
            </a:r>
            <a:r>
              <a:rPr lang="en-GB" dirty="0">
                <a:latin typeface="Myriad Pro" pitchFamily="34" charset="0"/>
              </a:rPr>
              <a:t> Click “Properties”</a:t>
            </a: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r>
              <a:rPr lang="en-GB" b="1" dirty="0">
                <a:latin typeface="Myriad Pro" pitchFamily="34" charset="0"/>
              </a:rPr>
              <a:t>6.</a:t>
            </a:r>
            <a:r>
              <a:rPr lang="en-GB" dirty="0">
                <a:latin typeface="Myriad Pro" pitchFamily="34" charset="0"/>
              </a:rPr>
              <a:t> Click “Use the following IP address” </a:t>
            </a:r>
          </a:p>
          <a:p>
            <a:pPr marL="92075" indent="-92075" eaLnBrk="1" hangingPunct="1">
              <a:spcBef>
                <a:spcPts val="200"/>
              </a:spcBef>
              <a:buNone/>
            </a:pPr>
            <a:r>
              <a:rPr lang="en-GB" b="1" dirty="0">
                <a:latin typeface="Myriad Pro" pitchFamily="34" charset="0"/>
              </a:rPr>
              <a:t>7.</a:t>
            </a:r>
            <a:r>
              <a:rPr lang="en-GB" dirty="0">
                <a:latin typeface="Myriad Pro" pitchFamily="34" charset="0"/>
              </a:rPr>
              <a:t> Enter the LAN parameters as shown</a:t>
            </a:r>
          </a:p>
          <a:p>
            <a:pPr marL="92075" indent="-92075" eaLnBrk="1" hangingPunct="1">
              <a:spcBef>
                <a:spcPts val="200"/>
              </a:spcBef>
              <a:buNone/>
            </a:pPr>
            <a:r>
              <a:rPr lang="en-GB" b="1" dirty="0">
                <a:latin typeface="Myriad Pro" pitchFamily="34" charset="0"/>
              </a:rPr>
              <a:t>8.</a:t>
            </a:r>
            <a:r>
              <a:rPr lang="en-GB" dirty="0">
                <a:latin typeface="Myriad Pro" pitchFamily="34" charset="0"/>
              </a:rPr>
              <a:t> Click “OK” to confirm</a:t>
            </a: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b="1" dirty="0">
              <a:latin typeface="Myriad Pro" pitchFamily="34" charset="0"/>
            </a:endParaRPr>
          </a:p>
          <a:p>
            <a:pPr marL="92075" indent="-92075" eaLnBrk="1" hangingPunct="1">
              <a:spcBef>
                <a:spcPts val="200"/>
              </a:spcBef>
              <a:buNone/>
            </a:pPr>
            <a:endParaRPr lang="en-GB" b="1" dirty="0">
              <a:latin typeface="Myriad Pro" pitchFamily="34" charset="0"/>
            </a:endParaRPr>
          </a:p>
          <a:p>
            <a:pPr marL="92075" indent="-92075" eaLnBrk="1" hangingPunct="1">
              <a:spcBef>
                <a:spcPts val="200"/>
              </a:spcBef>
              <a:buNone/>
            </a:pPr>
            <a:r>
              <a:rPr lang="en-GB" b="1" dirty="0">
                <a:latin typeface="Myriad Pro" pitchFamily="34" charset="0"/>
              </a:rPr>
              <a:t>9.</a:t>
            </a:r>
            <a:r>
              <a:rPr lang="en-GB" dirty="0">
                <a:latin typeface="Myriad Pro" pitchFamily="34" charset="0"/>
              </a:rPr>
              <a:t> Click “OK” to confirm</a:t>
            </a:r>
          </a:p>
          <a:p>
            <a:pPr marL="92075" indent="-92075" eaLnBrk="1" hangingPunct="1">
              <a:spcBef>
                <a:spcPts val="200"/>
              </a:spcBef>
              <a:buNone/>
            </a:pPr>
            <a:r>
              <a:rPr lang="en-GB" dirty="0">
                <a:latin typeface="Myriad Pro" pitchFamily="34" charset="0"/>
              </a:rPr>
              <a:t> </a:t>
            </a:r>
            <a:endParaRPr lang="en-GB" sz="900" noProof="0" dirty="0">
              <a:latin typeface="Myriad Pro" pitchFamily="34" charset="0"/>
            </a:endParaRPr>
          </a:p>
        </p:txBody>
      </p:sp>
      <p:pic>
        <p:nvPicPr>
          <p:cNvPr id="40" name="Picture 23" descr="properties"/>
          <p:cNvPicPr>
            <a:picLocks noChangeAspect="1" noChangeArrowheads="1"/>
          </p:cNvPicPr>
          <p:nvPr/>
        </p:nvPicPr>
        <p:blipFill>
          <a:blip r:embed="rId3" cstate="print"/>
          <a:srcRect/>
          <a:stretch>
            <a:fillRect/>
          </a:stretch>
        </p:blipFill>
        <p:spPr bwMode="auto">
          <a:xfrm>
            <a:off x="2988000" y="6605270"/>
            <a:ext cx="1761907" cy="2160000"/>
          </a:xfrm>
          <a:prstGeom prst="rect">
            <a:avLst/>
          </a:prstGeom>
          <a:noFill/>
          <a:ln w="9525">
            <a:noFill/>
            <a:miter lim="800000"/>
            <a:headEnd/>
            <a:tailEnd/>
          </a:ln>
        </p:spPr>
      </p:pic>
      <p:pic>
        <p:nvPicPr>
          <p:cNvPr id="42" name="Picture 25" descr="properties"/>
          <p:cNvPicPr>
            <a:picLocks noChangeAspect="1" noChangeArrowheads="1"/>
          </p:cNvPicPr>
          <p:nvPr/>
        </p:nvPicPr>
        <p:blipFill>
          <a:blip r:embed="rId3" cstate="print"/>
          <a:srcRect/>
          <a:stretch>
            <a:fillRect/>
          </a:stretch>
        </p:blipFill>
        <p:spPr bwMode="auto">
          <a:xfrm>
            <a:off x="2988001" y="1120328"/>
            <a:ext cx="1761907" cy="2160000"/>
          </a:xfrm>
          <a:prstGeom prst="rect">
            <a:avLst/>
          </a:prstGeom>
          <a:noFill/>
          <a:ln w="9525">
            <a:noFill/>
            <a:miter lim="800000"/>
            <a:headEnd/>
            <a:tailEnd/>
          </a:ln>
        </p:spPr>
      </p:pic>
      <p:pic>
        <p:nvPicPr>
          <p:cNvPr id="58" name="Picture 24" descr="TCP-IP properties1"/>
          <p:cNvPicPr>
            <a:picLocks noChangeAspect="1" noChangeArrowheads="1"/>
          </p:cNvPicPr>
          <p:nvPr/>
        </p:nvPicPr>
        <p:blipFill>
          <a:blip r:embed="rId4" cstate="print"/>
          <a:srcRect/>
          <a:stretch>
            <a:fillRect/>
          </a:stretch>
        </p:blipFill>
        <p:spPr bwMode="auto">
          <a:xfrm>
            <a:off x="2988000" y="3706683"/>
            <a:ext cx="1917768" cy="2160000"/>
          </a:xfrm>
          <a:prstGeom prst="rect">
            <a:avLst/>
          </a:prstGeom>
          <a:noFill/>
          <a:ln w="9525">
            <a:noFill/>
            <a:miter lim="800000"/>
            <a:headEnd/>
            <a:tailEnd/>
          </a:ln>
        </p:spPr>
      </p:pic>
      <p:grpSp>
        <p:nvGrpSpPr>
          <p:cNvPr id="26" name="Gruppo 18"/>
          <p:cNvGrpSpPr/>
          <p:nvPr/>
        </p:nvGrpSpPr>
        <p:grpSpPr>
          <a:xfrm>
            <a:off x="3888000" y="8676000"/>
            <a:ext cx="293824" cy="360000"/>
            <a:chOff x="1483200" y="4590000"/>
            <a:chExt cx="293824" cy="360000"/>
          </a:xfrm>
        </p:grpSpPr>
        <p:pic>
          <p:nvPicPr>
            <p:cNvPr id="27"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28" name="CasellaDiTesto 27"/>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9</a:t>
              </a:r>
            </a:p>
          </p:txBody>
        </p:sp>
      </p:grpSp>
      <p:grpSp>
        <p:nvGrpSpPr>
          <p:cNvPr id="29" name="Gruppo 18"/>
          <p:cNvGrpSpPr/>
          <p:nvPr/>
        </p:nvGrpSpPr>
        <p:grpSpPr>
          <a:xfrm>
            <a:off x="3276000" y="2088000"/>
            <a:ext cx="293824" cy="360000"/>
            <a:chOff x="1483200" y="4590000"/>
            <a:chExt cx="293824" cy="360000"/>
          </a:xfrm>
        </p:grpSpPr>
        <p:pic>
          <p:nvPicPr>
            <p:cNvPr id="30"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31" name="CasellaDiTesto 30"/>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32" name="Gruppo 18"/>
          <p:cNvGrpSpPr/>
          <p:nvPr/>
        </p:nvGrpSpPr>
        <p:grpSpPr>
          <a:xfrm>
            <a:off x="2916000" y="4428000"/>
            <a:ext cx="293824" cy="360000"/>
            <a:chOff x="1483200" y="4590000"/>
            <a:chExt cx="293824" cy="360000"/>
          </a:xfrm>
        </p:grpSpPr>
        <p:pic>
          <p:nvPicPr>
            <p:cNvPr id="33"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35" name="CasellaDiTesto 34"/>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6</a:t>
              </a:r>
            </a:p>
          </p:txBody>
        </p:sp>
      </p:grpSp>
      <p:grpSp>
        <p:nvGrpSpPr>
          <p:cNvPr id="36" name="Gruppo 18"/>
          <p:cNvGrpSpPr/>
          <p:nvPr/>
        </p:nvGrpSpPr>
        <p:grpSpPr>
          <a:xfrm>
            <a:off x="4068000" y="2268000"/>
            <a:ext cx="293824" cy="360000"/>
            <a:chOff x="1483200" y="4590000"/>
            <a:chExt cx="293824" cy="360000"/>
          </a:xfrm>
        </p:grpSpPr>
        <p:pic>
          <p:nvPicPr>
            <p:cNvPr id="37"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41" name="CasellaDiTesto 40"/>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grpSp>
        <p:nvGrpSpPr>
          <p:cNvPr id="43" name="Gruppo 18"/>
          <p:cNvGrpSpPr/>
          <p:nvPr/>
        </p:nvGrpSpPr>
        <p:grpSpPr>
          <a:xfrm>
            <a:off x="4068000" y="5760000"/>
            <a:ext cx="293824" cy="360000"/>
            <a:chOff x="1483200" y="4590000"/>
            <a:chExt cx="293824" cy="360000"/>
          </a:xfrm>
        </p:grpSpPr>
        <p:pic>
          <p:nvPicPr>
            <p:cNvPr id="44"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45" name="CasellaDiTesto 44"/>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8</a:t>
              </a:r>
            </a:p>
          </p:txBody>
        </p:sp>
      </p:grpSp>
      <p:pic>
        <p:nvPicPr>
          <p:cNvPr id="48" name="Picture 2"/>
          <p:cNvPicPr>
            <a:picLocks noChangeAspect="1" noChangeArrowheads="1"/>
          </p:cNvPicPr>
          <p:nvPr/>
        </p:nvPicPr>
        <p:blipFill>
          <a:blip r:embed="rId6" cstate="print"/>
          <a:srcRect/>
          <a:stretch>
            <a:fillRect/>
          </a:stretch>
        </p:blipFill>
        <p:spPr bwMode="auto">
          <a:xfrm>
            <a:off x="3960000" y="4391025"/>
            <a:ext cx="1185366" cy="720000"/>
          </a:xfrm>
          <a:prstGeom prst="rect">
            <a:avLst/>
          </a:prstGeom>
          <a:noFill/>
          <a:ln w="19050">
            <a:solidFill>
              <a:srgbClr val="146BBA"/>
            </a:solidFill>
            <a:miter lim="800000"/>
            <a:headEnd/>
            <a:tailEnd/>
          </a:ln>
        </p:spPr>
      </p:pic>
      <p:grpSp>
        <p:nvGrpSpPr>
          <p:cNvPr id="51" name="Gruppo 50"/>
          <p:cNvGrpSpPr/>
          <p:nvPr/>
        </p:nvGrpSpPr>
        <p:grpSpPr>
          <a:xfrm>
            <a:off x="3780150" y="4498725"/>
            <a:ext cx="284401" cy="284400"/>
            <a:chOff x="1332000" y="2408400"/>
            <a:chExt cx="284401" cy="284400"/>
          </a:xfrm>
        </p:grpSpPr>
        <p:pic>
          <p:nvPicPr>
            <p:cNvPr id="54" name="Picture 2" descr="C:\Users\Enrico Diani\Desktop\Matita IME.png"/>
            <p:cNvPicPr>
              <a:picLocks noChangeAspect="1" noChangeArrowheads="1"/>
            </p:cNvPicPr>
            <p:nvPr/>
          </p:nvPicPr>
          <p:blipFill>
            <a:blip r:embed="rId7" cstate="print"/>
            <a:srcRect/>
            <a:stretch>
              <a:fillRect/>
            </a:stretch>
          </p:blipFill>
          <p:spPr bwMode="auto">
            <a:xfrm>
              <a:off x="1332000" y="2408400"/>
              <a:ext cx="284401" cy="284400"/>
            </a:xfrm>
            <a:prstGeom prst="rect">
              <a:avLst/>
            </a:prstGeom>
            <a:noFill/>
          </p:spPr>
        </p:pic>
        <p:sp>
          <p:nvSpPr>
            <p:cNvPr id="57" name="CasellaDiTesto 56"/>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7</a:t>
              </a: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ChangeArrowheads="1"/>
          </p:cNvSpPr>
          <p:nvPr>
            <p:ph type="body" idx="4294967295"/>
          </p:nvPr>
        </p:nvSpPr>
        <p:spPr>
          <a:xfrm>
            <a:off x="2520000" y="1181100"/>
            <a:ext cx="4032000" cy="8004175"/>
          </a:xfrm>
          <a:prstGeom prst="rect">
            <a:avLst/>
          </a:prstGeom>
        </p:spPr>
        <p:txBody>
          <a:bodyPr/>
          <a:lstStyle/>
          <a:p>
            <a:pPr marL="457200" indent="-457200" eaLnBrk="1" hangingPunct="1">
              <a:spcBef>
                <a:spcPts val="200"/>
              </a:spcBef>
              <a:buNone/>
            </a:pPr>
            <a:r>
              <a:rPr lang="en-GB" sz="1000" b="1" dirty="0">
                <a:solidFill>
                  <a:srgbClr val="146BBA"/>
                </a:solidFill>
                <a:latin typeface="Myriad Pro" pitchFamily="34" charset="0"/>
                <a:cs typeface="Calibri"/>
              </a:rPr>
              <a:t>7.5 </a:t>
            </a:r>
            <a:r>
              <a:rPr lang="en-GB" sz="1000" b="1" noProof="0" dirty="0">
                <a:latin typeface="Myriad Pro" pitchFamily="34" charset="0"/>
              </a:rPr>
              <a:t>Configuration of the Web Server</a:t>
            </a:r>
            <a:r>
              <a:rPr lang="en-GB" sz="1000" noProof="0" dirty="0">
                <a:latin typeface="Myriad Pro" pitchFamily="34" charset="0"/>
              </a:rPr>
              <a:t> </a:t>
            </a:r>
          </a:p>
          <a:p>
            <a:pPr marL="457200" indent="-457200" eaLnBrk="1" hangingPunct="1">
              <a:spcBef>
                <a:spcPts val="200"/>
              </a:spcBef>
              <a:buNone/>
            </a:pPr>
            <a:endParaRPr lang="en-GB" dirty="0">
              <a:latin typeface="Myriad Pro" pitchFamily="34" charset="0"/>
            </a:endParaRPr>
          </a:p>
          <a:p>
            <a:pPr marL="180975" indent="-180975" eaLnBrk="1" hangingPunct="1">
              <a:spcBef>
                <a:spcPts val="200"/>
              </a:spcBef>
              <a:buNone/>
            </a:pPr>
            <a:r>
              <a:rPr lang="en-GB" b="1" dirty="0">
                <a:solidFill>
                  <a:srgbClr val="146BBA"/>
                </a:solidFill>
                <a:latin typeface="Myriad Pro" pitchFamily="34" charset="0"/>
                <a:cs typeface="Calibri"/>
              </a:rPr>
              <a:t>7.5.1</a:t>
            </a:r>
            <a:r>
              <a:rPr lang="en-GB" b="1" dirty="0">
                <a:latin typeface="Myriad Pro" pitchFamily="34" charset="0"/>
              </a:rPr>
              <a:t> Network Settings - Personal configuration</a:t>
            </a:r>
          </a:p>
          <a:p>
            <a:pPr marL="457200" indent="-457200" eaLnBrk="1" hangingPunct="1">
              <a:spcBef>
                <a:spcPts val="200"/>
              </a:spcBef>
              <a:buNone/>
            </a:pPr>
            <a:r>
              <a:rPr lang="en-GB" dirty="0">
                <a:latin typeface="Myriad Pro" pitchFamily="34" charset="0"/>
              </a:rPr>
              <a:t>To access to the Web Server, type the IP address</a:t>
            </a:r>
            <a:r>
              <a:rPr lang="en-GB" dirty="0">
                <a:solidFill>
                  <a:srgbClr val="F56600"/>
                </a:solidFill>
                <a:latin typeface="Myriad Pro" pitchFamily="34" charset="0"/>
              </a:rPr>
              <a:t> </a:t>
            </a:r>
            <a:r>
              <a:rPr lang="en-GB" b="1" dirty="0">
                <a:solidFill>
                  <a:srgbClr val="146BBA"/>
                </a:solidFill>
                <a:latin typeface="Myriad Pro" pitchFamily="34" charset="0"/>
                <a:cs typeface="Calibri"/>
              </a:rPr>
              <a:t>192.168.1.100</a:t>
            </a:r>
            <a:r>
              <a:rPr lang="en-GB" dirty="0">
                <a:solidFill>
                  <a:srgbClr val="F56600"/>
                </a:solidFill>
                <a:latin typeface="Myriad Pro" pitchFamily="34" charset="0"/>
              </a:rPr>
              <a:t> </a:t>
            </a:r>
            <a:r>
              <a:rPr lang="en-GB" dirty="0">
                <a:latin typeface="Myriad Pro" pitchFamily="34" charset="0"/>
              </a:rPr>
              <a:t>(default IP)</a:t>
            </a:r>
          </a:p>
          <a:p>
            <a:pPr marL="457200" indent="-457200" eaLnBrk="1" hangingPunct="1">
              <a:spcBef>
                <a:spcPts val="200"/>
              </a:spcBef>
              <a:buNone/>
            </a:pPr>
            <a:r>
              <a:rPr lang="en-GB" dirty="0">
                <a:latin typeface="Myriad Pro" pitchFamily="34" charset="0"/>
              </a:rPr>
              <a:t>in the web browser.</a:t>
            </a: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r>
              <a:rPr lang="en-GB" dirty="0">
                <a:latin typeface="Myriad Pro" pitchFamily="34" charset="0"/>
              </a:rPr>
              <a:t> Web Server’s Login page appears</a:t>
            </a: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FontTx/>
              <a:buNone/>
            </a:pPr>
            <a:r>
              <a:rPr lang="en-GB" sz="900" b="1" noProof="0" dirty="0">
                <a:latin typeface="Myriad Pro" pitchFamily="34" charset="0"/>
              </a:rPr>
              <a:t>1.</a:t>
            </a:r>
            <a:r>
              <a:rPr lang="en-GB" sz="900" noProof="0" dirty="0">
                <a:latin typeface="Myriad Pro" pitchFamily="34" charset="0"/>
              </a:rPr>
              <a:t> Type the access </a:t>
            </a:r>
            <a:r>
              <a:rPr lang="en-GB" dirty="0">
                <a:latin typeface="Myriad Pro" pitchFamily="34" charset="0"/>
              </a:rPr>
              <a:t>PIN code </a:t>
            </a:r>
            <a:r>
              <a:rPr lang="en-GB" dirty="0">
                <a:solidFill>
                  <a:srgbClr val="146BBA"/>
                </a:solidFill>
                <a:latin typeface="Myriad Pro" pitchFamily="34" charset="0"/>
                <a:cs typeface="Calibri"/>
              </a:rPr>
              <a:t>99999</a:t>
            </a:r>
            <a:r>
              <a:rPr lang="en-GB" sz="900" b="1" noProof="0" dirty="0">
                <a:latin typeface="Myriad Pro" pitchFamily="34" charset="0"/>
              </a:rPr>
              <a:t> </a:t>
            </a:r>
            <a:r>
              <a:rPr lang="en-GB" sz="900" noProof="0" dirty="0">
                <a:latin typeface="Myriad Pro" pitchFamily="34" charset="0"/>
              </a:rPr>
              <a:t>(default PIN)</a:t>
            </a:r>
          </a:p>
          <a:p>
            <a:pPr marL="457200" indent="-457200" eaLnBrk="1" hangingPunct="1">
              <a:spcBef>
                <a:spcPts val="200"/>
              </a:spcBef>
              <a:buFontTx/>
              <a:buNone/>
            </a:pPr>
            <a:r>
              <a:rPr lang="en-GB" b="1" dirty="0">
                <a:latin typeface="Myriad Pro" pitchFamily="34" charset="0"/>
              </a:rPr>
              <a:t>2.</a:t>
            </a:r>
            <a:r>
              <a:rPr lang="en-GB" dirty="0">
                <a:latin typeface="Myriad Pro" pitchFamily="34" charset="0"/>
              </a:rPr>
              <a:t> Click “OK”</a:t>
            </a:r>
          </a:p>
          <a:p>
            <a:pPr marL="457200" indent="-457200" eaLnBrk="1" hangingPunct="1">
              <a:spcBef>
                <a:spcPts val="200"/>
              </a:spcBef>
              <a:buFontTx/>
              <a:buNone/>
            </a:pPr>
            <a:endParaRPr lang="en-GB" sz="900" noProof="0" dirty="0">
              <a:latin typeface="Myriad Pro" pitchFamily="34" charset="0"/>
            </a:endParaRPr>
          </a:p>
          <a:p>
            <a:pPr marL="457200" indent="-457200" eaLnBrk="1" hangingPunct="1">
              <a:spcBef>
                <a:spcPts val="200"/>
              </a:spcBef>
              <a:buFontTx/>
              <a:buNone/>
            </a:pPr>
            <a:endParaRPr lang="en-GB" dirty="0">
              <a:latin typeface="Myriad Pro" pitchFamily="34" charset="0"/>
            </a:endParaRPr>
          </a:p>
          <a:p>
            <a:pPr marL="457200" indent="-457200" eaLnBrk="1" hangingPunct="1">
              <a:spcBef>
                <a:spcPts val="200"/>
              </a:spcBef>
              <a:buFontTx/>
              <a:buNone/>
            </a:pPr>
            <a:endParaRPr lang="en-GB" sz="900" noProof="0" dirty="0">
              <a:latin typeface="Myriad Pro" pitchFamily="34" charset="0"/>
            </a:endParaRPr>
          </a:p>
          <a:p>
            <a:pPr marL="457200" indent="-457200" eaLnBrk="1" hangingPunct="1">
              <a:spcBef>
                <a:spcPts val="200"/>
              </a:spcBef>
              <a:buFontTx/>
              <a:buNone/>
            </a:pPr>
            <a:endParaRPr lang="en-GB" dirty="0">
              <a:latin typeface="Myriad Pro" pitchFamily="34" charset="0"/>
            </a:endParaRPr>
          </a:p>
          <a:p>
            <a:pPr marL="457200" indent="-457200" eaLnBrk="1" hangingPunct="1">
              <a:spcBef>
                <a:spcPts val="200"/>
              </a:spcBef>
              <a:buFontTx/>
              <a:buNone/>
            </a:pPr>
            <a:endParaRPr lang="en-GB" sz="900" noProof="0" dirty="0">
              <a:latin typeface="Myriad Pro" pitchFamily="34" charset="0"/>
            </a:endParaRPr>
          </a:p>
          <a:p>
            <a:pPr marL="457200" indent="-457200" eaLnBrk="1" hangingPunct="1">
              <a:spcBef>
                <a:spcPts val="200"/>
              </a:spcBef>
              <a:buFontTx/>
              <a:buNone/>
            </a:pPr>
            <a:endParaRPr lang="en-GB" dirty="0">
              <a:latin typeface="Myriad Pro" pitchFamily="34" charset="0"/>
            </a:endParaRPr>
          </a:p>
          <a:p>
            <a:pPr marL="457200" indent="-457200" eaLnBrk="1" hangingPunct="1">
              <a:spcBef>
                <a:spcPts val="200"/>
              </a:spcBef>
              <a:buFontTx/>
              <a:buNone/>
            </a:pPr>
            <a:endParaRPr lang="en-GB" sz="900" noProof="0" dirty="0">
              <a:latin typeface="Myriad Pro" pitchFamily="34" charset="0"/>
            </a:endParaRPr>
          </a:p>
          <a:p>
            <a:pPr marL="457200" indent="-457200" eaLnBrk="1" hangingPunct="1">
              <a:spcBef>
                <a:spcPts val="200"/>
              </a:spcBef>
              <a:buFontTx/>
              <a:buNone/>
            </a:pPr>
            <a:endParaRPr lang="en-GB" dirty="0">
              <a:latin typeface="Myriad Pro" pitchFamily="34" charset="0"/>
            </a:endParaRPr>
          </a:p>
          <a:p>
            <a:pPr marL="457200" indent="-457200" eaLnBrk="1" hangingPunct="1">
              <a:spcBef>
                <a:spcPts val="200"/>
              </a:spcBef>
              <a:buFontTx/>
              <a:buNone/>
            </a:pPr>
            <a:endParaRPr lang="en-GB" sz="900" noProof="0" dirty="0">
              <a:latin typeface="Myriad Pro" pitchFamily="34" charset="0"/>
            </a:endParaRPr>
          </a:p>
          <a:p>
            <a:pPr marL="457200" indent="-457200" eaLnBrk="1" hangingPunct="1">
              <a:spcBef>
                <a:spcPts val="200"/>
              </a:spcBef>
              <a:buFontTx/>
              <a:buNone/>
            </a:pPr>
            <a:endParaRPr lang="en-GB" dirty="0">
              <a:latin typeface="Myriad Pro" pitchFamily="34" charset="0"/>
            </a:endParaRPr>
          </a:p>
          <a:p>
            <a:pPr marL="457200" indent="-457200" eaLnBrk="1" hangingPunct="1">
              <a:spcBef>
                <a:spcPts val="200"/>
              </a:spcBef>
              <a:buFontTx/>
              <a:buNone/>
            </a:pPr>
            <a:endParaRPr lang="en-GB" sz="900" noProof="0" dirty="0">
              <a:latin typeface="Myriad Pro" pitchFamily="34" charset="0"/>
            </a:endParaRPr>
          </a:p>
          <a:p>
            <a:pPr marL="457200" indent="-457200" eaLnBrk="1" hangingPunct="1">
              <a:spcBef>
                <a:spcPts val="200"/>
              </a:spcBef>
              <a:buFontTx/>
              <a:buNone/>
            </a:pPr>
            <a:endParaRPr lang="en-GB" dirty="0">
              <a:latin typeface="Myriad Pro" pitchFamily="34" charset="0"/>
            </a:endParaRPr>
          </a:p>
          <a:p>
            <a:pPr marL="457200" indent="-457200" eaLnBrk="1" hangingPunct="1">
              <a:spcBef>
                <a:spcPts val="200"/>
              </a:spcBef>
              <a:buFontTx/>
              <a:buNone/>
            </a:pPr>
            <a:endParaRPr lang="en-GB" sz="900" noProof="0" dirty="0">
              <a:latin typeface="Myriad Pro" pitchFamily="34" charset="0"/>
            </a:endParaRPr>
          </a:p>
          <a:p>
            <a:pPr marL="457200" indent="-457200" eaLnBrk="1" hangingPunct="1">
              <a:spcBef>
                <a:spcPts val="200"/>
              </a:spcBef>
              <a:buFontTx/>
              <a:buNone/>
            </a:pPr>
            <a:r>
              <a:rPr lang="en-GB" b="1" dirty="0">
                <a:latin typeface="Myriad Pro" pitchFamily="34" charset="0"/>
              </a:rPr>
              <a:t>3.</a:t>
            </a:r>
            <a:r>
              <a:rPr lang="en-GB" dirty="0">
                <a:latin typeface="Myriad Pro" pitchFamily="34" charset="0"/>
              </a:rPr>
              <a:t> Type the access PUK code </a:t>
            </a:r>
            <a:r>
              <a:rPr lang="en-GB" dirty="0">
                <a:solidFill>
                  <a:srgbClr val="146BBA"/>
                </a:solidFill>
                <a:latin typeface="Myriad Pro" pitchFamily="34" charset="0"/>
                <a:cs typeface="Calibri"/>
              </a:rPr>
              <a:t>00000 9999 00000</a:t>
            </a:r>
            <a:r>
              <a:rPr lang="en-GB" b="1" dirty="0">
                <a:latin typeface="Myriad Pro" pitchFamily="34" charset="0"/>
              </a:rPr>
              <a:t> </a:t>
            </a:r>
            <a:r>
              <a:rPr lang="en-GB" dirty="0">
                <a:latin typeface="Myriad Pro" pitchFamily="34" charset="0"/>
              </a:rPr>
              <a:t>(default PUK)</a:t>
            </a:r>
          </a:p>
          <a:p>
            <a:pPr marL="457200" indent="-457200" eaLnBrk="1" hangingPunct="1">
              <a:spcBef>
                <a:spcPts val="200"/>
              </a:spcBef>
              <a:buFontTx/>
              <a:buNone/>
            </a:pPr>
            <a:r>
              <a:rPr lang="en-GB" b="1" dirty="0">
                <a:latin typeface="Myriad Pro" pitchFamily="34" charset="0"/>
              </a:rPr>
              <a:t>4.</a:t>
            </a:r>
            <a:r>
              <a:rPr lang="en-GB" dirty="0">
                <a:latin typeface="Myriad Pro" pitchFamily="34" charset="0"/>
              </a:rPr>
              <a:t> Click “OK”</a:t>
            </a:r>
          </a:p>
          <a:p>
            <a:pPr marL="457200" indent="-457200" eaLnBrk="1" hangingPunct="1">
              <a:spcBef>
                <a:spcPts val="200"/>
              </a:spcBef>
              <a:buFontTx/>
              <a:buNone/>
            </a:pPr>
            <a:r>
              <a:rPr lang="en-GB" dirty="0">
                <a:latin typeface="Myriad Pro" pitchFamily="34" charset="0"/>
              </a:rPr>
              <a:t>Web Server’s Home page appears.</a:t>
            </a:r>
          </a:p>
          <a:p>
            <a:pPr marL="457200" indent="-457200" eaLnBrk="1" hangingPunct="1">
              <a:spcBef>
                <a:spcPts val="200"/>
              </a:spcBef>
              <a:buFontTx/>
              <a:buNone/>
            </a:pPr>
            <a:endParaRPr lang="en-GB" sz="900" noProof="0" dirty="0">
              <a:latin typeface="Myriad Pro" pitchFamily="34" charset="0"/>
            </a:endParaRPr>
          </a:p>
        </p:txBody>
      </p:sp>
      <p:pic>
        <p:nvPicPr>
          <p:cNvPr id="19" name="Picture 1" descr="C:\Users\Enrico Diani\Desktop\Manuali Soluzione Misura EDIA\Measure Web Server\insert IP address.png"/>
          <p:cNvPicPr>
            <a:picLocks noChangeAspect="1" noChangeArrowheads="1"/>
          </p:cNvPicPr>
          <p:nvPr/>
        </p:nvPicPr>
        <p:blipFill>
          <a:blip r:embed="rId3" cstate="print"/>
          <a:srcRect r="31185"/>
          <a:stretch>
            <a:fillRect/>
          </a:stretch>
        </p:blipFill>
        <p:spPr bwMode="auto">
          <a:xfrm>
            <a:off x="2988000" y="2088000"/>
            <a:ext cx="2621868" cy="342900"/>
          </a:xfrm>
          <a:prstGeom prst="rect">
            <a:avLst/>
          </a:prstGeom>
          <a:noFill/>
        </p:spPr>
      </p:pic>
      <p:sp>
        <p:nvSpPr>
          <p:cNvPr id="25" name="Rectangle 5"/>
          <p:cNvSpPr>
            <a:spLocks noChangeArrowheads="1"/>
          </p:cNvSpPr>
          <p:nvPr/>
        </p:nvSpPr>
        <p:spPr bwMode="auto">
          <a:xfrm>
            <a:off x="4114801" y="2106000"/>
            <a:ext cx="1908000" cy="304800"/>
          </a:xfrm>
          <a:prstGeom prst="rect">
            <a:avLst/>
          </a:prstGeom>
          <a:noFill/>
          <a:ln w="25400" algn="ctr">
            <a:solidFill>
              <a:srgbClr val="146BBA"/>
            </a:solidFill>
            <a:miter lim="800000"/>
            <a:headEnd/>
            <a:tailEnd/>
          </a:ln>
        </p:spPr>
        <p:txBody>
          <a:bodyPr wrap="none" anchor="ctr"/>
          <a:lstStyle/>
          <a:p>
            <a:r>
              <a:rPr lang="it-IT" sz="2400" dirty="0">
                <a:solidFill>
                  <a:srgbClr val="146BBA"/>
                </a:solidFill>
              </a:rPr>
              <a:t>IP</a:t>
            </a:r>
          </a:p>
        </p:txBody>
      </p:sp>
      <p:pic>
        <p:nvPicPr>
          <p:cNvPr id="39938" name="Picture 2"/>
          <p:cNvPicPr>
            <a:picLocks noChangeAspect="1" noChangeArrowheads="1"/>
          </p:cNvPicPr>
          <p:nvPr/>
        </p:nvPicPr>
        <p:blipFill>
          <a:blip r:embed="rId4" cstate="print"/>
          <a:srcRect/>
          <a:stretch>
            <a:fillRect/>
          </a:stretch>
        </p:blipFill>
        <p:spPr bwMode="auto">
          <a:xfrm>
            <a:off x="2988000" y="2736000"/>
            <a:ext cx="2753438" cy="1980000"/>
          </a:xfrm>
          <a:prstGeom prst="rect">
            <a:avLst/>
          </a:prstGeom>
          <a:noFill/>
          <a:ln w="9525">
            <a:noFill/>
            <a:miter lim="800000"/>
            <a:headEnd/>
            <a:tailEnd/>
          </a:ln>
        </p:spPr>
      </p:pic>
      <p:pic>
        <p:nvPicPr>
          <p:cNvPr id="39939" name="Picture 3"/>
          <p:cNvPicPr>
            <a:picLocks noChangeAspect="1" noChangeArrowheads="1"/>
          </p:cNvPicPr>
          <p:nvPr/>
        </p:nvPicPr>
        <p:blipFill>
          <a:blip r:embed="rId5" cstate="print"/>
          <a:srcRect/>
          <a:stretch>
            <a:fillRect/>
          </a:stretch>
        </p:blipFill>
        <p:spPr bwMode="auto">
          <a:xfrm>
            <a:off x="2988000" y="5184000"/>
            <a:ext cx="2753438" cy="1980000"/>
          </a:xfrm>
          <a:prstGeom prst="rect">
            <a:avLst/>
          </a:prstGeom>
          <a:noFill/>
          <a:ln w="9525">
            <a:noFill/>
            <a:miter lim="800000"/>
            <a:headEnd/>
            <a:tailEnd/>
          </a:ln>
        </p:spPr>
      </p:pic>
      <p:grpSp>
        <p:nvGrpSpPr>
          <p:cNvPr id="21" name="Gruppo 15"/>
          <p:cNvGrpSpPr/>
          <p:nvPr/>
        </p:nvGrpSpPr>
        <p:grpSpPr>
          <a:xfrm>
            <a:off x="4428000" y="4068000"/>
            <a:ext cx="293824" cy="360000"/>
            <a:chOff x="1483200" y="4590000"/>
            <a:chExt cx="293824" cy="360000"/>
          </a:xfrm>
        </p:grpSpPr>
        <p:pic>
          <p:nvPicPr>
            <p:cNvPr id="22"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23" name="CasellaDiTesto 22"/>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24" name="Gruppo 23"/>
          <p:cNvGrpSpPr/>
          <p:nvPr/>
        </p:nvGrpSpPr>
        <p:grpSpPr>
          <a:xfrm>
            <a:off x="3996000" y="3384000"/>
            <a:ext cx="284401" cy="284400"/>
            <a:chOff x="1332000" y="2408400"/>
            <a:chExt cx="284401" cy="284400"/>
          </a:xfrm>
        </p:grpSpPr>
        <p:pic>
          <p:nvPicPr>
            <p:cNvPr id="26" name="Picture 2" descr="C:\Users\Enrico Diani\Desktop\Matita IME.png"/>
            <p:cNvPicPr>
              <a:picLocks noChangeAspect="1" noChangeArrowheads="1"/>
            </p:cNvPicPr>
            <p:nvPr/>
          </p:nvPicPr>
          <p:blipFill>
            <a:blip r:embed="rId7" cstate="print"/>
            <a:srcRect/>
            <a:stretch>
              <a:fillRect/>
            </a:stretch>
          </p:blipFill>
          <p:spPr bwMode="auto">
            <a:xfrm>
              <a:off x="1332000" y="2408400"/>
              <a:ext cx="284401" cy="284400"/>
            </a:xfrm>
            <a:prstGeom prst="rect">
              <a:avLst/>
            </a:prstGeom>
            <a:noFill/>
          </p:spPr>
        </p:pic>
        <p:sp>
          <p:nvSpPr>
            <p:cNvPr id="27" name="CasellaDiTesto 26"/>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28" name="Gruppo 27"/>
          <p:cNvGrpSpPr/>
          <p:nvPr/>
        </p:nvGrpSpPr>
        <p:grpSpPr>
          <a:xfrm>
            <a:off x="3996000" y="5832000"/>
            <a:ext cx="284401" cy="284400"/>
            <a:chOff x="1332000" y="2408400"/>
            <a:chExt cx="284401" cy="284400"/>
          </a:xfrm>
        </p:grpSpPr>
        <p:pic>
          <p:nvPicPr>
            <p:cNvPr id="29" name="Picture 2" descr="C:\Users\Enrico Diani\Desktop\Matita IME.png"/>
            <p:cNvPicPr>
              <a:picLocks noChangeAspect="1" noChangeArrowheads="1"/>
            </p:cNvPicPr>
            <p:nvPr/>
          </p:nvPicPr>
          <p:blipFill>
            <a:blip r:embed="rId7" cstate="print"/>
            <a:srcRect/>
            <a:stretch>
              <a:fillRect/>
            </a:stretch>
          </p:blipFill>
          <p:spPr bwMode="auto">
            <a:xfrm>
              <a:off x="1332000" y="2408400"/>
              <a:ext cx="284401" cy="284400"/>
            </a:xfrm>
            <a:prstGeom prst="rect">
              <a:avLst/>
            </a:prstGeom>
            <a:noFill/>
          </p:spPr>
        </p:pic>
        <p:sp>
          <p:nvSpPr>
            <p:cNvPr id="30" name="CasellaDiTesto 29"/>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31" name="Gruppo 15"/>
          <p:cNvGrpSpPr/>
          <p:nvPr/>
        </p:nvGrpSpPr>
        <p:grpSpPr>
          <a:xfrm>
            <a:off x="4428000" y="6516000"/>
            <a:ext cx="293824" cy="360000"/>
            <a:chOff x="1483200" y="4590000"/>
            <a:chExt cx="293824" cy="360000"/>
          </a:xfrm>
        </p:grpSpPr>
        <p:pic>
          <p:nvPicPr>
            <p:cNvPr id="44"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45" name="CasellaDiTesto 44"/>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egnaposto contenuto 9"/>
          <p:cNvSpPr>
            <a:spLocks noGrp="1"/>
          </p:cNvSpPr>
          <p:nvPr>
            <p:ph idx="4294967295"/>
          </p:nvPr>
        </p:nvSpPr>
        <p:spPr>
          <a:xfrm>
            <a:off x="2520000" y="1176338"/>
            <a:ext cx="4032000" cy="8002587"/>
          </a:xfrm>
          <a:prstGeom prst="rect">
            <a:avLst/>
          </a:prstGeom>
        </p:spPr>
        <p:txBody>
          <a:bodyPr/>
          <a:lstStyle/>
          <a:p>
            <a:pPr marL="88900" indent="-88900">
              <a:spcBef>
                <a:spcPts val="200"/>
              </a:spcBef>
              <a:buNone/>
            </a:pPr>
            <a:endParaRPr lang="en-GB" dirty="0">
              <a:latin typeface="Myriad Pro" pitchFamily="34" charset="0"/>
            </a:endParaRPr>
          </a:p>
          <a:p>
            <a:pPr marL="88900" indent="-88900">
              <a:spcBef>
                <a:spcPts val="200"/>
              </a:spcBef>
              <a:buNone/>
            </a:pPr>
            <a:endParaRPr lang="en-GB" dirty="0">
              <a:latin typeface="Myriad Pro" pitchFamily="34" charset="0"/>
            </a:endParaRPr>
          </a:p>
          <a:p>
            <a:pPr marL="88900" indent="-88900">
              <a:spcBef>
                <a:spcPts val="200"/>
              </a:spcBef>
              <a:buNone/>
            </a:pPr>
            <a:endParaRPr lang="en-GB" dirty="0">
              <a:latin typeface="Myriad Pro" pitchFamily="34" charset="0"/>
            </a:endParaRPr>
          </a:p>
          <a:p>
            <a:pPr marL="88900" indent="-88900">
              <a:spcBef>
                <a:spcPts val="200"/>
              </a:spcBef>
              <a:buNone/>
            </a:pPr>
            <a:endParaRPr lang="en-GB" dirty="0">
              <a:latin typeface="Myriad Pro" pitchFamily="34" charset="0"/>
            </a:endParaRPr>
          </a:p>
          <a:p>
            <a:pPr marL="88900" indent="-88900">
              <a:spcBef>
                <a:spcPts val="200"/>
              </a:spcBef>
              <a:buNone/>
            </a:pPr>
            <a:endParaRPr lang="en-GB" dirty="0">
              <a:latin typeface="Myriad Pro" pitchFamily="34" charset="0"/>
            </a:endParaRPr>
          </a:p>
          <a:p>
            <a:pPr marL="88900" indent="-88900">
              <a:spcBef>
                <a:spcPts val="200"/>
              </a:spcBef>
              <a:buNone/>
            </a:pPr>
            <a:endParaRPr lang="en-GB" dirty="0">
              <a:latin typeface="Myriad Pro" pitchFamily="34" charset="0"/>
            </a:endParaRPr>
          </a:p>
          <a:p>
            <a:pPr marL="88900" indent="-88900">
              <a:spcBef>
                <a:spcPts val="200"/>
              </a:spcBef>
              <a:buNone/>
            </a:pPr>
            <a:endParaRPr lang="en-GB" dirty="0">
              <a:latin typeface="Myriad Pro" pitchFamily="34" charset="0"/>
            </a:endParaRPr>
          </a:p>
          <a:p>
            <a:pPr marL="88900" indent="-88900">
              <a:spcBef>
                <a:spcPts val="200"/>
              </a:spcBef>
              <a:buNone/>
            </a:pPr>
            <a:endParaRPr lang="en-GB" dirty="0">
              <a:latin typeface="Myriad Pro" pitchFamily="34" charset="0"/>
            </a:endParaRPr>
          </a:p>
          <a:p>
            <a:pPr marL="88900" indent="-88900">
              <a:spcBef>
                <a:spcPts val="200"/>
              </a:spcBef>
              <a:buNone/>
            </a:pPr>
            <a:endParaRPr lang="en-GB" dirty="0">
              <a:latin typeface="Myriad Pro" pitchFamily="34" charset="0"/>
            </a:endParaRPr>
          </a:p>
          <a:p>
            <a:pPr marL="88900" indent="-88900">
              <a:spcBef>
                <a:spcPts val="200"/>
              </a:spcBef>
              <a:buNone/>
            </a:pPr>
            <a:endParaRPr lang="en-GB" dirty="0">
              <a:latin typeface="Myriad Pro" pitchFamily="34" charset="0"/>
            </a:endParaRPr>
          </a:p>
          <a:p>
            <a:pPr marL="88900" indent="-88900">
              <a:spcBef>
                <a:spcPts val="200"/>
              </a:spcBef>
              <a:buNone/>
            </a:pPr>
            <a:endParaRPr lang="en-GB" dirty="0">
              <a:latin typeface="Myriad Pro" pitchFamily="34" charset="0"/>
            </a:endParaRPr>
          </a:p>
          <a:p>
            <a:pPr marL="88900" indent="-88900">
              <a:spcBef>
                <a:spcPts val="200"/>
              </a:spcBef>
              <a:buNone/>
            </a:pPr>
            <a:endParaRPr lang="en-GB" dirty="0">
              <a:latin typeface="Myriad Pro" pitchFamily="34" charset="0"/>
            </a:endParaRPr>
          </a:p>
          <a:p>
            <a:pPr marL="88900" indent="-88900">
              <a:spcBef>
                <a:spcPts val="200"/>
              </a:spcBef>
              <a:buNone/>
            </a:pPr>
            <a:endParaRPr lang="en-GB" b="1" dirty="0">
              <a:latin typeface="Myriad Pro" pitchFamily="34" charset="0"/>
            </a:endParaRPr>
          </a:p>
          <a:p>
            <a:pPr marL="88900" indent="-88900">
              <a:spcBef>
                <a:spcPts val="200"/>
              </a:spcBef>
              <a:buNone/>
            </a:pPr>
            <a:r>
              <a:rPr lang="en-GB" b="1" dirty="0">
                <a:latin typeface="Myriad Pro" pitchFamily="34" charset="0"/>
              </a:rPr>
              <a:t>5. </a:t>
            </a:r>
            <a:r>
              <a:rPr lang="en-GB" dirty="0">
                <a:latin typeface="Myriad Pro" pitchFamily="34" charset="0"/>
              </a:rPr>
              <a:t>Click “Web Server configuration”</a:t>
            </a:r>
          </a:p>
          <a:p>
            <a:pPr marL="88900" indent="-88900">
              <a:spcBef>
                <a:spcPts val="200"/>
              </a:spcBef>
              <a:buNone/>
            </a:pPr>
            <a:endParaRPr lang="en-GB" dirty="0">
              <a:latin typeface="Myriad Pro" pitchFamily="34" charset="0"/>
            </a:endParaRPr>
          </a:p>
          <a:p>
            <a:pPr marL="88900" indent="-88900">
              <a:spcBef>
                <a:spcPts val="200"/>
              </a:spcBef>
              <a:buNone/>
            </a:pPr>
            <a:endParaRPr lang="en-GB" dirty="0">
              <a:latin typeface="Myriad Pro" pitchFamily="34" charset="0"/>
            </a:endParaRPr>
          </a:p>
          <a:p>
            <a:pPr marL="88900" indent="-88900">
              <a:spcBef>
                <a:spcPts val="200"/>
              </a:spcBef>
              <a:buNone/>
            </a:pPr>
            <a:endParaRPr lang="en-GB" dirty="0">
              <a:latin typeface="Myriad Pro" pitchFamily="34" charset="0"/>
            </a:endParaRPr>
          </a:p>
          <a:p>
            <a:pPr marL="88900" indent="-88900">
              <a:spcBef>
                <a:spcPts val="200"/>
              </a:spcBef>
              <a:buNone/>
            </a:pPr>
            <a:endParaRPr lang="en-GB" dirty="0">
              <a:latin typeface="Myriad Pro" pitchFamily="34" charset="0"/>
            </a:endParaRPr>
          </a:p>
          <a:p>
            <a:pPr marL="88900" indent="-88900">
              <a:spcBef>
                <a:spcPts val="200"/>
              </a:spcBef>
              <a:buNone/>
            </a:pPr>
            <a:endParaRPr lang="en-GB" dirty="0">
              <a:latin typeface="Myriad Pro" pitchFamily="34" charset="0"/>
            </a:endParaRPr>
          </a:p>
          <a:p>
            <a:pPr marL="88900" indent="-88900">
              <a:spcBef>
                <a:spcPts val="200"/>
              </a:spcBef>
              <a:buNone/>
            </a:pPr>
            <a:endParaRPr lang="en-GB" dirty="0">
              <a:latin typeface="Myriad Pro" pitchFamily="34" charset="0"/>
            </a:endParaRPr>
          </a:p>
          <a:p>
            <a:pPr marL="88900" indent="-88900">
              <a:spcBef>
                <a:spcPts val="200"/>
              </a:spcBef>
              <a:buNone/>
            </a:pPr>
            <a:endParaRPr lang="en-GB" dirty="0">
              <a:latin typeface="Myriad Pro" pitchFamily="34" charset="0"/>
            </a:endParaRPr>
          </a:p>
          <a:p>
            <a:pPr marL="88900" indent="-88900">
              <a:spcBef>
                <a:spcPts val="200"/>
              </a:spcBef>
              <a:buNone/>
            </a:pPr>
            <a:endParaRPr lang="en-GB" dirty="0">
              <a:latin typeface="Myriad Pro" pitchFamily="34" charset="0"/>
            </a:endParaRPr>
          </a:p>
          <a:p>
            <a:pPr marL="88900" indent="-88900">
              <a:spcBef>
                <a:spcPts val="200"/>
              </a:spcBef>
              <a:buNone/>
            </a:pPr>
            <a:endParaRPr lang="en-GB" dirty="0">
              <a:latin typeface="Myriad Pro" pitchFamily="34" charset="0"/>
            </a:endParaRPr>
          </a:p>
          <a:p>
            <a:pPr marL="88900" indent="-88900">
              <a:spcBef>
                <a:spcPts val="200"/>
              </a:spcBef>
              <a:buNone/>
            </a:pPr>
            <a:endParaRPr lang="en-GB" dirty="0">
              <a:latin typeface="Myriad Pro" pitchFamily="34" charset="0"/>
            </a:endParaRPr>
          </a:p>
          <a:p>
            <a:pPr marL="88900" indent="-88900">
              <a:spcBef>
                <a:spcPts val="200"/>
              </a:spcBef>
              <a:buNone/>
            </a:pPr>
            <a:endParaRPr lang="en-GB" dirty="0">
              <a:latin typeface="Myriad Pro" pitchFamily="34" charset="0"/>
            </a:endParaRPr>
          </a:p>
          <a:p>
            <a:pPr marL="88900" indent="-88900">
              <a:spcBef>
                <a:spcPts val="200"/>
              </a:spcBef>
              <a:buNone/>
            </a:pPr>
            <a:endParaRPr lang="en-GB" dirty="0">
              <a:latin typeface="Myriad Pro" pitchFamily="34" charset="0"/>
            </a:endParaRPr>
          </a:p>
          <a:p>
            <a:pPr marL="88900" indent="-88900">
              <a:spcBef>
                <a:spcPts val="200"/>
              </a:spcBef>
              <a:buNone/>
            </a:pPr>
            <a:endParaRPr lang="en-GB" dirty="0">
              <a:latin typeface="Myriad Pro" pitchFamily="34" charset="0"/>
            </a:endParaRPr>
          </a:p>
          <a:p>
            <a:pPr marL="88900" indent="-88900">
              <a:spcBef>
                <a:spcPts val="200"/>
              </a:spcBef>
              <a:buNone/>
            </a:pPr>
            <a:r>
              <a:rPr lang="fr-FR" b="1" dirty="0"/>
              <a:t>6.</a:t>
            </a:r>
            <a:r>
              <a:rPr lang="fr-FR" dirty="0"/>
              <a:t> Click “Web server settings” </a:t>
            </a:r>
          </a:p>
          <a:p>
            <a:pPr marL="88900" indent="-88900">
              <a:spcBef>
                <a:spcPts val="200"/>
              </a:spcBef>
              <a:buNone/>
            </a:pPr>
            <a:endParaRPr lang="en-GB" b="1" dirty="0"/>
          </a:p>
          <a:p>
            <a:pPr marL="88900" indent="-88900">
              <a:spcBef>
                <a:spcPts val="200"/>
              </a:spcBef>
              <a:buNone/>
            </a:pPr>
            <a:endParaRPr lang="en-GB" b="1" dirty="0">
              <a:latin typeface="Myriad Pro" pitchFamily="34" charset="0"/>
            </a:endParaRPr>
          </a:p>
          <a:p>
            <a:pPr marL="88900" indent="-88900">
              <a:spcBef>
                <a:spcPts val="200"/>
              </a:spcBef>
              <a:buNone/>
            </a:pPr>
            <a:endParaRPr lang="en-GB" b="1" dirty="0"/>
          </a:p>
          <a:p>
            <a:pPr marL="88900" indent="-88900">
              <a:spcBef>
                <a:spcPts val="200"/>
              </a:spcBef>
              <a:buNone/>
            </a:pPr>
            <a:endParaRPr lang="en-GB" b="1" dirty="0">
              <a:latin typeface="Myriad Pro" pitchFamily="34" charset="0"/>
            </a:endParaRPr>
          </a:p>
          <a:p>
            <a:pPr marL="88900" indent="-88900">
              <a:spcBef>
                <a:spcPts val="200"/>
              </a:spcBef>
              <a:buNone/>
            </a:pPr>
            <a:endParaRPr lang="en-GB" b="1" dirty="0"/>
          </a:p>
          <a:p>
            <a:pPr marL="88900" indent="-88900">
              <a:spcBef>
                <a:spcPts val="200"/>
              </a:spcBef>
              <a:buNone/>
            </a:pPr>
            <a:endParaRPr lang="en-GB" b="1" dirty="0">
              <a:latin typeface="Myriad Pro" pitchFamily="34" charset="0"/>
            </a:endParaRPr>
          </a:p>
          <a:p>
            <a:pPr marL="88900" indent="-88900">
              <a:spcBef>
                <a:spcPts val="200"/>
              </a:spcBef>
              <a:buNone/>
            </a:pPr>
            <a:endParaRPr lang="en-GB" b="1" dirty="0"/>
          </a:p>
          <a:p>
            <a:pPr marL="88900" indent="-88900">
              <a:spcBef>
                <a:spcPts val="200"/>
              </a:spcBef>
              <a:buNone/>
            </a:pPr>
            <a:endParaRPr lang="en-GB" b="1" dirty="0">
              <a:latin typeface="Myriad Pro" pitchFamily="34" charset="0"/>
            </a:endParaRPr>
          </a:p>
          <a:p>
            <a:pPr marL="88900" indent="-88900">
              <a:spcBef>
                <a:spcPts val="200"/>
              </a:spcBef>
              <a:buNone/>
            </a:pPr>
            <a:endParaRPr lang="en-GB" b="1" dirty="0"/>
          </a:p>
          <a:p>
            <a:pPr marL="88900" indent="-88900">
              <a:spcBef>
                <a:spcPts val="200"/>
              </a:spcBef>
              <a:buNone/>
            </a:pPr>
            <a:endParaRPr lang="en-GB" b="1" dirty="0">
              <a:latin typeface="Myriad Pro" pitchFamily="34" charset="0"/>
            </a:endParaRPr>
          </a:p>
          <a:p>
            <a:pPr marL="88900" indent="-88900">
              <a:spcBef>
                <a:spcPts val="200"/>
              </a:spcBef>
              <a:buNone/>
            </a:pPr>
            <a:endParaRPr lang="en-GB" b="1" dirty="0"/>
          </a:p>
          <a:p>
            <a:pPr marL="88900" indent="-88900">
              <a:spcBef>
                <a:spcPts val="200"/>
              </a:spcBef>
              <a:buNone/>
            </a:pPr>
            <a:endParaRPr lang="en-GB" b="1" dirty="0">
              <a:latin typeface="Myriad Pro" pitchFamily="34" charset="0"/>
            </a:endParaRPr>
          </a:p>
          <a:p>
            <a:pPr marL="88900" indent="-88900">
              <a:spcBef>
                <a:spcPts val="200"/>
              </a:spcBef>
              <a:buNone/>
            </a:pPr>
            <a:endParaRPr lang="en-GB" b="1" dirty="0"/>
          </a:p>
          <a:p>
            <a:pPr marL="88900" indent="-88900">
              <a:spcBef>
                <a:spcPts val="200"/>
              </a:spcBef>
              <a:buNone/>
            </a:pPr>
            <a:r>
              <a:rPr lang="en-GB" b="1" dirty="0"/>
              <a:t>7</a:t>
            </a:r>
            <a:r>
              <a:rPr lang="en-GB" b="1" dirty="0">
                <a:latin typeface="Myriad Pro" pitchFamily="34" charset="0"/>
              </a:rPr>
              <a:t>.</a:t>
            </a:r>
            <a:r>
              <a:rPr lang="en-GB" dirty="0">
                <a:latin typeface="Myriad Pro" pitchFamily="34" charset="0"/>
              </a:rPr>
              <a:t> Click “Network settings” to configure the LAN properties of the Server </a:t>
            </a:r>
          </a:p>
        </p:txBody>
      </p:sp>
      <p:pic>
        <p:nvPicPr>
          <p:cNvPr id="2" name="Picture 2" descr="C:\Users\Enrico Diani\Desktop\Manuali Soluzione Misura EDIA\Measure Web Server\ime\big\EN\Homepage SXWS255.png"/>
          <p:cNvPicPr>
            <a:picLocks noChangeAspect="1" noChangeArrowheads="1"/>
          </p:cNvPicPr>
          <p:nvPr/>
        </p:nvPicPr>
        <p:blipFill>
          <a:blip r:embed="rId3" cstate="print"/>
          <a:srcRect/>
          <a:stretch>
            <a:fillRect/>
          </a:stretch>
        </p:blipFill>
        <p:spPr bwMode="auto">
          <a:xfrm>
            <a:off x="2988000" y="1260000"/>
            <a:ext cx="2753438" cy="1980000"/>
          </a:xfrm>
          <a:prstGeom prst="rect">
            <a:avLst/>
          </a:prstGeom>
          <a:noFill/>
        </p:spPr>
      </p:pic>
      <p:grpSp>
        <p:nvGrpSpPr>
          <p:cNvPr id="33" name="Gruppo 32"/>
          <p:cNvGrpSpPr/>
          <p:nvPr/>
        </p:nvGrpSpPr>
        <p:grpSpPr>
          <a:xfrm>
            <a:off x="4068000" y="1800000"/>
            <a:ext cx="293824" cy="360000"/>
            <a:chOff x="1483200" y="4590000"/>
            <a:chExt cx="293824" cy="360000"/>
          </a:xfrm>
        </p:grpSpPr>
        <p:pic>
          <p:nvPicPr>
            <p:cNvPr id="34" name="Picture 3" descr="C:\Users\Enrico Diani\Desktop\Mano IME.png"/>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35" name="CasellaDiTesto 34"/>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pic>
        <p:nvPicPr>
          <p:cNvPr id="15" name="Picture 4">
            <a:extLst>
              <a:ext uri="{FF2B5EF4-FFF2-40B4-BE49-F238E27FC236}">
                <a16:creationId xmlns:a16="http://schemas.microsoft.com/office/drawing/2014/main" id="{BF57B35D-0CBA-4229-A4E2-602DB117EFB1}"/>
              </a:ext>
            </a:extLst>
          </p:cNvPr>
          <p:cNvPicPr>
            <a:picLocks noChangeAspect="1" noChangeArrowheads="1"/>
          </p:cNvPicPr>
          <p:nvPr/>
        </p:nvPicPr>
        <p:blipFill>
          <a:blip r:embed="rId5" cstate="print"/>
          <a:srcRect/>
          <a:stretch>
            <a:fillRect/>
          </a:stretch>
        </p:blipFill>
        <p:spPr bwMode="auto">
          <a:xfrm>
            <a:off x="2988000" y="5832000"/>
            <a:ext cx="2753438" cy="1980000"/>
          </a:xfrm>
          <a:prstGeom prst="rect">
            <a:avLst/>
          </a:prstGeom>
          <a:noFill/>
          <a:ln w="9525">
            <a:noFill/>
            <a:miter lim="800000"/>
            <a:headEnd/>
            <a:tailEnd/>
          </a:ln>
        </p:spPr>
      </p:pic>
      <p:grpSp>
        <p:nvGrpSpPr>
          <p:cNvPr id="16" name="Gruppo 15">
            <a:extLst>
              <a:ext uri="{FF2B5EF4-FFF2-40B4-BE49-F238E27FC236}">
                <a16:creationId xmlns:a16="http://schemas.microsoft.com/office/drawing/2014/main" id="{25C0E9B8-1AD2-473D-AB95-AFAC57C37F35}"/>
              </a:ext>
            </a:extLst>
          </p:cNvPr>
          <p:cNvGrpSpPr/>
          <p:nvPr/>
        </p:nvGrpSpPr>
        <p:grpSpPr>
          <a:xfrm>
            <a:off x="4068000" y="6660000"/>
            <a:ext cx="293824" cy="360000"/>
            <a:chOff x="1483200" y="4590000"/>
            <a:chExt cx="293824" cy="360000"/>
          </a:xfrm>
        </p:grpSpPr>
        <p:pic>
          <p:nvPicPr>
            <p:cNvPr id="17" name="Picture 3" descr="C:\Users\Enrico Diani\Desktop\Mano IME.png">
              <a:extLst>
                <a:ext uri="{FF2B5EF4-FFF2-40B4-BE49-F238E27FC236}">
                  <a16:creationId xmlns:a16="http://schemas.microsoft.com/office/drawing/2014/main" id="{58F933DD-508C-440B-9F6E-165D0862171F}"/>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18" name="CasellaDiTesto 17">
              <a:extLst>
                <a:ext uri="{FF2B5EF4-FFF2-40B4-BE49-F238E27FC236}">
                  <a16:creationId xmlns:a16="http://schemas.microsoft.com/office/drawing/2014/main" id="{48832860-80F1-4897-92EE-34B3763D8DB7}"/>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7</a:t>
              </a:r>
            </a:p>
          </p:txBody>
        </p:sp>
      </p:grpSp>
      <p:pic>
        <p:nvPicPr>
          <p:cNvPr id="19" name="Immagine 18">
            <a:extLst>
              <a:ext uri="{FF2B5EF4-FFF2-40B4-BE49-F238E27FC236}">
                <a16:creationId xmlns:a16="http://schemas.microsoft.com/office/drawing/2014/main" id="{199CD546-B5EA-4079-8757-9D53852AA9CF}"/>
              </a:ext>
            </a:extLst>
          </p:cNvPr>
          <p:cNvPicPr>
            <a:picLocks noChangeAspect="1"/>
          </p:cNvPicPr>
          <p:nvPr/>
        </p:nvPicPr>
        <p:blipFill>
          <a:blip r:embed="rId6"/>
          <a:stretch>
            <a:fillRect/>
          </a:stretch>
        </p:blipFill>
        <p:spPr>
          <a:xfrm>
            <a:off x="2988000" y="3564000"/>
            <a:ext cx="2753437" cy="1980000"/>
          </a:xfrm>
          <a:prstGeom prst="rect">
            <a:avLst/>
          </a:prstGeom>
        </p:spPr>
      </p:pic>
      <p:grpSp>
        <p:nvGrpSpPr>
          <p:cNvPr id="20" name="Gruppo 19">
            <a:extLst>
              <a:ext uri="{FF2B5EF4-FFF2-40B4-BE49-F238E27FC236}">
                <a16:creationId xmlns:a16="http://schemas.microsoft.com/office/drawing/2014/main" id="{67E9CE0C-CFF9-4FC9-8836-BD6495B52576}"/>
              </a:ext>
            </a:extLst>
          </p:cNvPr>
          <p:cNvGrpSpPr/>
          <p:nvPr/>
        </p:nvGrpSpPr>
        <p:grpSpPr>
          <a:xfrm>
            <a:off x="4068000" y="4140000"/>
            <a:ext cx="293824" cy="360000"/>
            <a:chOff x="1483200" y="4590000"/>
            <a:chExt cx="293824" cy="360000"/>
          </a:xfrm>
        </p:grpSpPr>
        <p:pic>
          <p:nvPicPr>
            <p:cNvPr id="21" name="Picture 3" descr="C:\Users\Enrico Diani\Desktop\Mano IME.png">
              <a:extLst>
                <a:ext uri="{FF2B5EF4-FFF2-40B4-BE49-F238E27FC236}">
                  <a16:creationId xmlns:a16="http://schemas.microsoft.com/office/drawing/2014/main" id="{02E678FD-E58D-4793-BF61-7BC962F3994D}"/>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22" name="CasellaDiTesto 21">
              <a:extLst>
                <a:ext uri="{FF2B5EF4-FFF2-40B4-BE49-F238E27FC236}">
                  <a16:creationId xmlns:a16="http://schemas.microsoft.com/office/drawing/2014/main" id="{A06046D3-4C75-48BF-999B-5D6A8BD24C33}"/>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6</a:t>
              </a: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egnaposto contenuto 9"/>
          <p:cNvSpPr>
            <a:spLocks noGrp="1"/>
          </p:cNvSpPr>
          <p:nvPr>
            <p:ph idx="4294967295"/>
          </p:nvPr>
        </p:nvSpPr>
        <p:spPr>
          <a:xfrm>
            <a:off x="2520000" y="1176338"/>
            <a:ext cx="4032000" cy="8002587"/>
          </a:xfrm>
          <a:prstGeom prst="rect">
            <a:avLst/>
          </a:prstGeom>
        </p:spPr>
        <p:txBody>
          <a:bodyPr/>
          <a:lstStyle/>
          <a:p>
            <a:pPr marL="88900" indent="-88900">
              <a:spcBef>
                <a:spcPts val="200"/>
              </a:spcBef>
              <a:buNone/>
            </a:pPr>
            <a:endParaRPr lang="en-GB" dirty="0"/>
          </a:p>
          <a:p>
            <a:pPr marL="88900" indent="-88900">
              <a:spcBef>
                <a:spcPts val="200"/>
              </a:spcBef>
              <a:buNone/>
            </a:pPr>
            <a:endParaRPr lang="en-GB" dirty="0"/>
          </a:p>
          <a:p>
            <a:pPr marL="88900" indent="-88900">
              <a:spcBef>
                <a:spcPts val="200"/>
              </a:spcBef>
              <a:buNone/>
            </a:pPr>
            <a:endParaRPr lang="en-GB" dirty="0"/>
          </a:p>
          <a:p>
            <a:pPr marL="88900" indent="-88900">
              <a:spcBef>
                <a:spcPts val="200"/>
              </a:spcBef>
              <a:buNone/>
            </a:pPr>
            <a:endParaRPr lang="en-GB" dirty="0"/>
          </a:p>
          <a:p>
            <a:pPr marL="88900" indent="-88900">
              <a:spcBef>
                <a:spcPts val="200"/>
              </a:spcBef>
              <a:buNone/>
            </a:pPr>
            <a:endParaRPr lang="en-GB" dirty="0"/>
          </a:p>
          <a:p>
            <a:pPr marL="88900" indent="-88900">
              <a:spcBef>
                <a:spcPts val="200"/>
              </a:spcBef>
              <a:buNone/>
            </a:pPr>
            <a:endParaRPr lang="en-GB" dirty="0"/>
          </a:p>
          <a:p>
            <a:pPr marL="88900" indent="-88900">
              <a:spcBef>
                <a:spcPts val="200"/>
              </a:spcBef>
              <a:buNone/>
            </a:pPr>
            <a:endParaRPr lang="en-GB" dirty="0"/>
          </a:p>
          <a:p>
            <a:pPr marL="88900" indent="-88900">
              <a:spcBef>
                <a:spcPts val="200"/>
              </a:spcBef>
              <a:buNone/>
            </a:pPr>
            <a:endParaRPr lang="en-GB" dirty="0"/>
          </a:p>
          <a:p>
            <a:pPr marL="88900" indent="-88900">
              <a:spcBef>
                <a:spcPts val="200"/>
              </a:spcBef>
              <a:buNone/>
            </a:pPr>
            <a:endParaRPr lang="en-GB" dirty="0"/>
          </a:p>
          <a:p>
            <a:pPr marL="88900" indent="-88900">
              <a:spcBef>
                <a:spcPts val="200"/>
              </a:spcBef>
              <a:buNone/>
            </a:pPr>
            <a:endParaRPr lang="en-GB" dirty="0"/>
          </a:p>
          <a:p>
            <a:pPr marL="88900" indent="-88900">
              <a:spcBef>
                <a:spcPts val="200"/>
              </a:spcBef>
              <a:buNone/>
            </a:pPr>
            <a:endParaRPr lang="en-GB" dirty="0"/>
          </a:p>
          <a:p>
            <a:pPr marL="88900" indent="-88900">
              <a:spcBef>
                <a:spcPts val="200"/>
              </a:spcBef>
              <a:buNone/>
            </a:pPr>
            <a:endParaRPr lang="en-GB" dirty="0"/>
          </a:p>
          <a:p>
            <a:pPr marL="88900" indent="-88900">
              <a:spcBef>
                <a:spcPts val="200"/>
              </a:spcBef>
              <a:buNone/>
            </a:pPr>
            <a:endParaRPr lang="en-GB" dirty="0"/>
          </a:p>
          <a:p>
            <a:pPr marL="88900" indent="-88900">
              <a:spcBef>
                <a:spcPts val="200"/>
              </a:spcBef>
              <a:buNone/>
            </a:pPr>
            <a:r>
              <a:rPr lang="en-GB" b="1" dirty="0"/>
              <a:t>8.</a:t>
            </a:r>
            <a:r>
              <a:rPr lang="en-GB" dirty="0"/>
              <a:t> Enter the new LAN settings. </a:t>
            </a:r>
          </a:p>
          <a:p>
            <a:pPr marL="182563" indent="-90488" eaLnBrk="1" hangingPunct="1">
              <a:lnSpc>
                <a:spcPct val="90000"/>
              </a:lnSpc>
              <a:spcBef>
                <a:spcPts val="200"/>
              </a:spcBef>
              <a:buNone/>
            </a:pPr>
            <a:r>
              <a:rPr lang="en-GB" dirty="0">
                <a:cs typeface="Arial" charset="0"/>
                <a:sym typeface="Wingdings" pitchFamily="2" charset="2"/>
              </a:rPr>
              <a:t>Example of IP network settings to configure on the Web Server</a:t>
            </a:r>
            <a:endParaRPr lang="en-GB" dirty="0"/>
          </a:p>
          <a:p>
            <a:pPr marL="358775" lvl="1" indent="-176213" eaLnBrk="1" hangingPunct="1">
              <a:lnSpc>
                <a:spcPct val="90000"/>
              </a:lnSpc>
              <a:spcBef>
                <a:spcPts val="200"/>
              </a:spcBef>
              <a:tabLst>
                <a:tab pos="1257300" algn="l"/>
              </a:tabLst>
            </a:pPr>
            <a:r>
              <a:rPr lang="en-GB" dirty="0"/>
              <a:t>IP Address:	</a:t>
            </a:r>
            <a:r>
              <a:rPr lang="fr-FR" b="1" dirty="0"/>
              <a:t> 172.168.1.101</a:t>
            </a:r>
            <a:r>
              <a:rPr lang="en-GB" b="1" dirty="0"/>
              <a:t> </a:t>
            </a:r>
          </a:p>
          <a:p>
            <a:pPr marL="358775" lvl="1" indent="-176213" eaLnBrk="1" hangingPunct="1">
              <a:lnSpc>
                <a:spcPct val="90000"/>
              </a:lnSpc>
              <a:spcBef>
                <a:spcPts val="200"/>
              </a:spcBef>
              <a:tabLst>
                <a:tab pos="1257300" algn="l"/>
              </a:tabLst>
            </a:pPr>
            <a:r>
              <a:rPr lang="en-GB" dirty="0"/>
              <a:t>Subnet mask: 	</a:t>
            </a:r>
            <a:r>
              <a:rPr lang="en-GB" b="1" dirty="0"/>
              <a:t>255.255.255.0</a:t>
            </a:r>
          </a:p>
          <a:p>
            <a:pPr marL="358775" lvl="1" indent="-176213" eaLnBrk="1" hangingPunct="1">
              <a:lnSpc>
                <a:spcPct val="90000"/>
              </a:lnSpc>
              <a:spcBef>
                <a:spcPts val="200"/>
              </a:spcBef>
              <a:tabLst>
                <a:tab pos="1257300" algn="l"/>
              </a:tabLst>
            </a:pPr>
            <a:r>
              <a:rPr lang="en-GB" dirty="0"/>
              <a:t>Default gateway:	</a:t>
            </a:r>
            <a:r>
              <a:rPr lang="fr-FR" b="1" dirty="0"/>
              <a:t> 172.168.1</a:t>
            </a:r>
            <a:r>
              <a:rPr lang="en-GB" b="1" dirty="0"/>
              <a:t>.1</a:t>
            </a:r>
          </a:p>
          <a:p>
            <a:pPr marL="88900" indent="-88900">
              <a:spcBef>
                <a:spcPts val="200"/>
              </a:spcBef>
              <a:buNone/>
            </a:pPr>
            <a:r>
              <a:rPr lang="en-GB" b="1" dirty="0"/>
              <a:t>9.</a:t>
            </a:r>
            <a:r>
              <a:rPr lang="en-GB" dirty="0"/>
              <a:t> Click “Save” </a:t>
            </a:r>
            <a:r>
              <a:rPr lang="en-GB" b="1" dirty="0"/>
              <a:t>2 times</a:t>
            </a:r>
            <a:r>
              <a:rPr lang="en-GB" dirty="0"/>
              <a:t> to confirm</a:t>
            </a:r>
            <a:endParaRPr lang="en-GB" b="1" dirty="0"/>
          </a:p>
          <a:p>
            <a:pPr marL="0" indent="0">
              <a:spcBef>
                <a:spcPts val="200"/>
              </a:spcBef>
              <a:buNone/>
            </a:pPr>
            <a:r>
              <a:rPr lang="en-GB" b="1" dirty="0">
                <a:solidFill>
                  <a:srgbClr val="146BBA"/>
                </a:solidFill>
                <a:latin typeface="Myriad Pro" pitchFamily="34" charset="0"/>
              </a:rPr>
              <a:t>Note: </a:t>
            </a:r>
            <a:r>
              <a:rPr lang="en-GB" b="1" dirty="0">
                <a:latin typeface="Myriad Pro" pitchFamily="34" charset="0"/>
              </a:rPr>
              <a:t>Now the </a:t>
            </a:r>
            <a:r>
              <a:rPr lang="en-GB" b="1" dirty="0"/>
              <a:t>W</a:t>
            </a:r>
            <a:r>
              <a:rPr lang="en-GB" b="1" dirty="0">
                <a:latin typeface="Myriad Pro" pitchFamily="34" charset="0"/>
              </a:rPr>
              <a:t>eb server has new network parameters</a:t>
            </a:r>
          </a:p>
        </p:txBody>
      </p:sp>
      <p:pic>
        <p:nvPicPr>
          <p:cNvPr id="38914" name="Picture 2"/>
          <p:cNvPicPr>
            <a:picLocks noChangeAspect="1" noChangeArrowheads="1"/>
          </p:cNvPicPr>
          <p:nvPr/>
        </p:nvPicPr>
        <p:blipFill>
          <a:blip r:embed="rId3" cstate="print"/>
          <a:srcRect/>
          <a:stretch>
            <a:fillRect/>
          </a:stretch>
        </p:blipFill>
        <p:spPr bwMode="auto">
          <a:xfrm>
            <a:off x="2988000" y="1260000"/>
            <a:ext cx="2753438" cy="1980000"/>
          </a:xfrm>
          <a:prstGeom prst="rect">
            <a:avLst/>
          </a:prstGeom>
          <a:noFill/>
          <a:ln w="9525">
            <a:noFill/>
            <a:miter lim="800000"/>
            <a:headEnd/>
            <a:tailEnd/>
          </a:ln>
        </p:spPr>
      </p:pic>
      <p:grpSp>
        <p:nvGrpSpPr>
          <p:cNvPr id="11" name="Gruppo 10"/>
          <p:cNvGrpSpPr/>
          <p:nvPr/>
        </p:nvGrpSpPr>
        <p:grpSpPr>
          <a:xfrm>
            <a:off x="4068000" y="1980000"/>
            <a:ext cx="284401" cy="284400"/>
            <a:chOff x="1332000" y="2408400"/>
            <a:chExt cx="284401" cy="284400"/>
          </a:xfrm>
        </p:grpSpPr>
        <p:pic>
          <p:nvPicPr>
            <p:cNvPr id="12" name="Picture 2" descr="C:\Users\Enrico Diani\Desktop\Matita IME.png"/>
            <p:cNvPicPr>
              <a:picLocks noChangeAspect="1" noChangeArrowheads="1"/>
            </p:cNvPicPr>
            <p:nvPr/>
          </p:nvPicPr>
          <p:blipFill>
            <a:blip r:embed="rId4" cstate="print"/>
            <a:srcRect/>
            <a:stretch>
              <a:fillRect/>
            </a:stretch>
          </p:blipFill>
          <p:spPr bwMode="auto">
            <a:xfrm>
              <a:off x="1332000" y="2408400"/>
              <a:ext cx="284401" cy="284400"/>
            </a:xfrm>
            <a:prstGeom prst="rect">
              <a:avLst/>
            </a:prstGeom>
            <a:noFill/>
          </p:spPr>
        </p:pic>
        <p:sp>
          <p:nvSpPr>
            <p:cNvPr id="13" name="CasellaDiTesto 12"/>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8</a:t>
              </a:r>
            </a:p>
          </p:txBody>
        </p:sp>
      </p:grpSp>
      <p:grpSp>
        <p:nvGrpSpPr>
          <p:cNvPr id="14" name="Gruppo 13"/>
          <p:cNvGrpSpPr/>
          <p:nvPr/>
        </p:nvGrpSpPr>
        <p:grpSpPr>
          <a:xfrm>
            <a:off x="5292000" y="3060000"/>
            <a:ext cx="293824" cy="360000"/>
            <a:chOff x="1483200" y="4590000"/>
            <a:chExt cx="293824" cy="360000"/>
          </a:xfrm>
        </p:grpSpPr>
        <p:pic>
          <p:nvPicPr>
            <p:cNvPr id="15"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16" name="CasellaDiTesto 15"/>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9</a:t>
              </a: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4294967295"/>
          </p:nvPr>
        </p:nvSpPr>
        <p:spPr>
          <a:xfrm>
            <a:off x="2519999" y="1173163"/>
            <a:ext cx="4032000" cy="8005762"/>
          </a:xfrm>
          <a:prstGeom prst="rect">
            <a:avLst/>
          </a:prstGeom>
        </p:spPr>
        <p:txBody>
          <a:bodyPr/>
          <a:lstStyle/>
          <a:p>
            <a:pPr marL="0" indent="0">
              <a:spcBef>
                <a:spcPts val="200"/>
              </a:spcBef>
              <a:buNone/>
            </a:pPr>
            <a:r>
              <a:rPr lang="en-GB" b="1" dirty="0">
                <a:solidFill>
                  <a:srgbClr val="146BBA"/>
                </a:solidFill>
                <a:latin typeface="Myriad Pro" pitchFamily="34" charset="0"/>
                <a:cs typeface="Calibri"/>
              </a:rPr>
              <a:t>7.5.2</a:t>
            </a:r>
            <a:r>
              <a:rPr lang="en-GB" b="1" dirty="0">
                <a:latin typeface="Myriad Pro" pitchFamily="34" charset="0"/>
              </a:rPr>
              <a:t> Access with new Network parameters</a:t>
            </a:r>
          </a:p>
          <a:p>
            <a:pPr marL="0" indent="88900">
              <a:spcBef>
                <a:spcPts val="200"/>
              </a:spcBef>
              <a:defRPr/>
            </a:pPr>
            <a:r>
              <a:rPr lang="en-GB" dirty="0">
                <a:latin typeface="Myriad Pro" pitchFamily="34" charset="0"/>
              </a:rPr>
              <a:t>After changing of the Network parameters of the Server, </a:t>
            </a:r>
            <a:r>
              <a:rPr lang="en-GB" dirty="0">
                <a:solidFill>
                  <a:srgbClr val="146BBA"/>
                </a:solidFill>
                <a:latin typeface="Myriad Pro" pitchFamily="34" charset="0"/>
              </a:rPr>
              <a:t>it is necessary to configure manually an IP address compatible with the new IP address of the web server</a:t>
            </a:r>
            <a:r>
              <a:rPr lang="en-GB" dirty="0">
                <a:solidFill>
                  <a:srgbClr val="ED1C24"/>
                </a:solidFill>
                <a:latin typeface="Myriad Pro" pitchFamily="34" charset="0"/>
              </a:rPr>
              <a:t> </a:t>
            </a:r>
            <a:r>
              <a:rPr lang="en-GB" dirty="0">
                <a:latin typeface="Myriad Pro" pitchFamily="34" charset="0"/>
              </a:rPr>
              <a:t>as shown below: </a:t>
            </a:r>
            <a:br>
              <a:rPr lang="en-GB" dirty="0">
                <a:solidFill>
                  <a:srgbClr val="ED1C24"/>
                </a:solidFill>
                <a:latin typeface="Myriad Pro" pitchFamily="34" charset="0"/>
              </a:rPr>
            </a:br>
            <a:r>
              <a:rPr lang="en-GB" dirty="0">
                <a:latin typeface="Myriad Pro" pitchFamily="34" charset="0"/>
              </a:rPr>
              <a:t>(in the example the server has the IP </a:t>
            </a:r>
            <a:r>
              <a:rPr lang="fr-FR" dirty="0"/>
              <a:t>172.168.1.101</a:t>
            </a:r>
            <a:r>
              <a:rPr lang="en-GB" dirty="0">
                <a:latin typeface="Myriad Pro" pitchFamily="34" charset="0"/>
              </a:rPr>
              <a:t>  </a:t>
            </a:r>
            <a:r>
              <a:rPr lang="en-GB" dirty="0">
                <a:latin typeface="Myriad Pro" pitchFamily="34" charset="0"/>
                <a:sym typeface="Symbol"/>
              </a:rPr>
              <a:t></a:t>
            </a:r>
            <a:r>
              <a:rPr lang="en-GB" dirty="0">
                <a:latin typeface="Myriad Pro" pitchFamily="34" charset="0"/>
              </a:rPr>
              <a:t> use </a:t>
            </a:r>
            <a:r>
              <a:rPr lang="fr-FR" dirty="0"/>
              <a:t>172.168.1.99</a:t>
            </a:r>
            <a:r>
              <a:rPr lang="en-GB" dirty="0">
                <a:latin typeface="Myriad Pro" pitchFamily="34" charset="0"/>
              </a:rPr>
              <a:t>)</a:t>
            </a:r>
          </a:p>
          <a:p>
            <a:pPr marL="88900" indent="-88900">
              <a:spcBef>
                <a:spcPts val="200"/>
              </a:spcBef>
              <a:buNone/>
            </a:pPr>
            <a:endParaRPr lang="en-GB" dirty="0">
              <a:latin typeface="Myriad Pro" pitchFamily="34" charset="0"/>
            </a:endParaRPr>
          </a:p>
          <a:p>
            <a:pPr marL="88900" indent="-88900">
              <a:spcBef>
                <a:spcPts val="200"/>
              </a:spcBef>
              <a:buNone/>
            </a:pPr>
            <a:endParaRPr lang="en-GB" dirty="0">
              <a:latin typeface="Myriad Pro" pitchFamily="34" charset="0"/>
            </a:endParaRPr>
          </a:p>
          <a:p>
            <a:pPr marL="88900" indent="-88900">
              <a:spcBef>
                <a:spcPts val="200"/>
              </a:spcBef>
              <a:buNone/>
            </a:pPr>
            <a:endParaRPr lang="en-GB" dirty="0">
              <a:latin typeface="Myriad Pro" pitchFamily="34" charset="0"/>
            </a:endParaRPr>
          </a:p>
          <a:p>
            <a:pPr marL="88900" indent="-88900">
              <a:spcBef>
                <a:spcPts val="200"/>
              </a:spcBef>
              <a:buNone/>
            </a:pPr>
            <a:endParaRPr lang="en-GB" dirty="0">
              <a:latin typeface="Myriad Pro" pitchFamily="34" charset="0"/>
            </a:endParaRPr>
          </a:p>
          <a:p>
            <a:pPr marL="88900" indent="-88900">
              <a:spcBef>
                <a:spcPts val="200"/>
              </a:spcBef>
              <a:buNone/>
            </a:pPr>
            <a:endParaRPr lang="en-GB" dirty="0">
              <a:latin typeface="Myriad Pro" pitchFamily="34" charset="0"/>
            </a:endParaRPr>
          </a:p>
          <a:p>
            <a:pPr marL="88900" indent="-88900">
              <a:spcBef>
                <a:spcPts val="200"/>
              </a:spcBef>
              <a:buNone/>
            </a:pPr>
            <a:endParaRPr lang="en-GB" dirty="0">
              <a:latin typeface="Myriad Pro" pitchFamily="34" charset="0"/>
            </a:endParaRPr>
          </a:p>
          <a:p>
            <a:pPr marL="88900" indent="-88900">
              <a:spcBef>
                <a:spcPts val="200"/>
              </a:spcBef>
              <a:buNone/>
            </a:pPr>
            <a:endParaRPr lang="en-GB" dirty="0">
              <a:latin typeface="Myriad Pro" pitchFamily="34" charset="0"/>
            </a:endParaRPr>
          </a:p>
          <a:p>
            <a:pPr marL="88900" indent="-88900">
              <a:spcBef>
                <a:spcPts val="200"/>
              </a:spcBef>
              <a:buNone/>
            </a:pPr>
            <a:endParaRPr lang="en-GB" dirty="0">
              <a:latin typeface="Myriad Pro" pitchFamily="34" charset="0"/>
            </a:endParaRPr>
          </a:p>
          <a:p>
            <a:pPr marL="88900" indent="-88900">
              <a:spcBef>
                <a:spcPts val="200"/>
              </a:spcBef>
              <a:buNone/>
            </a:pPr>
            <a:endParaRPr lang="en-GB" dirty="0">
              <a:latin typeface="Myriad Pro" pitchFamily="34" charset="0"/>
            </a:endParaRPr>
          </a:p>
          <a:p>
            <a:pPr marL="88900" indent="-88900">
              <a:spcBef>
                <a:spcPts val="200"/>
              </a:spcBef>
              <a:buNone/>
            </a:pPr>
            <a:endParaRPr lang="en-GB" dirty="0">
              <a:latin typeface="Myriad Pro" pitchFamily="34" charset="0"/>
            </a:endParaRPr>
          </a:p>
          <a:p>
            <a:pPr marL="88900" indent="-88900">
              <a:spcBef>
                <a:spcPts val="200"/>
              </a:spcBef>
              <a:buNone/>
            </a:pPr>
            <a:endParaRPr lang="en-GB" dirty="0">
              <a:latin typeface="Myriad Pro" pitchFamily="34" charset="0"/>
            </a:endParaRPr>
          </a:p>
          <a:p>
            <a:pPr marL="88900" indent="-88900">
              <a:spcBef>
                <a:spcPts val="200"/>
              </a:spcBef>
              <a:buNone/>
            </a:pPr>
            <a:endParaRPr lang="en-GB" dirty="0">
              <a:latin typeface="Myriad Pro" pitchFamily="34" charset="0"/>
            </a:endParaRPr>
          </a:p>
          <a:p>
            <a:pPr marL="88900" indent="-88900">
              <a:spcBef>
                <a:spcPts val="200"/>
              </a:spcBef>
              <a:buNone/>
            </a:pPr>
            <a:endParaRPr lang="en-GB" dirty="0">
              <a:latin typeface="Myriad Pro" pitchFamily="34" charset="0"/>
            </a:endParaRPr>
          </a:p>
          <a:p>
            <a:pPr marL="88900" indent="-88900">
              <a:spcBef>
                <a:spcPts val="200"/>
              </a:spcBef>
              <a:buNone/>
            </a:pPr>
            <a:endParaRPr lang="en-GB" dirty="0">
              <a:latin typeface="Myriad Pro" pitchFamily="34" charset="0"/>
            </a:endParaRPr>
          </a:p>
          <a:p>
            <a:pPr marL="0" indent="0">
              <a:spcBef>
                <a:spcPts val="200"/>
              </a:spcBef>
              <a:buNone/>
            </a:pPr>
            <a:r>
              <a:rPr lang="en-GB" b="1" dirty="0">
                <a:latin typeface="Myriad Pro" pitchFamily="34" charset="0"/>
              </a:rPr>
              <a:t>1.</a:t>
            </a:r>
            <a:r>
              <a:rPr lang="en-GB" dirty="0">
                <a:latin typeface="Myriad Pro" pitchFamily="34" charset="0"/>
              </a:rPr>
              <a:t> In the Start menu choose “Settings” then click “Network Connections”  </a:t>
            </a:r>
          </a:p>
          <a:p>
            <a:pPr marL="0" indent="0">
              <a:spcBef>
                <a:spcPts val="200"/>
              </a:spcBef>
              <a:buNone/>
            </a:pPr>
            <a:endParaRPr lang="en-GB" b="1" dirty="0">
              <a:latin typeface="Myriad Pro" pitchFamily="34" charset="0"/>
            </a:endParaRPr>
          </a:p>
          <a:p>
            <a:pPr marL="0" indent="0">
              <a:spcBef>
                <a:spcPts val="200"/>
              </a:spcBef>
              <a:buNone/>
            </a:pPr>
            <a:endParaRPr lang="en-GB" b="1" dirty="0">
              <a:latin typeface="Myriad Pro" pitchFamily="34" charset="0"/>
            </a:endParaRPr>
          </a:p>
          <a:p>
            <a:pPr marL="0" indent="0">
              <a:spcBef>
                <a:spcPts val="200"/>
              </a:spcBef>
              <a:buNone/>
            </a:pPr>
            <a:endParaRPr lang="en-GB" b="1" dirty="0">
              <a:latin typeface="Myriad Pro" pitchFamily="34" charset="0"/>
            </a:endParaRPr>
          </a:p>
          <a:p>
            <a:pPr marL="0" indent="0">
              <a:spcBef>
                <a:spcPts val="200"/>
              </a:spcBef>
              <a:buNone/>
            </a:pPr>
            <a:endParaRPr lang="en-GB" b="1" dirty="0">
              <a:latin typeface="Myriad Pro" pitchFamily="34" charset="0"/>
            </a:endParaRPr>
          </a:p>
          <a:p>
            <a:pPr marL="0" indent="0">
              <a:spcBef>
                <a:spcPts val="200"/>
              </a:spcBef>
              <a:buNone/>
            </a:pPr>
            <a:endParaRPr lang="en-GB" b="1" dirty="0">
              <a:latin typeface="Myriad Pro" pitchFamily="34" charset="0"/>
            </a:endParaRPr>
          </a:p>
          <a:p>
            <a:pPr marL="0" indent="0">
              <a:spcBef>
                <a:spcPts val="200"/>
              </a:spcBef>
              <a:buNone/>
            </a:pPr>
            <a:endParaRPr lang="en-GB" b="1" dirty="0">
              <a:latin typeface="Myriad Pro" pitchFamily="34" charset="0"/>
            </a:endParaRPr>
          </a:p>
          <a:p>
            <a:pPr marL="0" indent="0">
              <a:spcBef>
                <a:spcPts val="200"/>
              </a:spcBef>
              <a:buNone/>
            </a:pPr>
            <a:endParaRPr lang="en-GB" b="1" dirty="0">
              <a:latin typeface="Myriad Pro" pitchFamily="34" charset="0"/>
            </a:endParaRPr>
          </a:p>
          <a:p>
            <a:pPr marL="0" indent="0">
              <a:spcBef>
                <a:spcPts val="200"/>
              </a:spcBef>
              <a:buNone/>
            </a:pPr>
            <a:endParaRPr lang="en-GB" b="1" dirty="0">
              <a:latin typeface="Myriad Pro" pitchFamily="34" charset="0"/>
            </a:endParaRPr>
          </a:p>
          <a:p>
            <a:pPr marL="0" indent="0">
              <a:spcBef>
                <a:spcPts val="200"/>
              </a:spcBef>
              <a:buNone/>
            </a:pPr>
            <a:endParaRPr lang="en-GB" b="1" dirty="0">
              <a:latin typeface="Myriad Pro" pitchFamily="34" charset="0"/>
            </a:endParaRPr>
          </a:p>
          <a:p>
            <a:pPr marL="0" indent="0">
              <a:spcBef>
                <a:spcPts val="200"/>
              </a:spcBef>
              <a:buNone/>
            </a:pPr>
            <a:endParaRPr lang="en-GB" b="1" dirty="0">
              <a:latin typeface="Myriad Pro" pitchFamily="34" charset="0"/>
            </a:endParaRPr>
          </a:p>
          <a:p>
            <a:pPr marL="0" indent="0">
              <a:spcBef>
                <a:spcPts val="200"/>
              </a:spcBef>
              <a:buNone/>
            </a:pPr>
            <a:r>
              <a:rPr lang="en-GB" b="1" dirty="0">
                <a:latin typeface="Myriad Pro" pitchFamily="34" charset="0"/>
              </a:rPr>
              <a:t>2.</a:t>
            </a:r>
            <a:r>
              <a:rPr lang="en-GB" dirty="0">
                <a:latin typeface="Myriad Pro" pitchFamily="34" charset="0"/>
              </a:rPr>
              <a:t> Click “Local Area Connection”</a:t>
            </a:r>
          </a:p>
          <a:p>
            <a:pPr marL="0" indent="0">
              <a:spcBef>
                <a:spcPts val="200"/>
              </a:spcBef>
              <a:buNone/>
            </a:pPr>
            <a:endParaRPr lang="en-GB" dirty="0">
              <a:latin typeface="Myriad Pro" pitchFamily="34" charset="0"/>
            </a:endParaRPr>
          </a:p>
          <a:p>
            <a:pPr marL="0" indent="0">
              <a:spcBef>
                <a:spcPts val="200"/>
              </a:spcBef>
              <a:buNone/>
            </a:pPr>
            <a:endParaRPr lang="en-GB" dirty="0">
              <a:latin typeface="Myriad Pro" pitchFamily="34" charset="0"/>
            </a:endParaRPr>
          </a:p>
          <a:p>
            <a:pPr marL="0" indent="0">
              <a:spcBef>
                <a:spcPts val="200"/>
              </a:spcBef>
              <a:buNone/>
            </a:pPr>
            <a:endParaRPr lang="en-GB" dirty="0">
              <a:latin typeface="Myriad Pro" pitchFamily="34" charset="0"/>
            </a:endParaRPr>
          </a:p>
          <a:p>
            <a:pPr marL="0" indent="0">
              <a:spcBef>
                <a:spcPts val="200"/>
              </a:spcBef>
              <a:buNone/>
            </a:pPr>
            <a:endParaRPr lang="en-GB" dirty="0">
              <a:latin typeface="Myriad Pro" pitchFamily="34" charset="0"/>
            </a:endParaRPr>
          </a:p>
          <a:p>
            <a:pPr marL="0" indent="0">
              <a:spcBef>
                <a:spcPts val="200"/>
              </a:spcBef>
              <a:buNone/>
            </a:pPr>
            <a:endParaRPr lang="en-GB" dirty="0">
              <a:latin typeface="Myriad Pro" pitchFamily="34" charset="0"/>
            </a:endParaRPr>
          </a:p>
          <a:p>
            <a:pPr marL="0" indent="0">
              <a:spcBef>
                <a:spcPts val="200"/>
              </a:spcBef>
              <a:buNone/>
            </a:pPr>
            <a:endParaRPr lang="en-GB" dirty="0">
              <a:latin typeface="Myriad Pro" pitchFamily="34" charset="0"/>
            </a:endParaRPr>
          </a:p>
          <a:p>
            <a:pPr marL="0" indent="0">
              <a:spcBef>
                <a:spcPts val="200"/>
              </a:spcBef>
              <a:buNone/>
            </a:pPr>
            <a:endParaRPr lang="en-GB" dirty="0">
              <a:latin typeface="Myriad Pro" pitchFamily="34" charset="0"/>
            </a:endParaRPr>
          </a:p>
          <a:p>
            <a:pPr marL="0" indent="0">
              <a:spcBef>
                <a:spcPts val="200"/>
              </a:spcBef>
              <a:buNone/>
            </a:pPr>
            <a:endParaRPr lang="en-GB" dirty="0">
              <a:latin typeface="Myriad Pro" pitchFamily="34" charset="0"/>
            </a:endParaRPr>
          </a:p>
          <a:p>
            <a:pPr marL="0" indent="0">
              <a:spcBef>
                <a:spcPts val="200"/>
              </a:spcBef>
              <a:buNone/>
            </a:pPr>
            <a:endParaRPr lang="en-GB" dirty="0">
              <a:latin typeface="Myriad Pro" pitchFamily="34" charset="0"/>
            </a:endParaRPr>
          </a:p>
          <a:p>
            <a:pPr marL="0" indent="0">
              <a:spcBef>
                <a:spcPts val="200"/>
              </a:spcBef>
              <a:buNone/>
            </a:pPr>
            <a:endParaRPr lang="en-GB" dirty="0">
              <a:latin typeface="Myriad Pro" pitchFamily="34" charset="0"/>
            </a:endParaRPr>
          </a:p>
          <a:p>
            <a:pPr marL="0" indent="0">
              <a:spcBef>
                <a:spcPts val="200"/>
              </a:spcBef>
              <a:buNone/>
            </a:pPr>
            <a:endParaRPr lang="en-GB" dirty="0">
              <a:latin typeface="Myriad Pro" pitchFamily="34" charset="0"/>
            </a:endParaRPr>
          </a:p>
          <a:p>
            <a:pPr marL="0" indent="0">
              <a:spcBef>
                <a:spcPts val="200"/>
              </a:spcBef>
              <a:buNone/>
            </a:pPr>
            <a:endParaRPr lang="en-GB" dirty="0">
              <a:latin typeface="Myriad Pro" pitchFamily="34" charset="0"/>
            </a:endParaRPr>
          </a:p>
          <a:p>
            <a:pPr marL="0" indent="0">
              <a:spcBef>
                <a:spcPts val="200"/>
              </a:spcBef>
              <a:buNone/>
            </a:pPr>
            <a:endParaRPr lang="en-GB" dirty="0">
              <a:latin typeface="Myriad Pro" pitchFamily="34" charset="0"/>
            </a:endParaRPr>
          </a:p>
          <a:p>
            <a:pPr marL="0" indent="0">
              <a:spcBef>
                <a:spcPts val="200"/>
              </a:spcBef>
              <a:buNone/>
            </a:pPr>
            <a:endParaRPr lang="en-GB" dirty="0">
              <a:latin typeface="Myriad Pro" pitchFamily="34" charset="0"/>
            </a:endParaRPr>
          </a:p>
          <a:p>
            <a:pPr marL="92075" lvl="0" indent="-92075">
              <a:spcBef>
                <a:spcPts val="200"/>
              </a:spcBef>
              <a:defRPr/>
            </a:pPr>
            <a:endParaRPr lang="en-GB" dirty="0">
              <a:latin typeface="Myriad Pro" pitchFamily="34" charset="0"/>
            </a:endParaRPr>
          </a:p>
          <a:p>
            <a:pPr marL="92075" lvl="0" indent="-92075">
              <a:spcBef>
                <a:spcPts val="200"/>
              </a:spcBef>
              <a:buNone/>
              <a:defRPr/>
            </a:pPr>
            <a:r>
              <a:rPr lang="en-GB" b="1" dirty="0">
                <a:latin typeface="Myriad Pro" pitchFamily="34" charset="0"/>
              </a:rPr>
              <a:t>3.</a:t>
            </a:r>
            <a:r>
              <a:rPr lang="en-GB" dirty="0">
                <a:latin typeface="Myriad Pro" pitchFamily="34" charset="0"/>
              </a:rPr>
              <a:t> Click “Properties”</a:t>
            </a:r>
          </a:p>
          <a:p>
            <a:pPr marL="0" indent="0">
              <a:spcBef>
                <a:spcPts val="200"/>
              </a:spcBef>
              <a:buNone/>
            </a:pPr>
            <a:endParaRPr lang="en-GB" dirty="0">
              <a:latin typeface="Myriad Pro" pitchFamily="34" charset="0"/>
            </a:endParaRPr>
          </a:p>
          <a:p>
            <a:pPr marL="0" indent="0">
              <a:spcBef>
                <a:spcPts val="200"/>
              </a:spcBef>
              <a:buNone/>
            </a:pPr>
            <a:endParaRPr lang="en-GB" dirty="0">
              <a:latin typeface="Myriad Pro" pitchFamily="34" charset="0"/>
            </a:endParaRPr>
          </a:p>
        </p:txBody>
      </p:sp>
      <p:pic>
        <p:nvPicPr>
          <p:cNvPr id="4" name="Picture 21" descr="network connection1"/>
          <p:cNvPicPr>
            <a:picLocks noChangeAspect="1" noChangeArrowheads="1"/>
          </p:cNvPicPr>
          <p:nvPr/>
        </p:nvPicPr>
        <p:blipFill>
          <a:blip r:embed="rId2" cstate="print"/>
          <a:srcRect r="51974" b="56700"/>
          <a:stretch>
            <a:fillRect/>
          </a:stretch>
        </p:blipFill>
        <p:spPr bwMode="auto">
          <a:xfrm>
            <a:off x="2988000" y="4464000"/>
            <a:ext cx="2130303" cy="1440000"/>
          </a:xfrm>
          <a:prstGeom prst="rect">
            <a:avLst/>
          </a:prstGeom>
          <a:noFill/>
          <a:ln w="9525">
            <a:noFill/>
            <a:miter lim="800000"/>
            <a:headEnd/>
            <a:tailEnd/>
          </a:ln>
        </p:spPr>
      </p:pic>
      <p:pic>
        <p:nvPicPr>
          <p:cNvPr id="5" name="Picture 20" descr="network connection"/>
          <p:cNvPicPr>
            <a:picLocks noChangeAspect="1" noChangeArrowheads="1"/>
          </p:cNvPicPr>
          <p:nvPr/>
        </p:nvPicPr>
        <p:blipFill>
          <a:blip r:embed="rId3" cstate="print"/>
          <a:srcRect/>
          <a:stretch>
            <a:fillRect/>
          </a:stretch>
        </p:blipFill>
        <p:spPr bwMode="auto">
          <a:xfrm>
            <a:off x="2988000" y="1980597"/>
            <a:ext cx="2675800" cy="2160000"/>
          </a:xfrm>
          <a:prstGeom prst="rect">
            <a:avLst/>
          </a:prstGeom>
          <a:noFill/>
          <a:ln w="9525">
            <a:noFill/>
            <a:miter lim="800000"/>
            <a:headEnd/>
            <a:tailEnd/>
          </a:ln>
        </p:spPr>
      </p:pic>
      <p:pic>
        <p:nvPicPr>
          <p:cNvPr id="12" name="Picture 22" descr="local area connection"/>
          <p:cNvPicPr>
            <a:picLocks noChangeAspect="1" noChangeArrowheads="1"/>
          </p:cNvPicPr>
          <p:nvPr/>
        </p:nvPicPr>
        <p:blipFill>
          <a:blip r:embed="rId4" cstate="print"/>
          <a:srcRect/>
          <a:stretch>
            <a:fillRect/>
          </a:stretch>
        </p:blipFill>
        <p:spPr bwMode="auto">
          <a:xfrm>
            <a:off x="2988001" y="6295148"/>
            <a:ext cx="1761353" cy="2160000"/>
          </a:xfrm>
          <a:prstGeom prst="rect">
            <a:avLst/>
          </a:prstGeom>
          <a:noFill/>
          <a:ln w="9525">
            <a:noFill/>
            <a:miter lim="800000"/>
            <a:headEnd/>
            <a:tailEnd/>
          </a:ln>
        </p:spPr>
      </p:pic>
      <p:grpSp>
        <p:nvGrpSpPr>
          <p:cNvPr id="16" name="Gruppo 18"/>
          <p:cNvGrpSpPr/>
          <p:nvPr/>
        </p:nvGrpSpPr>
        <p:grpSpPr>
          <a:xfrm>
            <a:off x="3060000" y="8136000"/>
            <a:ext cx="293824" cy="360000"/>
            <a:chOff x="1483200" y="4590000"/>
            <a:chExt cx="293824" cy="360000"/>
          </a:xfrm>
        </p:grpSpPr>
        <p:pic>
          <p:nvPicPr>
            <p:cNvPr id="17"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18" name="CasellaDiTesto 17"/>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19" name="Gruppo 18"/>
          <p:cNvGrpSpPr/>
          <p:nvPr/>
        </p:nvGrpSpPr>
        <p:grpSpPr>
          <a:xfrm>
            <a:off x="4824000" y="3132000"/>
            <a:ext cx="293824" cy="360000"/>
            <a:chOff x="1483200" y="4590000"/>
            <a:chExt cx="293824" cy="360000"/>
          </a:xfrm>
        </p:grpSpPr>
        <p:pic>
          <p:nvPicPr>
            <p:cNvPr id="20"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21" name="CasellaDiTesto 20"/>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22" name="Gruppo 18"/>
          <p:cNvGrpSpPr/>
          <p:nvPr/>
        </p:nvGrpSpPr>
        <p:grpSpPr>
          <a:xfrm>
            <a:off x="4284000" y="5724000"/>
            <a:ext cx="293824" cy="360000"/>
            <a:chOff x="1483200" y="4590000"/>
            <a:chExt cx="293824" cy="360000"/>
          </a:xfrm>
        </p:grpSpPr>
        <p:pic>
          <p:nvPicPr>
            <p:cNvPr id="23"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24" name="CasellaDiTesto 23"/>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
          <p:cNvSpPr txBox="1">
            <a:spLocks noChangeArrowheads="1"/>
          </p:cNvSpPr>
          <p:nvPr/>
        </p:nvSpPr>
        <p:spPr bwMode="auto">
          <a:xfrm>
            <a:off x="2520000" y="1168399"/>
            <a:ext cx="4032000" cy="79279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92075" lvl="0" indent="-92075" algn="l">
              <a:spcBef>
                <a:spcPts val="200"/>
              </a:spcBef>
              <a:defRPr/>
            </a:pPr>
            <a:endParaRPr lang="en-GB" sz="900" kern="0" dirty="0">
              <a:solidFill>
                <a:srgbClr val="F56600"/>
              </a:solidFill>
              <a:latin typeface="Myriad Pro"/>
              <a:cs typeface="Calibri" pitchFamily="34" charset="0"/>
            </a:endParaRPr>
          </a:p>
          <a:p>
            <a:pPr marL="92075" lvl="0" indent="-92075" algn="l">
              <a:spcBef>
                <a:spcPts val="200"/>
              </a:spcBef>
              <a:defRPr/>
            </a:pPr>
            <a:endParaRPr lang="en-GB" sz="900" kern="0" dirty="0">
              <a:solidFill>
                <a:srgbClr val="F56600"/>
              </a:solidFill>
              <a:latin typeface="Myriad Pro"/>
              <a:cs typeface="Calibri" pitchFamily="34" charset="0"/>
            </a:endParaRPr>
          </a:p>
          <a:p>
            <a:pPr marL="92075" lvl="0" indent="-92075" algn="l">
              <a:spcBef>
                <a:spcPts val="200"/>
              </a:spcBef>
              <a:defRPr/>
            </a:pPr>
            <a:endParaRPr lang="en-GB" sz="900" kern="0" dirty="0">
              <a:solidFill>
                <a:srgbClr val="F56600"/>
              </a:solidFill>
              <a:latin typeface="Myriad Pro"/>
              <a:cs typeface="Calibri" pitchFamily="34" charset="0"/>
            </a:endParaRPr>
          </a:p>
          <a:p>
            <a:pPr marL="92075" lvl="0" indent="-92075" algn="l">
              <a:spcBef>
                <a:spcPts val="200"/>
              </a:spcBef>
              <a:defRPr/>
            </a:pPr>
            <a:endParaRPr lang="en-GB" sz="900" kern="0" dirty="0">
              <a:solidFill>
                <a:srgbClr val="F56600"/>
              </a:solidFill>
              <a:latin typeface="Myriad Pro"/>
              <a:cs typeface="Calibri" pitchFamily="34" charset="0"/>
            </a:endParaRPr>
          </a:p>
          <a:p>
            <a:pPr marL="92075" lvl="0" indent="-92075" algn="l">
              <a:spcBef>
                <a:spcPts val="200"/>
              </a:spcBef>
              <a:defRPr/>
            </a:pPr>
            <a:endParaRPr lang="en-GB" sz="900" kern="0" dirty="0">
              <a:solidFill>
                <a:srgbClr val="F56600"/>
              </a:solidFill>
              <a:latin typeface="Myriad Pro"/>
              <a:cs typeface="Calibri" pitchFamily="34" charset="0"/>
            </a:endParaRPr>
          </a:p>
          <a:p>
            <a:pPr marL="92075" lvl="0" indent="-92075" algn="l">
              <a:spcBef>
                <a:spcPts val="200"/>
              </a:spcBef>
              <a:defRPr/>
            </a:pPr>
            <a:endParaRPr lang="en-GB" sz="900" kern="0" dirty="0">
              <a:solidFill>
                <a:srgbClr val="F56600"/>
              </a:solidFill>
              <a:latin typeface="Myriad Pro"/>
              <a:cs typeface="Calibri" pitchFamily="34" charset="0"/>
            </a:endParaRPr>
          </a:p>
          <a:p>
            <a:pPr marL="92075" lvl="0" indent="-92075" algn="l">
              <a:spcBef>
                <a:spcPts val="200"/>
              </a:spcBef>
              <a:defRPr/>
            </a:pPr>
            <a:endParaRPr lang="en-GB" sz="900" kern="0" dirty="0">
              <a:solidFill>
                <a:srgbClr val="F56600"/>
              </a:solidFill>
              <a:latin typeface="Myriad Pro"/>
              <a:cs typeface="Calibri" pitchFamily="34" charset="0"/>
            </a:endParaRPr>
          </a:p>
          <a:p>
            <a:pPr marL="92075" lvl="0" indent="-92075" algn="l">
              <a:spcBef>
                <a:spcPts val="200"/>
              </a:spcBef>
              <a:defRPr/>
            </a:pPr>
            <a:endParaRPr lang="en-GB" sz="900" kern="0" dirty="0">
              <a:solidFill>
                <a:srgbClr val="F56600"/>
              </a:solidFill>
              <a:latin typeface="Myriad Pro"/>
              <a:cs typeface="Calibri" pitchFamily="34" charset="0"/>
            </a:endParaRPr>
          </a:p>
          <a:p>
            <a:pPr marL="92075" lvl="0" indent="-92075" algn="l">
              <a:spcBef>
                <a:spcPts val="200"/>
              </a:spcBef>
              <a:defRPr/>
            </a:pPr>
            <a:endParaRPr lang="en-GB" sz="900" kern="0" dirty="0">
              <a:solidFill>
                <a:srgbClr val="F56600"/>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r>
              <a:rPr lang="en-GB" sz="900" kern="0" dirty="0">
                <a:solidFill>
                  <a:schemeClr val="tx1"/>
                </a:solidFill>
                <a:latin typeface="Myriad Pro"/>
                <a:cs typeface="Calibri" pitchFamily="34" charset="0"/>
              </a:rPr>
              <a:t>4.</a:t>
            </a:r>
            <a:r>
              <a:rPr lang="en-GB" sz="900" b="0" kern="0" dirty="0">
                <a:solidFill>
                  <a:schemeClr val="tx1"/>
                </a:solidFill>
                <a:latin typeface="Myriad Pro"/>
                <a:cs typeface="Calibri" pitchFamily="34" charset="0"/>
              </a:rPr>
              <a:t> Click “Internet Protocol (TCP/IP)”</a:t>
            </a:r>
          </a:p>
          <a:p>
            <a:pPr marL="92075" lvl="0" indent="-92075" algn="l">
              <a:spcBef>
                <a:spcPts val="200"/>
              </a:spcBef>
              <a:defRPr/>
            </a:pPr>
            <a:r>
              <a:rPr lang="en-GB" sz="900" kern="0" dirty="0">
                <a:solidFill>
                  <a:schemeClr val="tx1"/>
                </a:solidFill>
                <a:latin typeface="Myriad Pro"/>
                <a:cs typeface="Calibri" pitchFamily="34" charset="0"/>
              </a:rPr>
              <a:t>5.</a:t>
            </a:r>
            <a:r>
              <a:rPr lang="en-GB" sz="900" b="0" kern="0" dirty="0">
                <a:solidFill>
                  <a:schemeClr val="tx1"/>
                </a:solidFill>
                <a:latin typeface="Myriad Pro"/>
                <a:cs typeface="Calibri" pitchFamily="34" charset="0"/>
              </a:rPr>
              <a:t> Click “Properties”</a:t>
            </a: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r>
              <a:rPr lang="en-GB" sz="900" kern="0" dirty="0">
                <a:solidFill>
                  <a:schemeClr val="tx1"/>
                </a:solidFill>
                <a:latin typeface="Myriad Pro"/>
                <a:cs typeface="Calibri" pitchFamily="34" charset="0"/>
              </a:rPr>
              <a:t>6.</a:t>
            </a:r>
            <a:r>
              <a:rPr lang="en-GB" sz="900" b="0" kern="0" dirty="0">
                <a:solidFill>
                  <a:schemeClr val="tx1"/>
                </a:solidFill>
                <a:latin typeface="Myriad Pro"/>
                <a:cs typeface="Calibri" pitchFamily="34" charset="0"/>
              </a:rPr>
              <a:t> Click “Use the following IP address” </a:t>
            </a:r>
          </a:p>
          <a:p>
            <a:pPr marL="92075" lvl="0" indent="-92075" algn="l">
              <a:spcBef>
                <a:spcPts val="200"/>
              </a:spcBef>
              <a:defRPr/>
            </a:pPr>
            <a:r>
              <a:rPr lang="en-GB" sz="900" kern="0" dirty="0">
                <a:solidFill>
                  <a:schemeClr val="tx1"/>
                </a:solidFill>
                <a:latin typeface="Myriad Pro"/>
                <a:cs typeface="Calibri" pitchFamily="34" charset="0"/>
              </a:rPr>
              <a:t>7.</a:t>
            </a:r>
            <a:r>
              <a:rPr lang="en-GB" sz="900" b="0" kern="0" dirty="0">
                <a:solidFill>
                  <a:schemeClr val="tx1"/>
                </a:solidFill>
                <a:latin typeface="Myriad Pro"/>
                <a:cs typeface="Calibri" pitchFamily="34" charset="0"/>
              </a:rPr>
              <a:t> Enter the LAN parameters as shown</a:t>
            </a:r>
          </a:p>
          <a:p>
            <a:pPr marL="92075" lvl="0" indent="-92075" algn="l">
              <a:spcBef>
                <a:spcPts val="200"/>
              </a:spcBef>
              <a:defRPr/>
            </a:pPr>
            <a:r>
              <a:rPr lang="en-GB" sz="900" kern="0" dirty="0">
                <a:solidFill>
                  <a:schemeClr val="tx1"/>
                </a:solidFill>
                <a:latin typeface="Myriad Pro"/>
                <a:cs typeface="Calibri" pitchFamily="34" charset="0"/>
              </a:rPr>
              <a:t>8.</a:t>
            </a:r>
            <a:r>
              <a:rPr lang="en-GB" sz="900" b="0" kern="0" dirty="0">
                <a:solidFill>
                  <a:schemeClr val="tx1"/>
                </a:solidFill>
                <a:latin typeface="Myriad Pro"/>
                <a:cs typeface="Calibri" pitchFamily="34" charset="0"/>
              </a:rPr>
              <a:t> Click “OK” to confirm</a:t>
            </a: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r>
              <a:rPr lang="en-GB" sz="900" kern="0" dirty="0">
                <a:solidFill>
                  <a:schemeClr val="tx1"/>
                </a:solidFill>
                <a:latin typeface="Myriad Pro"/>
                <a:cs typeface="Calibri" pitchFamily="34" charset="0"/>
              </a:rPr>
              <a:t>9.</a:t>
            </a:r>
            <a:r>
              <a:rPr lang="en-GB" sz="900" b="0" kern="0" dirty="0">
                <a:solidFill>
                  <a:schemeClr val="tx1"/>
                </a:solidFill>
                <a:latin typeface="Myriad Pro"/>
                <a:cs typeface="Calibri" pitchFamily="34" charset="0"/>
              </a:rPr>
              <a:t> Click “OK” to confirm</a:t>
            </a: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p:txBody>
      </p:sp>
      <p:pic>
        <p:nvPicPr>
          <p:cNvPr id="37" name="Picture 25" descr="properties"/>
          <p:cNvPicPr>
            <a:picLocks noChangeAspect="1" noChangeArrowheads="1"/>
          </p:cNvPicPr>
          <p:nvPr/>
        </p:nvPicPr>
        <p:blipFill>
          <a:blip r:embed="rId3" cstate="print"/>
          <a:srcRect/>
          <a:stretch>
            <a:fillRect/>
          </a:stretch>
        </p:blipFill>
        <p:spPr bwMode="auto">
          <a:xfrm>
            <a:off x="2988001" y="1080000"/>
            <a:ext cx="1761907" cy="2160000"/>
          </a:xfrm>
          <a:prstGeom prst="rect">
            <a:avLst/>
          </a:prstGeom>
          <a:noFill/>
          <a:ln w="9525">
            <a:noFill/>
            <a:miter lim="800000"/>
            <a:headEnd/>
            <a:tailEnd/>
          </a:ln>
        </p:spPr>
      </p:pic>
      <p:pic>
        <p:nvPicPr>
          <p:cNvPr id="47" name="Picture 24" descr="TCP-IP properties1"/>
          <p:cNvPicPr>
            <a:picLocks noChangeAspect="1" noChangeArrowheads="1"/>
          </p:cNvPicPr>
          <p:nvPr/>
        </p:nvPicPr>
        <p:blipFill>
          <a:blip r:embed="rId4" cstate="print"/>
          <a:srcRect/>
          <a:stretch>
            <a:fillRect/>
          </a:stretch>
        </p:blipFill>
        <p:spPr bwMode="auto">
          <a:xfrm>
            <a:off x="2988000" y="3708000"/>
            <a:ext cx="1917768" cy="2160000"/>
          </a:xfrm>
          <a:prstGeom prst="rect">
            <a:avLst/>
          </a:prstGeom>
          <a:noFill/>
          <a:ln w="9525">
            <a:noFill/>
            <a:miter lim="800000"/>
            <a:headEnd/>
            <a:tailEnd/>
          </a:ln>
        </p:spPr>
      </p:pic>
      <p:pic>
        <p:nvPicPr>
          <p:cNvPr id="60" name="Picture 23" descr="properties"/>
          <p:cNvPicPr>
            <a:picLocks noChangeAspect="1" noChangeArrowheads="1"/>
          </p:cNvPicPr>
          <p:nvPr/>
        </p:nvPicPr>
        <p:blipFill>
          <a:blip r:embed="rId3" cstate="print"/>
          <a:srcRect/>
          <a:stretch>
            <a:fillRect/>
          </a:stretch>
        </p:blipFill>
        <p:spPr bwMode="auto">
          <a:xfrm>
            <a:off x="2988000" y="6606517"/>
            <a:ext cx="1761907" cy="2160000"/>
          </a:xfrm>
          <a:prstGeom prst="rect">
            <a:avLst/>
          </a:prstGeom>
          <a:noFill/>
          <a:ln w="9525">
            <a:noFill/>
            <a:miter lim="800000"/>
            <a:headEnd/>
            <a:tailEnd/>
          </a:ln>
        </p:spPr>
      </p:pic>
      <p:grpSp>
        <p:nvGrpSpPr>
          <p:cNvPr id="25" name="Gruppo 18"/>
          <p:cNvGrpSpPr/>
          <p:nvPr/>
        </p:nvGrpSpPr>
        <p:grpSpPr>
          <a:xfrm>
            <a:off x="3960000" y="8676000"/>
            <a:ext cx="293824" cy="360000"/>
            <a:chOff x="1483200" y="4590000"/>
            <a:chExt cx="293824" cy="360000"/>
          </a:xfrm>
        </p:grpSpPr>
        <p:pic>
          <p:nvPicPr>
            <p:cNvPr id="26"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27" name="CasellaDiTesto 26"/>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9</a:t>
              </a:r>
            </a:p>
          </p:txBody>
        </p:sp>
      </p:grpSp>
      <p:grpSp>
        <p:nvGrpSpPr>
          <p:cNvPr id="28" name="Gruppo 18"/>
          <p:cNvGrpSpPr/>
          <p:nvPr/>
        </p:nvGrpSpPr>
        <p:grpSpPr>
          <a:xfrm>
            <a:off x="3240000" y="2052000"/>
            <a:ext cx="293824" cy="360000"/>
            <a:chOff x="1483200" y="4590000"/>
            <a:chExt cx="293824" cy="360000"/>
          </a:xfrm>
        </p:grpSpPr>
        <p:pic>
          <p:nvPicPr>
            <p:cNvPr id="29"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30" name="CasellaDiTesto 29"/>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31" name="Gruppo 18"/>
          <p:cNvGrpSpPr/>
          <p:nvPr/>
        </p:nvGrpSpPr>
        <p:grpSpPr>
          <a:xfrm>
            <a:off x="2916000" y="4428000"/>
            <a:ext cx="293824" cy="360000"/>
            <a:chOff x="1483200" y="4590000"/>
            <a:chExt cx="293824" cy="360000"/>
          </a:xfrm>
        </p:grpSpPr>
        <p:pic>
          <p:nvPicPr>
            <p:cNvPr id="32"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33" name="CasellaDiTesto 32"/>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6</a:t>
              </a:r>
            </a:p>
          </p:txBody>
        </p:sp>
      </p:grpSp>
      <p:grpSp>
        <p:nvGrpSpPr>
          <p:cNvPr id="34" name="Gruppo 18"/>
          <p:cNvGrpSpPr/>
          <p:nvPr/>
        </p:nvGrpSpPr>
        <p:grpSpPr>
          <a:xfrm>
            <a:off x="4068000" y="2268000"/>
            <a:ext cx="293824" cy="360000"/>
            <a:chOff x="1483200" y="4590000"/>
            <a:chExt cx="293824" cy="360000"/>
          </a:xfrm>
        </p:grpSpPr>
        <p:pic>
          <p:nvPicPr>
            <p:cNvPr id="35"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36" name="CasellaDiTesto 35"/>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grpSp>
        <p:nvGrpSpPr>
          <p:cNvPr id="38" name="Gruppo 18"/>
          <p:cNvGrpSpPr/>
          <p:nvPr/>
        </p:nvGrpSpPr>
        <p:grpSpPr>
          <a:xfrm>
            <a:off x="4068000" y="5760000"/>
            <a:ext cx="293824" cy="360000"/>
            <a:chOff x="1483200" y="4590000"/>
            <a:chExt cx="293824" cy="360000"/>
          </a:xfrm>
        </p:grpSpPr>
        <p:pic>
          <p:nvPicPr>
            <p:cNvPr id="39"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40" name="CasellaDiTesto 39"/>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8</a:t>
              </a:r>
            </a:p>
          </p:txBody>
        </p:sp>
      </p:grpSp>
      <p:pic>
        <p:nvPicPr>
          <p:cNvPr id="54" name="Picture 2"/>
          <p:cNvPicPr>
            <a:picLocks noChangeAspect="1" noChangeArrowheads="1"/>
          </p:cNvPicPr>
          <p:nvPr/>
        </p:nvPicPr>
        <p:blipFill>
          <a:blip r:embed="rId6" cstate="print"/>
          <a:srcRect/>
          <a:stretch>
            <a:fillRect/>
          </a:stretch>
        </p:blipFill>
        <p:spPr bwMode="auto">
          <a:xfrm>
            <a:off x="3960000" y="4392000"/>
            <a:ext cx="1209231" cy="720000"/>
          </a:xfrm>
          <a:prstGeom prst="rect">
            <a:avLst/>
          </a:prstGeom>
          <a:noFill/>
          <a:ln w="19050">
            <a:solidFill>
              <a:srgbClr val="146BBA"/>
            </a:solidFill>
            <a:miter lim="800000"/>
            <a:headEnd/>
            <a:tailEnd/>
          </a:ln>
        </p:spPr>
      </p:pic>
      <p:grpSp>
        <p:nvGrpSpPr>
          <p:cNvPr id="59" name="Gruppo 58"/>
          <p:cNvGrpSpPr/>
          <p:nvPr/>
        </p:nvGrpSpPr>
        <p:grpSpPr>
          <a:xfrm>
            <a:off x="3780150" y="4498725"/>
            <a:ext cx="284401" cy="284400"/>
            <a:chOff x="1332000" y="2408400"/>
            <a:chExt cx="284401" cy="284400"/>
          </a:xfrm>
        </p:grpSpPr>
        <p:pic>
          <p:nvPicPr>
            <p:cNvPr id="64" name="Picture 2" descr="C:\Users\Enrico Diani\Desktop\Matita IME.png"/>
            <p:cNvPicPr>
              <a:picLocks noChangeAspect="1" noChangeArrowheads="1"/>
            </p:cNvPicPr>
            <p:nvPr/>
          </p:nvPicPr>
          <p:blipFill>
            <a:blip r:embed="rId7" cstate="print"/>
            <a:srcRect/>
            <a:stretch>
              <a:fillRect/>
            </a:stretch>
          </p:blipFill>
          <p:spPr bwMode="auto">
            <a:xfrm>
              <a:off x="1332000" y="2408400"/>
              <a:ext cx="284401" cy="284400"/>
            </a:xfrm>
            <a:prstGeom prst="rect">
              <a:avLst/>
            </a:prstGeom>
            <a:noFill/>
          </p:spPr>
        </p:pic>
        <p:sp>
          <p:nvSpPr>
            <p:cNvPr id="65" name="CasellaDiTesto 64"/>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7</a:t>
              </a:r>
            </a:p>
          </p:txBody>
        </p:sp>
      </p:gr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a:extLst>
              <a:ext uri="{FF2B5EF4-FFF2-40B4-BE49-F238E27FC236}">
                <a16:creationId xmlns:a16="http://schemas.microsoft.com/office/drawing/2014/main" id="{991E4433-17DB-4000-8900-D86DB1DD776B}"/>
              </a:ext>
            </a:extLst>
          </p:cNvPr>
          <p:cNvSpPr/>
          <p:nvPr/>
        </p:nvSpPr>
        <p:spPr bwMode="auto">
          <a:xfrm>
            <a:off x="360000" y="8585886"/>
            <a:ext cx="1011600" cy="6223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pic>
        <p:nvPicPr>
          <p:cNvPr id="7" name="Picture 1"/>
          <p:cNvPicPr>
            <a:picLocks noChangeAspect="1" noChangeArrowheads="1"/>
          </p:cNvPicPr>
          <p:nvPr/>
        </p:nvPicPr>
        <p:blipFill>
          <a:blip r:embed="rId2" cstate="print"/>
          <a:srcRect l="9264" r="8893"/>
          <a:stretch>
            <a:fillRect/>
          </a:stretch>
        </p:blipFill>
        <p:spPr bwMode="auto">
          <a:xfrm>
            <a:off x="360000" y="2340000"/>
            <a:ext cx="6168375" cy="6192000"/>
          </a:xfrm>
          <a:prstGeom prst="rect">
            <a:avLst/>
          </a:prstGeom>
          <a:noFill/>
          <a:ln w="9525">
            <a:noFill/>
            <a:miter lim="800000"/>
            <a:headEnd/>
            <a:tailEnd/>
          </a:ln>
          <a:effectLst/>
        </p:spPr>
      </p:pic>
      <p:sp>
        <p:nvSpPr>
          <p:cNvPr id="6" name="Rettangolo 5"/>
          <p:cNvSpPr/>
          <p:nvPr/>
        </p:nvSpPr>
        <p:spPr bwMode="auto">
          <a:xfrm>
            <a:off x="360000" y="917575"/>
            <a:ext cx="6181200" cy="8315325"/>
          </a:xfrm>
          <a:prstGeom prst="rect">
            <a:avLst/>
          </a:prstGeom>
          <a:solidFill>
            <a:srgbClr val="D0CFCF">
              <a:alpha val="74902"/>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a:ln>
                <a:noFill/>
              </a:ln>
              <a:solidFill>
                <a:srgbClr val="006699"/>
              </a:solidFill>
              <a:effectLst/>
              <a:latin typeface="Arial"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body" idx="4294967295"/>
          </p:nvPr>
        </p:nvSpPr>
        <p:spPr>
          <a:xfrm>
            <a:off x="2519999" y="1176338"/>
            <a:ext cx="4032000" cy="8002587"/>
          </a:xfrm>
          <a:prstGeom prst="rect">
            <a:avLst/>
          </a:prstGeom>
        </p:spPr>
        <p:txBody>
          <a:bodyPr/>
          <a:lstStyle/>
          <a:p>
            <a:pPr marL="0" indent="0" eaLnBrk="1" hangingPunct="1">
              <a:spcBef>
                <a:spcPts val="200"/>
              </a:spcBef>
              <a:buNone/>
            </a:pPr>
            <a:r>
              <a:rPr lang="en-GB" dirty="0">
                <a:latin typeface="Myriad Pro" pitchFamily="34" charset="0"/>
              </a:rPr>
              <a:t>To access to the Web Server, type the new IP address</a:t>
            </a:r>
            <a:r>
              <a:rPr lang="en-GB" dirty="0">
                <a:solidFill>
                  <a:srgbClr val="F56600"/>
                </a:solidFill>
              </a:rPr>
              <a:t> </a:t>
            </a:r>
            <a:r>
              <a:rPr lang="fr-FR" b="1" dirty="0">
                <a:solidFill>
                  <a:srgbClr val="146BBA"/>
                </a:solidFill>
                <a:cs typeface="Calibri"/>
              </a:rPr>
              <a:t>172.168.1.101 </a:t>
            </a:r>
            <a:r>
              <a:rPr lang="en-GB" sz="800" dirty="0">
                <a:latin typeface="Myriad Pro" pitchFamily="34" charset="0"/>
              </a:rPr>
              <a:t>(in the example)</a:t>
            </a:r>
            <a:r>
              <a:rPr lang="en-GB" dirty="0">
                <a:latin typeface="Myriad Pro" pitchFamily="34" charset="0"/>
              </a:rPr>
              <a:t> in the web browser.</a:t>
            </a: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r>
              <a:rPr lang="en-GB" dirty="0">
                <a:latin typeface="Myriad Pro" pitchFamily="34" charset="0"/>
              </a:rPr>
              <a:t> Web Server’s Login page appears</a:t>
            </a: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FontTx/>
              <a:buNone/>
            </a:pPr>
            <a:r>
              <a:rPr lang="en-GB" b="1" dirty="0">
                <a:latin typeface="Myriad Pro" pitchFamily="34" charset="0"/>
              </a:rPr>
              <a:t>1.</a:t>
            </a:r>
            <a:r>
              <a:rPr lang="en-GB" dirty="0">
                <a:latin typeface="Myriad Pro" pitchFamily="34" charset="0"/>
              </a:rPr>
              <a:t> Type the access PIN code </a:t>
            </a:r>
            <a:r>
              <a:rPr lang="en-GB" dirty="0">
                <a:solidFill>
                  <a:srgbClr val="146BBA"/>
                </a:solidFill>
                <a:latin typeface="Myriad Pro" pitchFamily="34" charset="0"/>
                <a:cs typeface="Calibri"/>
              </a:rPr>
              <a:t>99999</a:t>
            </a:r>
            <a:r>
              <a:rPr lang="en-GB" b="1" dirty="0">
                <a:latin typeface="Myriad Pro" pitchFamily="34" charset="0"/>
              </a:rPr>
              <a:t> </a:t>
            </a:r>
            <a:r>
              <a:rPr lang="en-GB" dirty="0">
                <a:latin typeface="Myriad Pro" pitchFamily="34" charset="0"/>
              </a:rPr>
              <a:t>(default PIN)</a:t>
            </a:r>
          </a:p>
          <a:p>
            <a:pPr marL="457200" indent="-457200" eaLnBrk="1" hangingPunct="1">
              <a:spcBef>
                <a:spcPts val="200"/>
              </a:spcBef>
              <a:buFontTx/>
              <a:buNone/>
            </a:pPr>
            <a:r>
              <a:rPr lang="en-GB" b="1" dirty="0">
                <a:latin typeface="Myriad Pro" pitchFamily="34" charset="0"/>
              </a:rPr>
              <a:t>2.</a:t>
            </a:r>
            <a:r>
              <a:rPr lang="en-GB" dirty="0">
                <a:latin typeface="Myriad Pro" pitchFamily="34" charset="0"/>
              </a:rPr>
              <a:t> Click “OK”</a:t>
            </a:r>
          </a:p>
          <a:p>
            <a:pPr marL="457200" indent="-457200" eaLnBrk="1" hangingPunct="1">
              <a:spcBef>
                <a:spcPts val="200"/>
              </a:spcBef>
              <a:buFontTx/>
              <a:buNone/>
            </a:pPr>
            <a:endParaRPr lang="en-GB" dirty="0">
              <a:latin typeface="Myriad Pro" pitchFamily="34" charset="0"/>
            </a:endParaRPr>
          </a:p>
          <a:p>
            <a:pPr marL="457200" indent="-457200" eaLnBrk="1" hangingPunct="1">
              <a:spcBef>
                <a:spcPts val="200"/>
              </a:spcBef>
              <a:buFontTx/>
              <a:buNone/>
            </a:pPr>
            <a:endParaRPr lang="en-GB" dirty="0">
              <a:latin typeface="Myriad Pro" pitchFamily="34" charset="0"/>
            </a:endParaRPr>
          </a:p>
          <a:p>
            <a:pPr marL="457200" indent="-457200" eaLnBrk="1" hangingPunct="1">
              <a:spcBef>
                <a:spcPts val="200"/>
              </a:spcBef>
              <a:buFontTx/>
              <a:buNone/>
            </a:pPr>
            <a:endParaRPr lang="en-GB" dirty="0">
              <a:latin typeface="Myriad Pro" pitchFamily="34" charset="0"/>
            </a:endParaRPr>
          </a:p>
          <a:p>
            <a:pPr marL="457200" indent="-457200" eaLnBrk="1" hangingPunct="1">
              <a:spcBef>
                <a:spcPts val="200"/>
              </a:spcBef>
              <a:buFontTx/>
              <a:buNone/>
            </a:pPr>
            <a:endParaRPr lang="en-GB" dirty="0">
              <a:latin typeface="Myriad Pro" pitchFamily="34" charset="0"/>
            </a:endParaRPr>
          </a:p>
          <a:p>
            <a:pPr marL="457200" indent="-457200" eaLnBrk="1" hangingPunct="1">
              <a:spcBef>
                <a:spcPts val="200"/>
              </a:spcBef>
              <a:buFontTx/>
              <a:buNone/>
            </a:pPr>
            <a:endParaRPr lang="en-GB" dirty="0">
              <a:latin typeface="Myriad Pro" pitchFamily="34" charset="0"/>
            </a:endParaRPr>
          </a:p>
          <a:p>
            <a:pPr marL="457200" indent="-457200" eaLnBrk="1" hangingPunct="1">
              <a:spcBef>
                <a:spcPts val="200"/>
              </a:spcBef>
              <a:buFontTx/>
              <a:buNone/>
            </a:pPr>
            <a:endParaRPr lang="en-GB" dirty="0">
              <a:latin typeface="Myriad Pro" pitchFamily="34" charset="0"/>
            </a:endParaRPr>
          </a:p>
          <a:p>
            <a:pPr marL="457200" indent="-457200" eaLnBrk="1" hangingPunct="1">
              <a:spcBef>
                <a:spcPts val="200"/>
              </a:spcBef>
              <a:buFontTx/>
              <a:buNone/>
            </a:pPr>
            <a:endParaRPr lang="en-GB" dirty="0">
              <a:latin typeface="Myriad Pro" pitchFamily="34" charset="0"/>
            </a:endParaRPr>
          </a:p>
          <a:p>
            <a:pPr marL="457200" indent="-457200" eaLnBrk="1" hangingPunct="1">
              <a:spcBef>
                <a:spcPts val="200"/>
              </a:spcBef>
              <a:buFontTx/>
              <a:buNone/>
            </a:pPr>
            <a:endParaRPr lang="en-GB" dirty="0">
              <a:latin typeface="Myriad Pro" pitchFamily="34" charset="0"/>
            </a:endParaRPr>
          </a:p>
          <a:p>
            <a:pPr marL="457200" indent="-457200" eaLnBrk="1" hangingPunct="1">
              <a:spcBef>
                <a:spcPts val="200"/>
              </a:spcBef>
              <a:buFontTx/>
              <a:buNone/>
            </a:pPr>
            <a:endParaRPr lang="en-GB" dirty="0">
              <a:latin typeface="Myriad Pro" pitchFamily="34" charset="0"/>
            </a:endParaRPr>
          </a:p>
          <a:p>
            <a:pPr marL="457200" indent="-457200" eaLnBrk="1" hangingPunct="1">
              <a:spcBef>
                <a:spcPts val="200"/>
              </a:spcBef>
              <a:buFontTx/>
              <a:buNone/>
            </a:pPr>
            <a:endParaRPr lang="en-GB" dirty="0">
              <a:latin typeface="Myriad Pro" pitchFamily="34" charset="0"/>
            </a:endParaRPr>
          </a:p>
          <a:p>
            <a:pPr marL="457200" indent="-457200" eaLnBrk="1" hangingPunct="1">
              <a:spcBef>
                <a:spcPts val="200"/>
              </a:spcBef>
              <a:buFontTx/>
              <a:buNone/>
            </a:pPr>
            <a:endParaRPr lang="en-GB" dirty="0">
              <a:latin typeface="Myriad Pro" pitchFamily="34" charset="0"/>
            </a:endParaRPr>
          </a:p>
          <a:p>
            <a:pPr marL="457200" indent="-457200" eaLnBrk="1" hangingPunct="1">
              <a:spcBef>
                <a:spcPts val="200"/>
              </a:spcBef>
              <a:buFontTx/>
              <a:buNone/>
            </a:pPr>
            <a:endParaRPr lang="en-GB" dirty="0">
              <a:latin typeface="Myriad Pro" pitchFamily="34" charset="0"/>
            </a:endParaRPr>
          </a:p>
          <a:p>
            <a:pPr marL="457200" indent="-457200" eaLnBrk="1" hangingPunct="1">
              <a:spcBef>
                <a:spcPts val="200"/>
              </a:spcBef>
              <a:buFontTx/>
              <a:buNone/>
            </a:pPr>
            <a:endParaRPr lang="en-GB" dirty="0">
              <a:latin typeface="Myriad Pro" pitchFamily="34" charset="0"/>
            </a:endParaRPr>
          </a:p>
          <a:p>
            <a:pPr marL="457200" indent="-457200" eaLnBrk="1" hangingPunct="1">
              <a:spcBef>
                <a:spcPts val="200"/>
              </a:spcBef>
              <a:buFontTx/>
              <a:buNone/>
            </a:pPr>
            <a:r>
              <a:rPr lang="en-GB" b="1" dirty="0">
                <a:latin typeface="Myriad Pro" pitchFamily="34" charset="0"/>
              </a:rPr>
              <a:t>3.</a:t>
            </a:r>
            <a:r>
              <a:rPr lang="en-GB" dirty="0">
                <a:latin typeface="Myriad Pro" pitchFamily="34" charset="0"/>
              </a:rPr>
              <a:t> Type the access PUK code </a:t>
            </a:r>
            <a:r>
              <a:rPr lang="en-GB" dirty="0">
                <a:solidFill>
                  <a:srgbClr val="146BBA"/>
                </a:solidFill>
                <a:latin typeface="Myriad Pro" pitchFamily="34" charset="0"/>
                <a:cs typeface="Calibri"/>
              </a:rPr>
              <a:t>00000 9999 00000</a:t>
            </a:r>
            <a:r>
              <a:rPr lang="en-GB" b="1" dirty="0">
                <a:solidFill>
                  <a:srgbClr val="146BBA"/>
                </a:solidFill>
                <a:latin typeface="Myriad Pro" pitchFamily="34" charset="0"/>
              </a:rPr>
              <a:t> </a:t>
            </a:r>
            <a:r>
              <a:rPr lang="en-GB" dirty="0">
                <a:latin typeface="Myriad Pro" pitchFamily="34" charset="0"/>
              </a:rPr>
              <a:t>(default PUK)</a:t>
            </a:r>
          </a:p>
          <a:p>
            <a:pPr marL="457200" indent="-457200" eaLnBrk="1" hangingPunct="1">
              <a:spcBef>
                <a:spcPts val="200"/>
              </a:spcBef>
              <a:buFontTx/>
              <a:buNone/>
            </a:pPr>
            <a:r>
              <a:rPr lang="en-GB" b="1" dirty="0">
                <a:latin typeface="Myriad Pro" pitchFamily="34" charset="0"/>
              </a:rPr>
              <a:t>4.</a:t>
            </a:r>
            <a:r>
              <a:rPr lang="en-GB" dirty="0">
                <a:latin typeface="Myriad Pro" pitchFamily="34" charset="0"/>
              </a:rPr>
              <a:t> Click “OK”</a:t>
            </a:r>
          </a:p>
          <a:p>
            <a:pPr marL="457200" indent="-457200" eaLnBrk="1" hangingPunct="1">
              <a:spcBef>
                <a:spcPts val="200"/>
              </a:spcBef>
              <a:buFontTx/>
              <a:buNone/>
            </a:pPr>
            <a:r>
              <a:rPr lang="en-GB" dirty="0">
                <a:latin typeface="Myriad Pro" pitchFamily="34" charset="0"/>
              </a:rPr>
              <a:t>Web Server’s Home page appears.</a:t>
            </a:r>
          </a:p>
          <a:p>
            <a:pPr marL="0" indent="0" eaLnBrk="1" hangingPunct="1">
              <a:spcBef>
                <a:spcPts val="200"/>
              </a:spcBef>
              <a:buNone/>
            </a:pPr>
            <a:r>
              <a:rPr lang="en-GB" dirty="0">
                <a:latin typeface="Myriad Pro" pitchFamily="34" charset="0"/>
              </a:rPr>
              <a:t> </a:t>
            </a:r>
            <a:endParaRPr lang="en-GB" sz="900" noProof="0" dirty="0">
              <a:latin typeface="Myriad Pro" pitchFamily="34" charset="0"/>
            </a:endParaRPr>
          </a:p>
        </p:txBody>
      </p:sp>
      <p:pic>
        <p:nvPicPr>
          <p:cNvPr id="21" name="Picture 2"/>
          <p:cNvPicPr>
            <a:picLocks noChangeAspect="1" noChangeArrowheads="1"/>
          </p:cNvPicPr>
          <p:nvPr/>
        </p:nvPicPr>
        <p:blipFill>
          <a:blip r:embed="rId3" cstate="print"/>
          <a:srcRect r="31181"/>
          <a:stretch>
            <a:fillRect/>
          </a:stretch>
        </p:blipFill>
        <p:spPr bwMode="auto">
          <a:xfrm>
            <a:off x="2988000" y="1584000"/>
            <a:ext cx="2621886" cy="342900"/>
          </a:xfrm>
          <a:prstGeom prst="rect">
            <a:avLst/>
          </a:prstGeom>
          <a:noFill/>
          <a:ln w="9525">
            <a:noFill/>
            <a:miter lim="800000"/>
            <a:headEnd/>
            <a:tailEnd/>
          </a:ln>
        </p:spPr>
      </p:pic>
      <p:sp>
        <p:nvSpPr>
          <p:cNvPr id="22" name="Rectangle 5"/>
          <p:cNvSpPr>
            <a:spLocks noChangeArrowheads="1"/>
          </p:cNvSpPr>
          <p:nvPr/>
        </p:nvSpPr>
        <p:spPr bwMode="auto">
          <a:xfrm>
            <a:off x="4114801" y="1599414"/>
            <a:ext cx="1908000" cy="304800"/>
          </a:xfrm>
          <a:prstGeom prst="rect">
            <a:avLst/>
          </a:prstGeom>
          <a:noFill/>
          <a:ln w="25400" algn="ctr">
            <a:solidFill>
              <a:srgbClr val="146BBA"/>
            </a:solidFill>
            <a:miter lim="800000"/>
            <a:headEnd/>
            <a:tailEnd/>
          </a:ln>
        </p:spPr>
        <p:txBody>
          <a:bodyPr wrap="none" anchor="ctr"/>
          <a:lstStyle/>
          <a:p>
            <a:r>
              <a:rPr lang="it-IT" sz="2400" dirty="0">
                <a:solidFill>
                  <a:srgbClr val="146BBA"/>
                </a:solidFill>
              </a:rPr>
              <a:t>IP</a:t>
            </a:r>
          </a:p>
        </p:txBody>
      </p:sp>
      <p:pic>
        <p:nvPicPr>
          <p:cNvPr id="49" name="Picture 2"/>
          <p:cNvPicPr>
            <a:picLocks noChangeAspect="1" noChangeArrowheads="1"/>
          </p:cNvPicPr>
          <p:nvPr/>
        </p:nvPicPr>
        <p:blipFill>
          <a:blip r:embed="rId4" cstate="print"/>
          <a:srcRect/>
          <a:stretch>
            <a:fillRect/>
          </a:stretch>
        </p:blipFill>
        <p:spPr bwMode="auto">
          <a:xfrm>
            <a:off x="2988000" y="2232000"/>
            <a:ext cx="2753438" cy="1980000"/>
          </a:xfrm>
          <a:prstGeom prst="rect">
            <a:avLst/>
          </a:prstGeom>
          <a:noFill/>
          <a:ln w="9525">
            <a:noFill/>
            <a:miter lim="800000"/>
            <a:headEnd/>
            <a:tailEnd/>
          </a:ln>
        </p:spPr>
      </p:pic>
      <p:pic>
        <p:nvPicPr>
          <p:cNvPr id="50" name="Picture 3"/>
          <p:cNvPicPr>
            <a:picLocks noChangeAspect="1" noChangeArrowheads="1"/>
          </p:cNvPicPr>
          <p:nvPr/>
        </p:nvPicPr>
        <p:blipFill>
          <a:blip r:embed="rId5" cstate="print"/>
          <a:srcRect/>
          <a:stretch>
            <a:fillRect/>
          </a:stretch>
        </p:blipFill>
        <p:spPr bwMode="auto">
          <a:xfrm>
            <a:off x="2988000" y="4680000"/>
            <a:ext cx="2753438" cy="1980000"/>
          </a:xfrm>
          <a:prstGeom prst="rect">
            <a:avLst/>
          </a:prstGeom>
          <a:noFill/>
          <a:ln w="9525">
            <a:noFill/>
            <a:miter lim="800000"/>
            <a:headEnd/>
            <a:tailEnd/>
          </a:ln>
        </p:spPr>
      </p:pic>
      <p:grpSp>
        <p:nvGrpSpPr>
          <p:cNvPr id="32" name="Gruppo 15"/>
          <p:cNvGrpSpPr/>
          <p:nvPr/>
        </p:nvGrpSpPr>
        <p:grpSpPr>
          <a:xfrm>
            <a:off x="4428000" y="3564000"/>
            <a:ext cx="293824" cy="360000"/>
            <a:chOff x="1483200" y="4590000"/>
            <a:chExt cx="293824" cy="360000"/>
          </a:xfrm>
        </p:grpSpPr>
        <p:pic>
          <p:nvPicPr>
            <p:cNvPr id="33"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34" name="CasellaDiTesto 33"/>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35" name="Gruppo 23"/>
          <p:cNvGrpSpPr/>
          <p:nvPr/>
        </p:nvGrpSpPr>
        <p:grpSpPr>
          <a:xfrm>
            <a:off x="3996000" y="2880000"/>
            <a:ext cx="284401" cy="284400"/>
            <a:chOff x="1332000" y="2408400"/>
            <a:chExt cx="284401" cy="284400"/>
          </a:xfrm>
        </p:grpSpPr>
        <p:pic>
          <p:nvPicPr>
            <p:cNvPr id="36" name="Picture 2" descr="C:\Users\Enrico Diani\Desktop\Matita IME.png"/>
            <p:cNvPicPr>
              <a:picLocks noChangeAspect="1" noChangeArrowheads="1"/>
            </p:cNvPicPr>
            <p:nvPr/>
          </p:nvPicPr>
          <p:blipFill>
            <a:blip r:embed="rId7" cstate="print"/>
            <a:srcRect/>
            <a:stretch>
              <a:fillRect/>
            </a:stretch>
          </p:blipFill>
          <p:spPr bwMode="auto">
            <a:xfrm>
              <a:off x="1332000" y="2408400"/>
              <a:ext cx="284401" cy="284400"/>
            </a:xfrm>
            <a:prstGeom prst="rect">
              <a:avLst/>
            </a:prstGeom>
            <a:noFill/>
          </p:spPr>
        </p:pic>
        <p:sp>
          <p:nvSpPr>
            <p:cNvPr id="37" name="CasellaDiTesto 36"/>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39" name="Gruppo 15"/>
          <p:cNvGrpSpPr/>
          <p:nvPr/>
        </p:nvGrpSpPr>
        <p:grpSpPr>
          <a:xfrm>
            <a:off x="4428000" y="6012000"/>
            <a:ext cx="293824" cy="360000"/>
            <a:chOff x="1483200" y="4590000"/>
            <a:chExt cx="293824" cy="360000"/>
          </a:xfrm>
        </p:grpSpPr>
        <p:pic>
          <p:nvPicPr>
            <p:cNvPr id="40"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41" name="CasellaDiTesto 40"/>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42" name="Gruppo 29"/>
          <p:cNvGrpSpPr/>
          <p:nvPr/>
        </p:nvGrpSpPr>
        <p:grpSpPr>
          <a:xfrm>
            <a:off x="3996000" y="5328000"/>
            <a:ext cx="284401" cy="284400"/>
            <a:chOff x="1332000" y="2408400"/>
            <a:chExt cx="284401" cy="284400"/>
          </a:xfrm>
        </p:grpSpPr>
        <p:pic>
          <p:nvPicPr>
            <p:cNvPr id="43" name="Picture 2" descr="C:\Users\Enrico Diani\Desktop\Matita IME.png"/>
            <p:cNvPicPr>
              <a:picLocks noChangeAspect="1" noChangeArrowheads="1"/>
            </p:cNvPicPr>
            <p:nvPr/>
          </p:nvPicPr>
          <p:blipFill>
            <a:blip r:embed="rId7" cstate="print"/>
            <a:srcRect/>
            <a:stretch>
              <a:fillRect/>
            </a:stretch>
          </p:blipFill>
          <p:spPr bwMode="auto">
            <a:xfrm>
              <a:off x="1332000" y="2408400"/>
              <a:ext cx="284401" cy="284400"/>
            </a:xfrm>
            <a:prstGeom prst="rect">
              <a:avLst/>
            </a:prstGeom>
            <a:noFill/>
          </p:spPr>
        </p:pic>
        <p:sp>
          <p:nvSpPr>
            <p:cNvPr id="44" name="CasellaDiTesto 43"/>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pic>
        <p:nvPicPr>
          <p:cNvPr id="23" name="Picture 2" descr="C:\Users\Enrico Diani\Desktop\Manuali Soluzione Misura EDIA\Measure Web Server\ime\big\EN\Homepage SXWS255.png"/>
          <p:cNvPicPr>
            <a:picLocks noChangeAspect="1" noChangeArrowheads="1"/>
          </p:cNvPicPr>
          <p:nvPr/>
        </p:nvPicPr>
        <p:blipFill>
          <a:blip r:embed="rId8" cstate="print"/>
          <a:srcRect/>
          <a:stretch>
            <a:fillRect/>
          </a:stretch>
        </p:blipFill>
        <p:spPr bwMode="auto">
          <a:xfrm>
            <a:off x="2988000" y="7200000"/>
            <a:ext cx="2753438" cy="1980000"/>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4294967295"/>
          </p:nvPr>
        </p:nvSpPr>
        <p:spPr>
          <a:xfrm>
            <a:off x="2519999" y="1169988"/>
            <a:ext cx="4032000" cy="8056562"/>
          </a:xfrm>
          <a:prstGeom prst="rect">
            <a:avLst/>
          </a:prstGeom>
        </p:spPr>
        <p:txBody>
          <a:bodyPr rIns="72000"/>
          <a:lstStyle/>
          <a:p>
            <a:pPr marL="180975" indent="-180975" eaLnBrk="1" hangingPunct="1">
              <a:spcBef>
                <a:spcPts val="200"/>
              </a:spcBef>
              <a:buNone/>
            </a:pPr>
            <a:r>
              <a:rPr lang="en-GB" sz="1000" b="1" dirty="0">
                <a:solidFill>
                  <a:srgbClr val="146BBA"/>
                </a:solidFill>
                <a:latin typeface="Myriad Pro" pitchFamily="34" charset="0"/>
              </a:rPr>
              <a:t>7.6</a:t>
            </a:r>
            <a:r>
              <a:rPr lang="en-GB" sz="1000" b="1" dirty="0">
                <a:solidFill>
                  <a:srgbClr val="ED1C24"/>
                </a:solidFill>
                <a:latin typeface="Myriad Pro" pitchFamily="34" charset="0"/>
              </a:rPr>
              <a:t> </a:t>
            </a:r>
            <a:r>
              <a:rPr lang="en-GB" sz="1000" b="1" dirty="0">
                <a:latin typeface="Myriad Pro" pitchFamily="34" charset="0"/>
              </a:rPr>
              <a:t>Date and Time settings</a:t>
            </a:r>
          </a:p>
          <a:p>
            <a:pPr marL="457200" indent="-457200" eaLnBrk="1" hangingPunct="1">
              <a:spcBef>
                <a:spcPts val="200"/>
              </a:spcBef>
              <a:buNone/>
            </a:pPr>
            <a:r>
              <a:rPr lang="en-GB" dirty="0">
                <a:latin typeface="Myriad Pro" pitchFamily="34" charset="0"/>
              </a:rPr>
              <a:t>In the Web Server’s Home page</a:t>
            </a: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FontTx/>
              <a:buNone/>
            </a:pPr>
            <a:r>
              <a:rPr lang="en-GB" b="1" dirty="0">
                <a:latin typeface="Myriad Pro" pitchFamily="34" charset="0"/>
              </a:rPr>
              <a:t>1.</a:t>
            </a:r>
            <a:r>
              <a:rPr lang="en-GB" dirty="0">
                <a:latin typeface="Myriad Pro" pitchFamily="34" charset="0"/>
              </a:rPr>
              <a:t> Click “Web Server configuration</a:t>
            </a:r>
          </a:p>
          <a:p>
            <a:pPr marL="457200" indent="-457200" eaLnBrk="1" hangingPunct="1">
              <a:spcBef>
                <a:spcPts val="200"/>
              </a:spcBef>
              <a:buFontTx/>
              <a:buNone/>
            </a:pPr>
            <a:endParaRPr lang="en-GB" dirty="0">
              <a:latin typeface="Myriad Pro" pitchFamily="34" charset="0"/>
            </a:endParaRPr>
          </a:p>
          <a:p>
            <a:pPr marL="457200" indent="-457200" eaLnBrk="1" hangingPunct="1">
              <a:spcBef>
                <a:spcPts val="200"/>
              </a:spcBef>
              <a:buFontTx/>
              <a:buNone/>
            </a:pPr>
            <a:endParaRPr lang="en-GB" dirty="0">
              <a:latin typeface="Myriad Pro" pitchFamily="34" charset="0"/>
            </a:endParaRPr>
          </a:p>
          <a:p>
            <a:pPr marL="457200" indent="-457200" eaLnBrk="1" hangingPunct="1">
              <a:spcBef>
                <a:spcPts val="200"/>
              </a:spcBef>
              <a:buFontTx/>
              <a:buNone/>
            </a:pPr>
            <a:endParaRPr lang="en-GB" dirty="0">
              <a:latin typeface="Myriad Pro" pitchFamily="34" charset="0"/>
            </a:endParaRPr>
          </a:p>
          <a:p>
            <a:pPr marL="457200" indent="-457200" eaLnBrk="1" hangingPunct="1">
              <a:spcBef>
                <a:spcPts val="200"/>
              </a:spcBef>
              <a:buFontTx/>
              <a:buNone/>
            </a:pPr>
            <a:endParaRPr lang="en-GB" dirty="0">
              <a:latin typeface="Myriad Pro" pitchFamily="34" charset="0"/>
            </a:endParaRPr>
          </a:p>
          <a:p>
            <a:pPr marL="457200" indent="-457200" eaLnBrk="1" hangingPunct="1">
              <a:spcBef>
                <a:spcPts val="200"/>
              </a:spcBef>
              <a:buFontTx/>
              <a:buNone/>
            </a:pPr>
            <a:endParaRPr lang="en-GB" dirty="0">
              <a:latin typeface="Myriad Pro" pitchFamily="34" charset="0"/>
            </a:endParaRPr>
          </a:p>
          <a:p>
            <a:pPr marL="457200" indent="-457200" eaLnBrk="1" hangingPunct="1">
              <a:spcBef>
                <a:spcPts val="200"/>
              </a:spcBef>
              <a:buFontTx/>
              <a:buNone/>
            </a:pPr>
            <a:endParaRPr lang="en-GB" dirty="0">
              <a:latin typeface="Myriad Pro" pitchFamily="34" charset="0"/>
            </a:endParaRPr>
          </a:p>
          <a:p>
            <a:pPr marL="457200" indent="-457200" eaLnBrk="1" hangingPunct="1">
              <a:spcBef>
                <a:spcPts val="200"/>
              </a:spcBef>
              <a:buFontTx/>
              <a:buNone/>
            </a:pPr>
            <a:endParaRPr lang="en-GB" dirty="0">
              <a:latin typeface="Myriad Pro" pitchFamily="34" charset="0"/>
            </a:endParaRPr>
          </a:p>
          <a:p>
            <a:pPr marL="457200" indent="-457200" eaLnBrk="1" hangingPunct="1">
              <a:spcBef>
                <a:spcPts val="200"/>
              </a:spcBef>
              <a:buFontTx/>
              <a:buNone/>
            </a:pPr>
            <a:endParaRPr lang="en-GB" dirty="0">
              <a:latin typeface="Myriad Pro" pitchFamily="34" charset="0"/>
            </a:endParaRPr>
          </a:p>
          <a:p>
            <a:pPr marL="457200" indent="-457200" eaLnBrk="1" hangingPunct="1">
              <a:spcBef>
                <a:spcPts val="200"/>
              </a:spcBef>
              <a:buFontTx/>
              <a:buNone/>
            </a:pPr>
            <a:endParaRPr lang="en-GB" dirty="0">
              <a:latin typeface="Myriad Pro" pitchFamily="34" charset="0"/>
            </a:endParaRPr>
          </a:p>
          <a:p>
            <a:pPr marL="457200" indent="-457200" eaLnBrk="1" hangingPunct="1">
              <a:spcBef>
                <a:spcPts val="200"/>
              </a:spcBef>
              <a:buFontTx/>
              <a:buNone/>
            </a:pPr>
            <a:endParaRPr lang="en-GB" dirty="0">
              <a:latin typeface="Myriad Pro" pitchFamily="34" charset="0"/>
            </a:endParaRPr>
          </a:p>
          <a:p>
            <a:pPr marL="457200" indent="-457200" eaLnBrk="1" hangingPunct="1">
              <a:spcBef>
                <a:spcPts val="200"/>
              </a:spcBef>
              <a:buFontTx/>
              <a:buNone/>
            </a:pPr>
            <a:endParaRPr lang="en-GB" dirty="0">
              <a:latin typeface="Myriad Pro" pitchFamily="34" charset="0"/>
            </a:endParaRPr>
          </a:p>
          <a:p>
            <a:pPr marL="457200" indent="-457200" eaLnBrk="1" hangingPunct="1">
              <a:spcBef>
                <a:spcPts val="200"/>
              </a:spcBef>
              <a:buFontTx/>
              <a:buNone/>
            </a:pPr>
            <a:endParaRPr lang="en-GB" dirty="0">
              <a:latin typeface="Myriad Pro" pitchFamily="34" charset="0"/>
            </a:endParaRPr>
          </a:p>
          <a:p>
            <a:pPr marL="457200" indent="-457200" eaLnBrk="1" hangingPunct="1">
              <a:spcBef>
                <a:spcPts val="200"/>
              </a:spcBef>
              <a:buFontTx/>
              <a:buNone/>
            </a:pPr>
            <a:endParaRPr lang="en-GB" dirty="0">
              <a:latin typeface="Myriad Pro" pitchFamily="34" charset="0"/>
            </a:endParaRPr>
          </a:p>
          <a:p>
            <a:pPr marL="457200" lvl="0" indent="-457200" eaLnBrk="1" hangingPunct="1">
              <a:spcBef>
                <a:spcPts val="200"/>
              </a:spcBef>
              <a:buNone/>
            </a:pPr>
            <a:r>
              <a:rPr lang="en-GB" b="1" dirty="0"/>
              <a:t>2.</a:t>
            </a:r>
            <a:r>
              <a:rPr lang="en-GB" dirty="0"/>
              <a:t> Click “Web server settings” </a:t>
            </a:r>
          </a:p>
          <a:p>
            <a:pPr marL="457200" indent="-457200" eaLnBrk="1" hangingPunct="1">
              <a:spcBef>
                <a:spcPts val="200"/>
              </a:spcBef>
              <a:buFontTx/>
              <a:buNone/>
            </a:pPr>
            <a:endParaRPr lang="en-GB" b="1" dirty="0">
              <a:latin typeface="Myriad Pro" pitchFamily="34" charset="0"/>
            </a:endParaRPr>
          </a:p>
          <a:p>
            <a:pPr marL="457200" indent="-457200" eaLnBrk="1" hangingPunct="1">
              <a:spcBef>
                <a:spcPts val="200"/>
              </a:spcBef>
              <a:buFontTx/>
              <a:buNone/>
            </a:pPr>
            <a:endParaRPr lang="en-GB" b="1" dirty="0"/>
          </a:p>
          <a:p>
            <a:pPr marL="457200" indent="-457200" eaLnBrk="1" hangingPunct="1">
              <a:spcBef>
                <a:spcPts val="200"/>
              </a:spcBef>
              <a:buFontTx/>
              <a:buNone/>
            </a:pPr>
            <a:endParaRPr lang="en-GB" b="1" dirty="0">
              <a:latin typeface="Myriad Pro" pitchFamily="34" charset="0"/>
            </a:endParaRPr>
          </a:p>
          <a:p>
            <a:pPr marL="457200" indent="-457200" eaLnBrk="1" hangingPunct="1">
              <a:spcBef>
                <a:spcPts val="200"/>
              </a:spcBef>
              <a:buFontTx/>
              <a:buNone/>
            </a:pPr>
            <a:endParaRPr lang="en-GB" b="1" dirty="0"/>
          </a:p>
          <a:p>
            <a:pPr marL="457200" indent="-457200" eaLnBrk="1" hangingPunct="1">
              <a:spcBef>
                <a:spcPts val="200"/>
              </a:spcBef>
              <a:buFontTx/>
              <a:buNone/>
            </a:pPr>
            <a:endParaRPr lang="en-GB" b="1" dirty="0">
              <a:latin typeface="Myriad Pro" pitchFamily="34" charset="0"/>
            </a:endParaRPr>
          </a:p>
          <a:p>
            <a:pPr marL="457200" indent="-457200" eaLnBrk="1" hangingPunct="1">
              <a:spcBef>
                <a:spcPts val="200"/>
              </a:spcBef>
              <a:buFontTx/>
              <a:buNone/>
            </a:pPr>
            <a:endParaRPr lang="en-GB" b="1" dirty="0"/>
          </a:p>
          <a:p>
            <a:pPr marL="457200" indent="-457200" eaLnBrk="1" hangingPunct="1">
              <a:spcBef>
                <a:spcPts val="200"/>
              </a:spcBef>
              <a:buFontTx/>
              <a:buNone/>
            </a:pPr>
            <a:endParaRPr lang="en-GB" b="1" dirty="0">
              <a:latin typeface="Myriad Pro" pitchFamily="34" charset="0"/>
            </a:endParaRPr>
          </a:p>
          <a:p>
            <a:pPr marL="457200" indent="-457200" eaLnBrk="1" hangingPunct="1">
              <a:spcBef>
                <a:spcPts val="200"/>
              </a:spcBef>
              <a:buFontTx/>
              <a:buNone/>
            </a:pPr>
            <a:endParaRPr lang="en-GB" b="1" dirty="0"/>
          </a:p>
          <a:p>
            <a:pPr marL="457200" indent="-457200" eaLnBrk="1" hangingPunct="1">
              <a:spcBef>
                <a:spcPts val="200"/>
              </a:spcBef>
              <a:buFontTx/>
              <a:buNone/>
            </a:pPr>
            <a:endParaRPr lang="en-GB" b="1" dirty="0">
              <a:latin typeface="Myriad Pro" pitchFamily="34" charset="0"/>
            </a:endParaRPr>
          </a:p>
          <a:p>
            <a:pPr marL="457200" indent="-457200" eaLnBrk="1" hangingPunct="1">
              <a:spcBef>
                <a:spcPts val="200"/>
              </a:spcBef>
              <a:buFontTx/>
              <a:buNone/>
            </a:pPr>
            <a:endParaRPr lang="en-GB" b="1" dirty="0"/>
          </a:p>
          <a:p>
            <a:pPr marL="457200" indent="-457200" eaLnBrk="1" hangingPunct="1">
              <a:spcBef>
                <a:spcPts val="200"/>
              </a:spcBef>
              <a:buFontTx/>
              <a:buNone/>
            </a:pPr>
            <a:endParaRPr lang="en-GB" b="1" dirty="0">
              <a:latin typeface="Myriad Pro" pitchFamily="34" charset="0"/>
            </a:endParaRPr>
          </a:p>
          <a:p>
            <a:pPr marL="457200" indent="-457200" eaLnBrk="1" hangingPunct="1">
              <a:spcBef>
                <a:spcPts val="200"/>
              </a:spcBef>
              <a:buFontTx/>
              <a:buNone/>
            </a:pPr>
            <a:endParaRPr lang="en-GB" b="1" dirty="0"/>
          </a:p>
          <a:p>
            <a:pPr marL="457200" indent="-457200" eaLnBrk="1" hangingPunct="1">
              <a:spcBef>
                <a:spcPts val="200"/>
              </a:spcBef>
              <a:buFontTx/>
              <a:buNone/>
            </a:pPr>
            <a:endParaRPr lang="en-GB" b="1" dirty="0">
              <a:latin typeface="Myriad Pro" pitchFamily="34" charset="0"/>
            </a:endParaRPr>
          </a:p>
          <a:p>
            <a:pPr marL="457200" indent="-457200" eaLnBrk="1" hangingPunct="1">
              <a:spcBef>
                <a:spcPts val="200"/>
              </a:spcBef>
              <a:buFontTx/>
              <a:buNone/>
            </a:pPr>
            <a:r>
              <a:rPr lang="en-GB" b="1" dirty="0">
                <a:latin typeface="Myriad Pro" pitchFamily="34" charset="0"/>
              </a:rPr>
              <a:t>3.</a:t>
            </a:r>
            <a:r>
              <a:rPr lang="en-GB" dirty="0">
                <a:latin typeface="Myriad Pro" pitchFamily="34" charset="0"/>
              </a:rPr>
              <a:t> Click “Date and Time” to set these parameters</a:t>
            </a:r>
          </a:p>
        </p:txBody>
      </p:sp>
      <p:pic>
        <p:nvPicPr>
          <p:cNvPr id="17" name="Picture 2" descr="C:\Users\Enrico Diani\Desktop\Manuali Soluzione Misura EDIA\Measure Web Server\ime\big\EN\Homepage SXWS255.png"/>
          <p:cNvPicPr>
            <a:picLocks noChangeAspect="1" noChangeArrowheads="1"/>
          </p:cNvPicPr>
          <p:nvPr/>
        </p:nvPicPr>
        <p:blipFill>
          <a:blip r:embed="rId2" cstate="print"/>
          <a:srcRect/>
          <a:stretch>
            <a:fillRect/>
          </a:stretch>
        </p:blipFill>
        <p:spPr bwMode="auto">
          <a:xfrm>
            <a:off x="2988000" y="1620000"/>
            <a:ext cx="2753438" cy="1980000"/>
          </a:xfrm>
          <a:prstGeom prst="rect">
            <a:avLst/>
          </a:prstGeom>
          <a:noFill/>
        </p:spPr>
      </p:pic>
      <p:grpSp>
        <p:nvGrpSpPr>
          <p:cNvPr id="26" name="Gruppo 25"/>
          <p:cNvGrpSpPr/>
          <p:nvPr/>
        </p:nvGrpSpPr>
        <p:grpSpPr>
          <a:xfrm>
            <a:off x="4068000" y="2124000"/>
            <a:ext cx="293824" cy="360000"/>
            <a:chOff x="1483200" y="4590000"/>
            <a:chExt cx="293824" cy="360000"/>
          </a:xfrm>
        </p:grpSpPr>
        <p:pic>
          <p:nvPicPr>
            <p:cNvPr id="27" name="Picture 3" descr="C:\Users\Enrico Diani\Desktop\Mano IME.png"/>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28" name="CasellaDiTesto 27"/>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pic>
        <p:nvPicPr>
          <p:cNvPr id="16" name="Picture 4">
            <a:extLst>
              <a:ext uri="{FF2B5EF4-FFF2-40B4-BE49-F238E27FC236}">
                <a16:creationId xmlns:a16="http://schemas.microsoft.com/office/drawing/2014/main" id="{E02CDBF1-4F87-43C7-A378-6D8E699C812D}"/>
              </a:ext>
            </a:extLst>
          </p:cNvPr>
          <p:cNvPicPr>
            <a:picLocks noChangeAspect="1" noChangeArrowheads="1"/>
          </p:cNvPicPr>
          <p:nvPr/>
        </p:nvPicPr>
        <p:blipFill>
          <a:blip r:embed="rId4" cstate="print"/>
          <a:srcRect/>
          <a:stretch>
            <a:fillRect/>
          </a:stretch>
        </p:blipFill>
        <p:spPr bwMode="auto">
          <a:xfrm>
            <a:off x="2988000" y="6228000"/>
            <a:ext cx="2753438" cy="1980000"/>
          </a:xfrm>
          <a:prstGeom prst="rect">
            <a:avLst/>
          </a:prstGeom>
          <a:noFill/>
          <a:ln w="9525">
            <a:noFill/>
            <a:miter lim="800000"/>
            <a:headEnd/>
            <a:tailEnd/>
          </a:ln>
        </p:spPr>
      </p:pic>
      <p:grpSp>
        <p:nvGrpSpPr>
          <p:cNvPr id="18" name="Gruppo 17">
            <a:extLst>
              <a:ext uri="{FF2B5EF4-FFF2-40B4-BE49-F238E27FC236}">
                <a16:creationId xmlns:a16="http://schemas.microsoft.com/office/drawing/2014/main" id="{8370D9AB-B395-4B97-9553-81D6E34F820D}"/>
              </a:ext>
            </a:extLst>
          </p:cNvPr>
          <p:cNvGrpSpPr/>
          <p:nvPr/>
        </p:nvGrpSpPr>
        <p:grpSpPr>
          <a:xfrm>
            <a:off x="4068000" y="6768000"/>
            <a:ext cx="293824" cy="360000"/>
            <a:chOff x="1483200" y="4590000"/>
            <a:chExt cx="293824" cy="360000"/>
          </a:xfrm>
        </p:grpSpPr>
        <p:pic>
          <p:nvPicPr>
            <p:cNvPr id="20" name="Picture 3" descr="C:\Users\Enrico Diani\Desktop\Mano IME.png">
              <a:extLst>
                <a:ext uri="{FF2B5EF4-FFF2-40B4-BE49-F238E27FC236}">
                  <a16:creationId xmlns:a16="http://schemas.microsoft.com/office/drawing/2014/main" id="{69A8669A-A094-4600-8162-E6F9F1413C75}"/>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21" name="CasellaDiTesto 20">
              <a:extLst>
                <a:ext uri="{FF2B5EF4-FFF2-40B4-BE49-F238E27FC236}">
                  <a16:creationId xmlns:a16="http://schemas.microsoft.com/office/drawing/2014/main" id="{0A508F9A-D51B-48F9-8356-31E9C1681F2B}"/>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pic>
        <p:nvPicPr>
          <p:cNvPr id="19" name="Immagine 18">
            <a:extLst>
              <a:ext uri="{FF2B5EF4-FFF2-40B4-BE49-F238E27FC236}">
                <a16:creationId xmlns:a16="http://schemas.microsoft.com/office/drawing/2014/main" id="{954A8D4B-F883-4439-9DB9-F1162462678D}"/>
              </a:ext>
            </a:extLst>
          </p:cNvPr>
          <p:cNvPicPr>
            <a:picLocks noChangeAspect="1"/>
          </p:cNvPicPr>
          <p:nvPr/>
        </p:nvPicPr>
        <p:blipFill>
          <a:blip r:embed="rId5"/>
          <a:stretch>
            <a:fillRect/>
          </a:stretch>
        </p:blipFill>
        <p:spPr>
          <a:xfrm>
            <a:off x="2988000" y="3960095"/>
            <a:ext cx="2753437" cy="1980000"/>
          </a:xfrm>
          <a:prstGeom prst="rect">
            <a:avLst/>
          </a:prstGeom>
        </p:spPr>
      </p:pic>
      <p:grpSp>
        <p:nvGrpSpPr>
          <p:cNvPr id="22" name="Gruppo 21">
            <a:extLst>
              <a:ext uri="{FF2B5EF4-FFF2-40B4-BE49-F238E27FC236}">
                <a16:creationId xmlns:a16="http://schemas.microsoft.com/office/drawing/2014/main" id="{188C935E-9F9B-473A-BB06-59275F5D76C6}"/>
              </a:ext>
            </a:extLst>
          </p:cNvPr>
          <p:cNvGrpSpPr/>
          <p:nvPr/>
        </p:nvGrpSpPr>
        <p:grpSpPr>
          <a:xfrm>
            <a:off x="4068000" y="4464000"/>
            <a:ext cx="293824" cy="360000"/>
            <a:chOff x="1483200" y="4590000"/>
            <a:chExt cx="293824" cy="360000"/>
          </a:xfrm>
        </p:grpSpPr>
        <p:pic>
          <p:nvPicPr>
            <p:cNvPr id="23" name="Picture 3" descr="C:\Users\Enrico Diani\Desktop\Mano IME.png">
              <a:extLst>
                <a:ext uri="{FF2B5EF4-FFF2-40B4-BE49-F238E27FC236}">
                  <a16:creationId xmlns:a16="http://schemas.microsoft.com/office/drawing/2014/main" id="{D24A520F-A5AC-464D-A1DD-42FF4DAFECC3}"/>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24" name="CasellaDiTesto 23">
              <a:extLst>
                <a:ext uri="{FF2B5EF4-FFF2-40B4-BE49-F238E27FC236}">
                  <a16:creationId xmlns:a16="http://schemas.microsoft.com/office/drawing/2014/main" id="{4EF951EC-D97A-4385-A885-E700F86FF882}"/>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egnaposto contenuto 2">
            <a:extLst>
              <a:ext uri="{FF2B5EF4-FFF2-40B4-BE49-F238E27FC236}">
                <a16:creationId xmlns:a16="http://schemas.microsoft.com/office/drawing/2014/main" id="{F1C9D615-48BC-4607-8847-4D84524EBD33}"/>
              </a:ext>
            </a:extLst>
          </p:cNvPr>
          <p:cNvSpPr txBox="1">
            <a:spLocks/>
          </p:cNvSpPr>
          <p:nvPr/>
        </p:nvSpPr>
        <p:spPr>
          <a:xfrm>
            <a:off x="2519999" y="1169988"/>
            <a:ext cx="4032000" cy="8056562"/>
          </a:xfrm>
          <a:prstGeom prst="rect">
            <a:avLst/>
          </a:prstGeom>
        </p:spPr>
        <p:txBody>
          <a:bodyPr rIns="72000"/>
          <a:lstStyle>
            <a:lvl1pPr marL="342900" indent="-342900" algn="l" rtl="0" eaLnBrk="0" fontAlgn="base" hangingPunct="0">
              <a:spcBef>
                <a:spcPct val="20000"/>
              </a:spcBef>
              <a:spcAft>
                <a:spcPct val="0"/>
              </a:spcAft>
              <a:buChar char="•"/>
              <a:defRPr sz="900">
                <a:solidFill>
                  <a:schemeClr val="tx1"/>
                </a:solidFill>
                <a:latin typeface="Myriad Pro" pitchFamily="34" charset="0"/>
                <a:ea typeface="+mn-ea"/>
                <a:cs typeface="Calibri" pitchFamily="34" charset="0"/>
              </a:defRPr>
            </a:lvl1pPr>
            <a:lvl2pPr marL="742950" indent="-28575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2pPr>
            <a:lvl3pPr marL="11430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3pPr>
            <a:lvl4pPr marL="16002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4pPr>
            <a:lvl5pPr marL="20574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5pPr>
            <a:lvl6pPr marL="2514600" indent="-228600" algn="l" rtl="0" fontAlgn="base">
              <a:spcBef>
                <a:spcPct val="20000"/>
              </a:spcBef>
              <a:spcAft>
                <a:spcPct val="0"/>
              </a:spcAft>
              <a:buChar char="»"/>
              <a:defRPr sz="1400">
                <a:solidFill>
                  <a:schemeClr val="tx1"/>
                </a:solidFill>
                <a:latin typeface="+mn-lt"/>
              </a:defRPr>
            </a:lvl6pPr>
            <a:lvl7pPr marL="2971800" indent="-228600" algn="l" rtl="0" fontAlgn="base">
              <a:spcBef>
                <a:spcPct val="20000"/>
              </a:spcBef>
              <a:spcAft>
                <a:spcPct val="0"/>
              </a:spcAft>
              <a:buChar char="»"/>
              <a:defRPr sz="1400">
                <a:solidFill>
                  <a:schemeClr val="tx1"/>
                </a:solidFill>
                <a:latin typeface="+mn-lt"/>
              </a:defRPr>
            </a:lvl7pPr>
            <a:lvl8pPr marL="3429000" indent="-228600" algn="l" rtl="0" fontAlgn="base">
              <a:spcBef>
                <a:spcPct val="20000"/>
              </a:spcBef>
              <a:spcAft>
                <a:spcPct val="0"/>
              </a:spcAft>
              <a:buChar char="»"/>
              <a:defRPr sz="1400">
                <a:solidFill>
                  <a:schemeClr val="tx1"/>
                </a:solidFill>
                <a:latin typeface="+mn-lt"/>
              </a:defRPr>
            </a:lvl8pPr>
            <a:lvl9pPr marL="3886200" indent="-228600" algn="l" rtl="0" fontAlgn="base">
              <a:spcBef>
                <a:spcPct val="20000"/>
              </a:spcBef>
              <a:spcAft>
                <a:spcPct val="0"/>
              </a:spcAft>
              <a:buChar char="»"/>
              <a:defRPr sz="1400">
                <a:solidFill>
                  <a:schemeClr val="tx1"/>
                </a:solidFill>
                <a:latin typeface="+mn-lt"/>
              </a:defRPr>
            </a:lvl9pPr>
          </a:lstStyle>
          <a:p>
            <a:pPr marL="457200" indent="-457200" eaLnBrk="1" hangingPunct="1">
              <a:spcBef>
                <a:spcPts val="200"/>
              </a:spcBef>
              <a:buFontTx/>
              <a:buNone/>
            </a:pPr>
            <a:endParaRPr lang="en-GB" b="0" kern="0"/>
          </a:p>
          <a:p>
            <a:pPr marL="457200" indent="-457200" eaLnBrk="1" hangingPunct="1">
              <a:spcBef>
                <a:spcPts val="200"/>
              </a:spcBef>
              <a:buFontTx/>
              <a:buNone/>
            </a:pPr>
            <a:endParaRPr lang="en-GB" b="0" kern="0"/>
          </a:p>
          <a:p>
            <a:pPr marL="457200" indent="-457200" eaLnBrk="1" hangingPunct="1">
              <a:spcBef>
                <a:spcPts val="200"/>
              </a:spcBef>
              <a:buFontTx/>
              <a:buNone/>
            </a:pPr>
            <a:endParaRPr lang="en-GB" b="0" kern="0"/>
          </a:p>
          <a:p>
            <a:pPr marL="457200" indent="-457200" eaLnBrk="1" hangingPunct="1">
              <a:spcBef>
                <a:spcPts val="200"/>
              </a:spcBef>
              <a:buFontTx/>
              <a:buNone/>
            </a:pPr>
            <a:endParaRPr lang="en-GB" b="0" kern="0"/>
          </a:p>
          <a:p>
            <a:pPr marL="457200" indent="-457200" eaLnBrk="1" hangingPunct="1">
              <a:spcBef>
                <a:spcPts val="200"/>
              </a:spcBef>
              <a:buFontTx/>
              <a:buNone/>
            </a:pPr>
            <a:endParaRPr lang="en-GB" b="0" kern="0"/>
          </a:p>
          <a:p>
            <a:pPr marL="457200" indent="-457200" eaLnBrk="1" hangingPunct="1">
              <a:spcBef>
                <a:spcPts val="200"/>
              </a:spcBef>
              <a:buFontTx/>
              <a:buNone/>
            </a:pPr>
            <a:endParaRPr lang="en-GB" b="0" kern="0"/>
          </a:p>
          <a:p>
            <a:pPr marL="457200" indent="-457200" eaLnBrk="1" hangingPunct="1">
              <a:spcBef>
                <a:spcPts val="200"/>
              </a:spcBef>
              <a:buFontTx/>
              <a:buNone/>
            </a:pPr>
            <a:endParaRPr lang="en-GB" b="0" kern="0"/>
          </a:p>
          <a:p>
            <a:pPr marL="457200" indent="-457200" eaLnBrk="1" hangingPunct="1">
              <a:spcBef>
                <a:spcPts val="200"/>
              </a:spcBef>
              <a:buFontTx/>
              <a:buNone/>
            </a:pPr>
            <a:endParaRPr lang="en-GB" b="0" kern="0"/>
          </a:p>
          <a:p>
            <a:pPr marL="457200" indent="-457200" eaLnBrk="1" hangingPunct="1">
              <a:spcBef>
                <a:spcPts val="200"/>
              </a:spcBef>
              <a:buFontTx/>
              <a:buNone/>
            </a:pPr>
            <a:endParaRPr lang="en-GB" b="0" kern="0"/>
          </a:p>
          <a:p>
            <a:pPr marL="457200" indent="-457200" eaLnBrk="1" hangingPunct="1">
              <a:spcBef>
                <a:spcPts val="200"/>
              </a:spcBef>
              <a:buFontTx/>
              <a:buNone/>
            </a:pPr>
            <a:endParaRPr lang="en-GB" b="0" kern="0"/>
          </a:p>
          <a:p>
            <a:pPr marL="457200" indent="-457200" eaLnBrk="1" hangingPunct="1">
              <a:spcBef>
                <a:spcPts val="200"/>
              </a:spcBef>
              <a:buFontTx/>
              <a:buNone/>
            </a:pPr>
            <a:endParaRPr lang="en-GB" b="0" kern="0"/>
          </a:p>
          <a:p>
            <a:pPr marL="457200" indent="-457200" eaLnBrk="1" hangingPunct="1">
              <a:spcBef>
                <a:spcPts val="200"/>
              </a:spcBef>
              <a:buFontTx/>
              <a:buNone/>
            </a:pPr>
            <a:endParaRPr lang="en-GB" b="0" kern="0"/>
          </a:p>
          <a:p>
            <a:pPr marL="457200" indent="-457200" eaLnBrk="1" hangingPunct="1">
              <a:spcBef>
                <a:spcPts val="200"/>
              </a:spcBef>
              <a:buFontTx/>
              <a:buNone/>
            </a:pPr>
            <a:endParaRPr lang="en-GB" b="0" kern="0"/>
          </a:p>
          <a:p>
            <a:pPr marL="457200" indent="-457200" eaLnBrk="1" hangingPunct="1">
              <a:spcBef>
                <a:spcPts val="0"/>
              </a:spcBef>
              <a:buFontTx/>
              <a:buNone/>
            </a:pPr>
            <a:r>
              <a:rPr lang="en-GB" b="1" kern="0"/>
              <a:t>4.</a:t>
            </a:r>
            <a:r>
              <a:rPr lang="en-GB" b="0" kern="0"/>
              <a:t> Enter the new parameters</a:t>
            </a:r>
          </a:p>
          <a:p>
            <a:pPr marL="180000" indent="-90000" eaLnBrk="1" hangingPunct="1">
              <a:spcBef>
                <a:spcPts val="0"/>
              </a:spcBef>
              <a:buFont typeface="Calibri" pitchFamily="34" charset="0"/>
              <a:buChar char="‒"/>
            </a:pPr>
            <a:r>
              <a:rPr lang="en-GB" b="0" kern="0"/>
              <a:t>Time zone</a:t>
            </a:r>
          </a:p>
          <a:p>
            <a:pPr marL="180000" indent="-90000" eaLnBrk="1" hangingPunct="1">
              <a:spcBef>
                <a:spcPts val="0"/>
              </a:spcBef>
              <a:buFont typeface="Calibri" pitchFamily="34" charset="0"/>
              <a:buChar char="‒"/>
            </a:pPr>
            <a:r>
              <a:rPr lang="en-GB" b="0" kern="0"/>
              <a:t>Data and time</a:t>
            </a:r>
          </a:p>
          <a:p>
            <a:pPr marL="0" indent="0" eaLnBrk="1" hangingPunct="1">
              <a:spcBef>
                <a:spcPts val="200"/>
              </a:spcBef>
              <a:buFontTx/>
              <a:buNone/>
            </a:pPr>
            <a:r>
              <a:rPr lang="en-GB" b="1" kern="0"/>
              <a:t>5.</a:t>
            </a:r>
            <a:r>
              <a:rPr lang="en-GB" b="0" kern="0"/>
              <a:t> Click “Save” to confirm</a:t>
            </a:r>
          </a:p>
          <a:p>
            <a:pPr marL="0" indent="0" eaLnBrk="1" hangingPunct="1">
              <a:spcBef>
                <a:spcPts val="200"/>
              </a:spcBef>
              <a:buFontTx/>
              <a:buNone/>
            </a:pPr>
            <a:endParaRPr lang="en-US" b="0" kern="0"/>
          </a:p>
          <a:p>
            <a:pPr marL="0" indent="0" eaLnBrk="1" hangingPunct="1">
              <a:spcBef>
                <a:spcPts val="200"/>
              </a:spcBef>
              <a:buFontTx/>
              <a:buNone/>
            </a:pPr>
            <a:r>
              <a:rPr lang="en-US" b="0" kern="0"/>
              <a:t>Alternatively, you can use the “Automatic time settings” function that allow the Web Server reach the clock from a Network time protocol (NTP) Server.</a:t>
            </a:r>
          </a:p>
          <a:p>
            <a:pPr marL="0" indent="0" eaLnBrk="1" hangingPunct="1">
              <a:spcBef>
                <a:spcPts val="200"/>
              </a:spcBef>
              <a:buFontTx/>
              <a:buNone/>
            </a:pPr>
            <a:endParaRPr lang="en-US" b="0" kern="0"/>
          </a:p>
          <a:p>
            <a:pPr marL="0" indent="0" eaLnBrk="1" hangingPunct="1">
              <a:spcBef>
                <a:spcPts val="200"/>
              </a:spcBef>
              <a:buFontTx/>
              <a:buNone/>
            </a:pPr>
            <a:endParaRPr lang="en-US" b="0" kern="0"/>
          </a:p>
          <a:p>
            <a:pPr marL="0" indent="0" eaLnBrk="1" hangingPunct="1">
              <a:spcBef>
                <a:spcPts val="200"/>
              </a:spcBef>
              <a:buFontTx/>
              <a:buNone/>
            </a:pPr>
            <a:endParaRPr lang="en-US" b="0" kern="0"/>
          </a:p>
          <a:p>
            <a:pPr marL="0" indent="0" eaLnBrk="1" hangingPunct="1">
              <a:spcBef>
                <a:spcPts val="200"/>
              </a:spcBef>
              <a:buFontTx/>
              <a:buNone/>
            </a:pPr>
            <a:endParaRPr lang="en-US" b="0" kern="0"/>
          </a:p>
          <a:p>
            <a:pPr marL="0" indent="0" eaLnBrk="1" hangingPunct="1">
              <a:spcBef>
                <a:spcPts val="200"/>
              </a:spcBef>
              <a:buFontTx/>
              <a:buNone/>
            </a:pPr>
            <a:endParaRPr lang="en-US" b="0" kern="0"/>
          </a:p>
          <a:p>
            <a:pPr marL="0" indent="0" eaLnBrk="1" hangingPunct="1">
              <a:spcBef>
                <a:spcPts val="200"/>
              </a:spcBef>
              <a:buFontTx/>
              <a:buNone/>
            </a:pPr>
            <a:endParaRPr lang="en-US" b="0" kern="0"/>
          </a:p>
          <a:p>
            <a:pPr marL="0" indent="0" eaLnBrk="1" hangingPunct="1">
              <a:spcBef>
                <a:spcPts val="200"/>
              </a:spcBef>
              <a:buFontTx/>
              <a:buNone/>
            </a:pPr>
            <a:endParaRPr lang="en-US" b="0" kern="0"/>
          </a:p>
          <a:p>
            <a:pPr marL="0" indent="0" eaLnBrk="1" hangingPunct="1">
              <a:spcBef>
                <a:spcPts val="200"/>
              </a:spcBef>
              <a:buFontTx/>
              <a:buNone/>
            </a:pPr>
            <a:endParaRPr lang="en-US" b="0" kern="0"/>
          </a:p>
          <a:p>
            <a:pPr marL="0" indent="0" eaLnBrk="1" hangingPunct="1">
              <a:spcBef>
                <a:spcPts val="200"/>
              </a:spcBef>
              <a:buFontTx/>
              <a:buNone/>
            </a:pPr>
            <a:endParaRPr lang="en-US" b="0" kern="0"/>
          </a:p>
          <a:p>
            <a:pPr marL="0" indent="0" eaLnBrk="1" hangingPunct="1">
              <a:spcBef>
                <a:spcPts val="200"/>
              </a:spcBef>
              <a:buFontTx/>
              <a:buNone/>
            </a:pPr>
            <a:endParaRPr lang="en-US" b="0" kern="0"/>
          </a:p>
          <a:p>
            <a:pPr marL="0" indent="0" eaLnBrk="1" hangingPunct="1">
              <a:spcBef>
                <a:spcPts val="200"/>
              </a:spcBef>
              <a:buFontTx/>
              <a:buNone/>
            </a:pPr>
            <a:endParaRPr lang="en-US" b="0" kern="0"/>
          </a:p>
          <a:p>
            <a:pPr marL="0" indent="0" eaLnBrk="1" hangingPunct="1">
              <a:spcBef>
                <a:spcPts val="200"/>
              </a:spcBef>
              <a:buFontTx/>
              <a:buNone/>
            </a:pPr>
            <a:endParaRPr lang="en-US" b="0" kern="0"/>
          </a:p>
          <a:p>
            <a:pPr marL="0" indent="0" eaLnBrk="1" hangingPunct="1">
              <a:spcBef>
                <a:spcPts val="200"/>
              </a:spcBef>
              <a:buFontTx/>
              <a:buNone/>
            </a:pPr>
            <a:endParaRPr lang="en-US" b="0" kern="0"/>
          </a:p>
          <a:p>
            <a:pPr marL="0" indent="0" eaLnBrk="1" hangingPunct="1">
              <a:spcBef>
                <a:spcPts val="200"/>
              </a:spcBef>
              <a:buFontTx/>
              <a:buNone/>
            </a:pPr>
            <a:r>
              <a:rPr lang="en-GB" b="1" kern="0"/>
              <a:t>6.</a:t>
            </a:r>
            <a:r>
              <a:rPr lang="en-GB" b="0" kern="0"/>
              <a:t> Click to enable (ON) “Automatic time settings”.</a:t>
            </a:r>
          </a:p>
          <a:p>
            <a:pPr marL="0" indent="0" eaLnBrk="1" hangingPunct="1">
              <a:spcBef>
                <a:spcPts val="200"/>
              </a:spcBef>
              <a:buFontTx/>
              <a:buNone/>
            </a:pPr>
            <a:r>
              <a:rPr lang="en-GB" b="1" kern="0"/>
              <a:t>7.</a:t>
            </a:r>
            <a:r>
              <a:rPr lang="en-GB" b="0" kern="0"/>
              <a:t> It is possible to set:</a:t>
            </a:r>
            <a:br>
              <a:rPr lang="en-GB" b="0" kern="0"/>
            </a:br>
            <a:r>
              <a:rPr lang="en-GB" b="0" kern="0"/>
              <a:t>- the IP address of an internal NTP server, if the Web server is connected to an intranet that doesn’t allow Internet connection</a:t>
            </a:r>
            <a:br>
              <a:rPr lang="en-GB" b="0" i="1" kern="0"/>
            </a:br>
            <a:r>
              <a:rPr lang="en-GB" b="0" i="1" kern="0"/>
              <a:t>- </a:t>
            </a:r>
            <a:r>
              <a:rPr lang="en-GB" b="0" kern="0"/>
              <a:t>the address of a public NTP server, if the Web server is connected to Internet (e.g. of an European public NTP server: </a:t>
            </a:r>
            <a:r>
              <a:rPr lang="nl-NL" b="1" kern="0"/>
              <a:t>0.europe.pool.ntp.org</a:t>
            </a:r>
            <a:r>
              <a:rPr lang="en-GB" b="0" kern="0"/>
              <a:t>)</a:t>
            </a:r>
          </a:p>
          <a:p>
            <a:pPr marL="0" indent="0" eaLnBrk="1" hangingPunct="1">
              <a:spcBef>
                <a:spcPts val="200"/>
              </a:spcBef>
              <a:buFontTx/>
              <a:buNone/>
            </a:pPr>
            <a:r>
              <a:rPr lang="en-GB" b="1" kern="0"/>
              <a:t>8.</a:t>
            </a:r>
            <a:r>
              <a:rPr lang="en-GB" b="0" kern="0"/>
              <a:t> Click “Save” to confirm</a:t>
            </a:r>
          </a:p>
          <a:p>
            <a:pPr marL="0" indent="0" eaLnBrk="1" hangingPunct="1">
              <a:spcBef>
                <a:spcPts val="200"/>
              </a:spcBef>
              <a:buFontTx/>
              <a:buNone/>
            </a:pPr>
            <a:endParaRPr lang="en-US" b="0" kern="0"/>
          </a:p>
          <a:p>
            <a:pPr marL="0" indent="0" eaLnBrk="1" hangingPunct="1">
              <a:spcBef>
                <a:spcPts val="200"/>
              </a:spcBef>
              <a:buFontTx/>
              <a:buNone/>
            </a:pPr>
            <a:r>
              <a:rPr lang="en-GB" b="1" kern="0">
                <a:solidFill>
                  <a:srgbClr val="146BBA"/>
                </a:solidFill>
              </a:rPr>
              <a:t>Note:</a:t>
            </a:r>
            <a:r>
              <a:rPr lang="en-GB" b="0" kern="0"/>
              <a:t> </a:t>
            </a:r>
            <a:r>
              <a:rPr lang="en-US" b="0" kern="0"/>
              <a:t>To get correct Date &amp; Time using the “Automatic time settings”, is fundamental to set the correct Time zone.</a:t>
            </a:r>
            <a:endParaRPr lang="en-GB" b="0" kern="0" dirty="0"/>
          </a:p>
        </p:txBody>
      </p:sp>
      <p:pic>
        <p:nvPicPr>
          <p:cNvPr id="12" name="Immagine 11">
            <a:extLst>
              <a:ext uri="{FF2B5EF4-FFF2-40B4-BE49-F238E27FC236}">
                <a16:creationId xmlns:a16="http://schemas.microsoft.com/office/drawing/2014/main" id="{EF2B2A40-BA63-4327-85D7-D3898F60807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88001" y="4428000"/>
            <a:ext cx="2753437" cy="1980000"/>
          </a:xfrm>
          <a:prstGeom prst="rect">
            <a:avLst/>
          </a:prstGeom>
        </p:spPr>
      </p:pic>
      <p:pic>
        <p:nvPicPr>
          <p:cNvPr id="20" name="Immagine 19">
            <a:extLst>
              <a:ext uri="{FF2B5EF4-FFF2-40B4-BE49-F238E27FC236}">
                <a16:creationId xmlns:a16="http://schemas.microsoft.com/office/drawing/2014/main" id="{64D60C86-08AD-40CF-ABA7-736AD64AA7C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88001" y="1260000"/>
            <a:ext cx="2753437" cy="1980000"/>
          </a:xfrm>
          <a:prstGeom prst="rect">
            <a:avLst/>
          </a:prstGeom>
        </p:spPr>
      </p:pic>
      <p:grpSp>
        <p:nvGrpSpPr>
          <p:cNvPr id="21" name="Gruppo 20">
            <a:extLst>
              <a:ext uri="{FF2B5EF4-FFF2-40B4-BE49-F238E27FC236}">
                <a16:creationId xmlns:a16="http://schemas.microsoft.com/office/drawing/2014/main" id="{71FE12EC-B18E-43FA-8400-2FCD28F7E178}"/>
              </a:ext>
            </a:extLst>
          </p:cNvPr>
          <p:cNvGrpSpPr/>
          <p:nvPr/>
        </p:nvGrpSpPr>
        <p:grpSpPr>
          <a:xfrm>
            <a:off x="3960000" y="2124000"/>
            <a:ext cx="284401" cy="284400"/>
            <a:chOff x="1332000" y="2408400"/>
            <a:chExt cx="284401" cy="284400"/>
          </a:xfrm>
        </p:grpSpPr>
        <p:pic>
          <p:nvPicPr>
            <p:cNvPr id="22" name="Picture 2" descr="C:\Users\Enrico Diani\Desktop\Matita IME.png">
              <a:extLst>
                <a:ext uri="{FF2B5EF4-FFF2-40B4-BE49-F238E27FC236}">
                  <a16:creationId xmlns:a16="http://schemas.microsoft.com/office/drawing/2014/main" id="{3A36AF64-7C89-42CF-A22A-EA42BE687710}"/>
                </a:ext>
              </a:extLst>
            </p:cNvPr>
            <p:cNvPicPr>
              <a:picLocks noChangeAspect="1" noChangeArrowheads="1"/>
            </p:cNvPicPr>
            <p:nvPr/>
          </p:nvPicPr>
          <p:blipFill>
            <a:blip r:embed="rId4" cstate="print"/>
            <a:srcRect/>
            <a:stretch>
              <a:fillRect/>
            </a:stretch>
          </p:blipFill>
          <p:spPr bwMode="auto">
            <a:xfrm>
              <a:off x="1332000" y="2408400"/>
              <a:ext cx="284401" cy="284400"/>
            </a:xfrm>
            <a:prstGeom prst="rect">
              <a:avLst/>
            </a:prstGeom>
            <a:noFill/>
          </p:spPr>
        </p:pic>
        <p:sp>
          <p:nvSpPr>
            <p:cNvPr id="23" name="CasellaDiTesto 22">
              <a:extLst>
                <a:ext uri="{FF2B5EF4-FFF2-40B4-BE49-F238E27FC236}">
                  <a16:creationId xmlns:a16="http://schemas.microsoft.com/office/drawing/2014/main" id="{3A4566F7-D63C-48D8-B237-796669F5A34A}"/>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24" name="Gruppo 23">
            <a:extLst>
              <a:ext uri="{FF2B5EF4-FFF2-40B4-BE49-F238E27FC236}">
                <a16:creationId xmlns:a16="http://schemas.microsoft.com/office/drawing/2014/main" id="{B93AF7F1-8F27-44B0-A6D9-A87057677D6B}"/>
              </a:ext>
            </a:extLst>
          </p:cNvPr>
          <p:cNvGrpSpPr/>
          <p:nvPr/>
        </p:nvGrpSpPr>
        <p:grpSpPr>
          <a:xfrm>
            <a:off x="5292000" y="2988000"/>
            <a:ext cx="293824" cy="360000"/>
            <a:chOff x="1483200" y="4590000"/>
            <a:chExt cx="293824" cy="360000"/>
          </a:xfrm>
        </p:grpSpPr>
        <p:pic>
          <p:nvPicPr>
            <p:cNvPr id="25" name="Picture 3" descr="C:\Users\Enrico Diani\Desktop\Mano IME.png">
              <a:extLst>
                <a:ext uri="{FF2B5EF4-FFF2-40B4-BE49-F238E27FC236}">
                  <a16:creationId xmlns:a16="http://schemas.microsoft.com/office/drawing/2014/main" id="{0772F6BB-BEAE-4926-9BBF-5E89738A6C91}"/>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26" name="CasellaDiTesto 25">
              <a:extLst>
                <a:ext uri="{FF2B5EF4-FFF2-40B4-BE49-F238E27FC236}">
                  <a16:creationId xmlns:a16="http://schemas.microsoft.com/office/drawing/2014/main" id="{0B2B61C1-44C8-48AF-BC92-8C6F83DD7B60}"/>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sp>
        <p:nvSpPr>
          <p:cNvPr id="27" name="Parentesi quadra aperta 26">
            <a:extLst>
              <a:ext uri="{FF2B5EF4-FFF2-40B4-BE49-F238E27FC236}">
                <a16:creationId xmlns:a16="http://schemas.microsoft.com/office/drawing/2014/main" id="{046C8892-E923-490A-BD89-00D244408454}"/>
              </a:ext>
            </a:extLst>
          </p:cNvPr>
          <p:cNvSpPr/>
          <p:nvPr/>
        </p:nvSpPr>
        <p:spPr bwMode="auto">
          <a:xfrm>
            <a:off x="4284000" y="1836000"/>
            <a:ext cx="72000" cy="576000"/>
          </a:xfrm>
          <a:prstGeom prst="leftBracket">
            <a:avLst>
              <a:gd name="adj" fmla="val 0"/>
            </a:avLst>
          </a:prstGeom>
          <a:noFill/>
          <a:ln w="9525"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a:ln>
                <a:noFill/>
              </a:ln>
              <a:solidFill>
                <a:srgbClr val="006699"/>
              </a:solidFill>
              <a:effectLst/>
              <a:latin typeface="Arial" charset="0"/>
            </a:endParaRPr>
          </a:p>
        </p:txBody>
      </p:sp>
      <p:grpSp>
        <p:nvGrpSpPr>
          <p:cNvPr id="28" name="Gruppo 27">
            <a:extLst>
              <a:ext uri="{FF2B5EF4-FFF2-40B4-BE49-F238E27FC236}">
                <a16:creationId xmlns:a16="http://schemas.microsoft.com/office/drawing/2014/main" id="{61C53AA3-3632-4BD4-B189-4A72283F47C3}"/>
              </a:ext>
            </a:extLst>
          </p:cNvPr>
          <p:cNvGrpSpPr/>
          <p:nvPr/>
        </p:nvGrpSpPr>
        <p:grpSpPr>
          <a:xfrm>
            <a:off x="4068000" y="5724000"/>
            <a:ext cx="293824" cy="360000"/>
            <a:chOff x="1483200" y="4590000"/>
            <a:chExt cx="293824" cy="360000"/>
          </a:xfrm>
        </p:grpSpPr>
        <p:pic>
          <p:nvPicPr>
            <p:cNvPr id="29" name="Picture 3" descr="C:\Users\Enrico Diani\Desktop\Mano IME.png">
              <a:extLst>
                <a:ext uri="{FF2B5EF4-FFF2-40B4-BE49-F238E27FC236}">
                  <a16:creationId xmlns:a16="http://schemas.microsoft.com/office/drawing/2014/main" id="{197126A8-CBED-4632-9289-E5340C190435}"/>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30" name="CasellaDiTesto 29">
              <a:extLst>
                <a:ext uri="{FF2B5EF4-FFF2-40B4-BE49-F238E27FC236}">
                  <a16:creationId xmlns:a16="http://schemas.microsoft.com/office/drawing/2014/main" id="{4F6F8CAF-8A61-4B8E-B0B5-564DB2E068B5}"/>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6</a:t>
              </a:r>
            </a:p>
          </p:txBody>
        </p:sp>
      </p:grpSp>
      <p:grpSp>
        <p:nvGrpSpPr>
          <p:cNvPr id="31" name="Gruppo 30">
            <a:extLst>
              <a:ext uri="{FF2B5EF4-FFF2-40B4-BE49-F238E27FC236}">
                <a16:creationId xmlns:a16="http://schemas.microsoft.com/office/drawing/2014/main" id="{99C84574-9C63-433C-BB48-E3D5D89CB4C1}"/>
              </a:ext>
            </a:extLst>
          </p:cNvPr>
          <p:cNvGrpSpPr/>
          <p:nvPr/>
        </p:nvGrpSpPr>
        <p:grpSpPr>
          <a:xfrm>
            <a:off x="4320000" y="5940000"/>
            <a:ext cx="284401" cy="284400"/>
            <a:chOff x="1332000" y="2408400"/>
            <a:chExt cx="284401" cy="284400"/>
          </a:xfrm>
        </p:grpSpPr>
        <p:pic>
          <p:nvPicPr>
            <p:cNvPr id="32" name="Picture 2" descr="C:\Users\Enrico Diani\Desktop\Matita IME.png">
              <a:extLst>
                <a:ext uri="{FF2B5EF4-FFF2-40B4-BE49-F238E27FC236}">
                  <a16:creationId xmlns:a16="http://schemas.microsoft.com/office/drawing/2014/main" id="{4D4E51DB-E930-4A9A-888A-C59417608439}"/>
                </a:ext>
              </a:extLst>
            </p:cNvPr>
            <p:cNvPicPr>
              <a:picLocks noChangeAspect="1" noChangeArrowheads="1"/>
            </p:cNvPicPr>
            <p:nvPr/>
          </p:nvPicPr>
          <p:blipFill>
            <a:blip r:embed="rId4" cstate="print"/>
            <a:srcRect/>
            <a:stretch>
              <a:fillRect/>
            </a:stretch>
          </p:blipFill>
          <p:spPr bwMode="auto">
            <a:xfrm>
              <a:off x="1332000" y="2408400"/>
              <a:ext cx="284401" cy="284400"/>
            </a:xfrm>
            <a:prstGeom prst="rect">
              <a:avLst/>
            </a:prstGeom>
            <a:noFill/>
          </p:spPr>
        </p:pic>
        <p:sp>
          <p:nvSpPr>
            <p:cNvPr id="33" name="CasellaDiTesto 32">
              <a:extLst>
                <a:ext uri="{FF2B5EF4-FFF2-40B4-BE49-F238E27FC236}">
                  <a16:creationId xmlns:a16="http://schemas.microsoft.com/office/drawing/2014/main" id="{D29EF6D6-FD28-4C24-9365-D6F37E6EDED2}"/>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7</a:t>
              </a:r>
            </a:p>
          </p:txBody>
        </p:sp>
      </p:grpSp>
      <p:grpSp>
        <p:nvGrpSpPr>
          <p:cNvPr id="34" name="Gruppo 33">
            <a:extLst>
              <a:ext uri="{FF2B5EF4-FFF2-40B4-BE49-F238E27FC236}">
                <a16:creationId xmlns:a16="http://schemas.microsoft.com/office/drawing/2014/main" id="{EEDA88C9-47B8-430D-A82E-7D6D3E3AFA09}"/>
              </a:ext>
            </a:extLst>
          </p:cNvPr>
          <p:cNvGrpSpPr/>
          <p:nvPr/>
        </p:nvGrpSpPr>
        <p:grpSpPr>
          <a:xfrm>
            <a:off x="5292000" y="6191599"/>
            <a:ext cx="293824" cy="360000"/>
            <a:chOff x="1483200" y="4590000"/>
            <a:chExt cx="293824" cy="360000"/>
          </a:xfrm>
        </p:grpSpPr>
        <p:pic>
          <p:nvPicPr>
            <p:cNvPr id="35" name="Picture 3" descr="C:\Users\Enrico Diani\Desktop\Mano IME.png">
              <a:extLst>
                <a:ext uri="{FF2B5EF4-FFF2-40B4-BE49-F238E27FC236}">
                  <a16:creationId xmlns:a16="http://schemas.microsoft.com/office/drawing/2014/main" id="{984C0B88-FE4D-42BC-87B6-809D0E080390}"/>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36" name="CasellaDiTesto 35">
              <a:extLst>
                <a:ext uri="{FF2B5EF4-FFF2-40B4-BE49-F238E27FC236}">
                  <a16:creationId xmlns:a16="http://schemas.microsoft.com/office/drawing/2014/main" id="{2D425150-70C8-4662-AC57-51A53E35EDB6}"/>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8</a:t>
              </a: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
          <p:cNvSpPr txBox="1">
            <a:spLocks noChangeArrowheads="1"/>
          </p:cNvSpPr>
          <p:nvPr/>
        </p:nvSpPr>
        <p:spPr bwMode="auto">
          <a:xfrm>
            <a:off x="2520000" y="1168400"/>
            <a:ext cx="4032000" cy="792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lvl="0" indent="-342900" algn="l">
              <a:spcBef>
                <a:spcPts val="200"/>
              </a:spcBef>
              <a:defRPr/>
            </a:pPr>
            <a:r>
              <a:rPr lang="en-GB" sz="1000" kern="0" dirty="0">
                <a:solidFill>
                  <a:srgbClr val="146BBA"/>
                </a:solidFill>
                <a:latin typeface="Myriad Pro"/>
                <a:cs typeface="Calibri" pitchFamily="34" charset="0"/>
              </a:rPr>
              <a:t>7.7</a:t>
            </a:r>
            <a:r>
              <a:rPr lang="en-GB" sz="1000" kern="0" dirty="0">
                <a:solidFill>
                  <a:srgbClr val="D20000"/>
                </a:solidFill>
                <a:latin typeface="Myriad Pro"/>
                <a:cs typeface="Calibri" pitchFamily="34" charset="0"/>
              </a:rPr>
              <a:t> </a:t>
            </a:r>
            <a:r>
              <a:rPr lang="en-GB" sz="1000" kern="0" dirty="0">
                <a:solidFill>
                  <a:schemeClr val="tx1"/>
                </a:solidFill>
                <a:latin typeface="Myriad Pro"/>
                <a:cs typeface="Calibri" pitchFamily="34" charset="0"/>
              </a:rPr>
              <a:t>Update of the Web Server</a:t>
            </a:r>
          </a:p>
          <a:p>
            <a:pPr lvl="0" algn="l">
              <a:spcBef>
                <a:spcPts val="200"/>
              </a:spcBef>
              <a:defRPr/>
            </a:pPr>
            <a:r>
              <a:rPr lang="en-GB" sz="900" b="0" kern="0" dirty="0">
                <a:solidFill>
                  <a:schemeClr val="tx1"/>
                </a:solidFill>
                <a:latin typeface="Myriad Pro"/>
                <a:cs typeface="Calibri" pitchFamily="34" charset="0"/>
              </a:rPr>
              <a:t>Materials required: </a:t>
            </a:r>
          </a:p>
          <a:p>
            <a:pPr marL="182563" lvl="0" indent="-182563" algn="l">
              <a:spcBef>
                <a:spcPts val="200"/>
              </a:spcBef>
              <a:buFont typeface="Calibri" pitchFamily="34" charset="0"/>
              <a:buChar char="‒"/>
              <a:defRPr/>
            </a:pPr>
            <a:r>
              <a:rPr lang="en-GB" sz="900" b="0" kern="0" dirty="0">
                <a:solidFill>
                  <a:schemeClr val="tx1"/>
                </a:solidFill>
                <a:latin typeface="Myriad Pro"/>
                <a:cs typeface="Calibri" pitchFamily="34" charset="0"/>
              </a:rPr>
              <a:t>File downloaded from the IME “e-catalogue”:</a:t>
            </a:r>
          </a:p>
          <a:p>
            <a:pPr marL="358775" lvl="1" indent="-176213" algn="l">
              <a:spcBef>
                <a:spcPts val="200"/>
              </a:spcBef>
              <a:buFont typeface="Arial" pitchFamily="34" charset="0"/>
              <a:buChar char="•"/>
              <a:defRPr/>
            </a:pPr>
            <a:r>
              <a:rPr lang="en-GB" sz="900" b="0" kern="0" dirty="0">
                <a:solidFill>
                  <a:schemeClr val="tx1"/>
                </a:solidFill>
                <a:latin typeface="Myriad Pro"/>
                <a:cs typeface="Calibri" pitchFamily="34" charset="0"/>
              </a:rPr>
              <a:t>Energy_Manager_Web_Server_SXWS10_32_255_v_r_b.zip</a:t>
            </a:r>
          </a:p>
          <a:p>
            <a:pPr marL="1881188" lvl="0" indent="1588" algn="l">
              <a:spcBef>
                <a:spcPts val="200"/>
              </a:spcBef>
              <a:defRPr/>
            </a:pPr>
            <a:r>
              <a:rPr lang="en-GB" sz="700" b="0" kern="0" dirty="0" err="1">
                <a:solidFill>
                  <a:schemeClr val="tx1"/>
                </a:solidFill>
                <a:latin typeface="Myriad Pro"/>
                <a:cs typeface="Calibri" pitchFamily="34" charset="0"/>
              </a:rPr>
              <a:t>Energy_Manager_Web_Server</a:t>
            </a:r>
            <a:r>
              <a:rPr lang="en-GB" sz="700" b="0" kern="0" dirty="0">
                <a:solidFill>
                  <a:schemeClr val="tx1"/>
                </a:solidFill>
                <a:latin typeface="Myriad Pro"/>
                <a:cs typeface="Calibri" pitchFamily="34" charset="0"/>
              </a:rPr>
              <a:t> = Product Name</a:t>
            </a:r>
          </a:p>
          <a:p>
            <a:pPr marL="1881188" lvl="0" indent="1588" algn="l">
              <a:spcBef>
                <a:spcPts val="200"/>
              </a:spcBef>
              <a:defRPr/>
            </a:pPr>
            <a:r>
              <a:rPr lang="en-GB" sz="700" b="0" kern="0" dirty="0">
                <a:solidFill>
                  <a:schemeClr val="tx1"/>
                </a:solidFill>
                <a:latin typeface="Myriad Pro"/>
                <a:cs typeface="Calibri" pitchFamily="34" charset="0"/>
              </a:rPr>
              <a:t>SXWS10_32_255 = Catalog numbers</a:t>
            </a:r>
          </a:p>
          <a:p>
            <a:pPr marL="1881188" lvl="0" indent="1588" algn="l">
              <a:spcBef>
                <a:spcPts val="200"/>
              </a:spcBef>
              <a:defRPr/>
            </a:pPr>
            <a:r>
              <a:rPr lang="en-GB" sz="700" b="0" kern="0" dirty="0" err="1">
                <a:solidFill>
                  <a:schemeClr val="tx1"/>
                </a:solidFill>
                <a:latin typeface="Myriad Pro"/>
                <a:cs typeface="Calibri" pitchFamily="34" charset="0"/>
              </a:rPr>
              <a:t>v_r_b</a:t>
            </a:r>
            <a:r>
              <a:rPr lang="en-GB" sz="700" b="0" kern="0" dirty="0">
                <a:solidFill>
                  <a:schemeClr val="tx1"/>
                </a:solidFill>
                <a:latin typeface="Myriad Pro"/>
                <a:cs typeface="Calibri" pitchFamily="34" charset="0"/>
              </a:rPr>
              <a:t> = Version of the embedded application</a:t>
            </a:r>
          </a:p>
          <a:p>
            <a:pPr marL="182563" lvl="0" algn="l">
              <a:spcBef>
                <a:spcPts val="200"/>
              </a:spcBef>
              <a:defRPr/>
            </a:pPr>
            <a:r>
              <a:rPr lang="en-GB" sz="900" b="0" kern="0" dirty="0">
                <a:solidFill>
                  <a:schemeClr val="tx1"/>
                </a:solidFill>
                <a:latin typeface="Myriad Pro"/>
                <a:cs typeface="Calibri" pitchFamily="34" charset="0"/>
              </a:rPr>
              <a:t>The folder .zip contains the following files:</a:t>
            </a:r>
          </a:p>
          <a:p>
            <a:pPr marL="358775" lvl="0" indent="-176213" algn="l">
              <a:spcBef>
                <a:spcPts val="0"/>
              </a:spcBef>
              <a:buFont typeface="Arial" pitchFamily="34" charset="0"/>
              <a:buChar char="•"/>
              <a:defRPr/>
            </a:pPr>
            <a:r>
              <a:rPr lang="en-GB" sz="900" b="0" kern="0" dirty="0">
                <a:solidFill>
                  <a:schemeClr val="tx1"/>
                </a:solidFill>
                <a:latin typeface="Myriad Pro"/>
                <a:cs typeface="Calibri" pitchFamily="34" charset="0"/>
              </a:rPr>
              <a:t>File “.jar”: web server’s update package</a:t>
            </a:r>
          </a:p>
          <a:p>
            <a:pPr lvl="0" indent="182563" algn="l">
              <a:spcBef>
                <a:spcPts val="200"/>
              </a:spcBef>
              <a:defRPr/>
            </a:pPr>
            <a:endParaRPr lang="en-GB" sz="900" b="0" kern="0" dirty="0">
              <a:solidFill>
                <a:schemeClr val="tx1"/>
              </a:solidFill>
              <a:latin typeface="Myriad Pro"/>
              <a:cs typeface="Calibri" pitchFamily="34" charset="0"/>
            </a:endParaRPr>
          </a:p>
          <a:p>
            <a:pPr lvl="0" indent="182563" algn="l">
              <a:spcBef>
                <a:spcPts val="200"/>
              </a:spcBef>
              <a:buFont typeface="Calibri" pitchFamily="34" charset="0"/>
              <a:buChar char="‒"/>
              <a:defRPr/>
            </a:pPr>
            <a:r>
              <a:rPr lang="en-GB" sz="900" b="0" kern="0" dirty="0">
                <a:solidFill>
                  <a:schemeClr val="tx1"/>
                </a:solidFill>
                <a:latin typeface="Myriad Pro"/>
                <a:cs typeface="Calibri" pitchFamily="34" charset="0"/>
              </a:rPr>
              <a:t>Procedure for updating the Web Server: follow the procedure</a:t>
            </a:r>
          </a:p>
          <a:p>
            <a:pPr lvl="0" algn="l">
              <a:spcBef>
                <a:spcPts val="200"/>
              </a:spcBef>
              <a:defRPr/>
            </a:pPr>
            <a:r>
              <a:rPr lang="en-GB" sz="900" b="0" kern="0" dirty="0">
                <a:solidFill>
                  <a:schemeClr val="tx1"/>
                </a:solidFill>
                <a:latin typeface="Myriad Pro"/>
                <a:cs typeface="Calibri" pitchFamily="34" charset="0"/>
              </a:rPr>
              <a:t>Access to the Web server typing PIN and PUK codes</a:t>
            </a:r>
          </a:p>
          <a:p>
            <a:pPr lvl="0" algn="l">
              <a:spcBef>
                <a:spcPts val="200"/>
              </a:spcBef>
              <a:defRPr/>
            </a:pPr>
            <a:r>
              <a:rPr lang="en-GB" sz="900" b="0" kern="0" dirty="0">
                <a:solidFill>
                  <a:schemeClr val="tx1"/>
                </a:solidFill>
                <a:latin typeface="Myriad Pro"/>
                <a:cs typeface="Calibri" pitchFamily="34" charset="0"/>
              </a:rPr>
              <a:t>Web Server’s home page appears</a:t>
            </a:r>
          </a:p>
          <a:p>
            <a:pPr lvl="0" algn="l">
              <a:spcBef>
                <a:spcPts val="200"/>
              </a:spcBef>
              <a:defRPr/>
            </a:pPr>
            <a:endParaRPr lang="en-GB" sz="900" dirty="0">
              <a:latin typeface="Myriad Pro"/>
            </a:endParaRPr>
          </a:p>
          <a:p>
            <a:pPr algn="l">
              <a:spcBef>
                <a:spcPts val="200"/>
              </a:spcBef>
              <a:defRPr/>
            </a:pPr>
            <a:endParaRPr lang="en-GB" sz="900" dirty="0">
              <a:latin typeface="Myriad Pro"/>
            </a:endParaRPr>
          </a:p>
          <a:p>
            <a:pPr algn="l">
              <a:spcBef>
                <a:spcPts val="200"/>
              </a:spcBef>
              <a:defRPr/>
            </a:pPr>
            <a:endParaRPr lang="en-GB" sz="900" dirty="0">
              <a:latin typeface="Myriad Pro"/>
            </a:endParaRPr>
          </a:p>
          <a:p>
            <a:pPr algn="l">
              <a:spcBef>
                <a:spcPts val="200"/>
              </a:spcBef>
              <a:defRPr/>
            </a:pPr>
            <a:endParaRPr lang="en-GB" sz="900" dirty="0">
              <a:latin typeface="Myriad Pro"/>
            </a:endParaRPr>
          </a:p>
          <a:p>
            <a:pPr algn="l">
              <a:spcBef>
                <a:spcPts val="200"/>
              </a:spcBef>
              <a:defRPr/>
            </a:pPr>
            <a:endParaRPr lang="en-GB" sz="900" dirty="0">
              <a:latin typeface="Myriad Pro"/>
            </a:endParaRPr>
          </a:p>
          <a:p>
            <a:pPr algn="l">
              <a:spcBef>
                <a:spcPts val="200"/>
              </a:spcBef>
              <a:defRPr/>
            </a:pPr>
            <a:endParaRPr lang="en-GB" sz="900" dirty="0">
              <a:latin typeface="Myriad Pro"/>
            </a:endParaRPr>
          </a:p>
          <a:p>
            <a:pPr algn="l">
              <a:spcBef>
                <a:spcPts val="200"/>
              </a:spcBef>
              <a:defRPr/>
            </a:pPr>
            <a:endParaRPr lang="en-GB" sz="900" dirty="0">
              <a:latin typeface="Myriad Pro"/>
            </a:endParaRPr>
          </a:p>
          <a:p>
            <a:pPr algn="l">
              <a:spcBef>
                <a:spcPts val="200"/>
              </a:spcBef>
              <a:defRPr/>
            </a:pPr>
            <a:endParaRPr lang="en-GB" sz="900" dirty="0">
              <a:latin typeface="Myriad Pro"/>
            </a:endParaRPr>
          </a:p>
          <a:p>
            <a:pPr algn="l">
              <a:spcBef>
                <a:spcPts val="200"/>
              </a:spcBef>
              <a:defRPr/>
            </a:pPr>
            <a:endParaRPr lang="en-GB" sz="900" dirty="0">
              <a:latin typeface="Myriad Pro"/>
            </a:endParaRPr>
          </a:p>
          <a:p>
            <a:pPr algn="l">
              <a:spcBef>
                <a:spcPts val="200"/>
              </a:spcBef>
              <a:defRPr/>
            </a:pPr>
            <a:endParaRPr lang="en-GB" sz="900" dirty="0">
              <a:latin typeface="Myriad Pro"/>
            </a:endParaRPr>
          </a:p>
          <a:p>
            <a:pPr algn="l">
              <a:spcBef>
                <a:spcPts val="200"/>
              </a:spcBef>
              <a:defRPr/>
            </a:pPr>
            <a:endParaRPr lang="en-GB" sz="900" dirty="0">
              <a:latin typeface="Myriad Pro"/>
            </a:endParaRPr>
          </a:p>
          <a:p>
            <a:pPr algn="l">
              <a:spcBef>
                <a:spcPts val="200"/>
              </a:spcBef>
              <a:defRPr/>
            </a:pPr>
            <a:endParaRPr lang="en-GB" sz="900" dirty="0">
              <a:latin typeface="Myriad Pro"/>
            </a:endParaRPr>
          </a:p>
          <a:p>
            <a:pPr algn="l">
              <a:spcBef>
                <a:spcPts val="200"/>
              </a:spcBef>
              <a:defRPr/>
            </a:pPr>
            <a:endParaRPr lang="en-GB" sz="900" dirty="0">
              <a:latin typeface="Myriad Pro"/>
            </a:endParaRPr>
          </a:p>
          <a:p>
            <a:pPr lvl="0" algn="l">
              <a:spcBef>
                <a:spcPts val="200"/>
              </a:spcBef>
              <a:defRPr/>
            </a:pPr>
            <a:r>
              <a:rPr lang="en-GB" sz="900" kern="0" dirty="0">
                <a:solidFill>
                  <a:schemeClr val="tx1"/>
                </a:solidFill>
                <a:latin typeface="Myriad Pro"/>
                <a:cs typeface="Calibri" pitchFamily="34" charset="0"/>
              </a:rPr>
              <a:t>1.</a:t>
            </a:r>
            <a:r>
              <a:rPr lang="en-GB" sz="900" b="0" kern="0" dirty="0">
                <a:solidFill>
                  <a:schemeClr val="tx1"/>
                </a:solidFill>
                <a:latin typeface="Myriad Pro"/>
                <a:cs typeface="Calibri" pitchFamily="34" charset="0"/>
              </a:rPr>
              <a:t> Click “Web Server configuration”</a:t>
            </a: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algn="l">
              <a:spcBef>
                <a:spcPts val="200"/>
              </a:spcBef>
              <a:defRPr/>
            </a:pPr>
            <a:r>
              <a:rPr lang="en-GB" sz="900" kern="0" dirty="0">
                <a:solidFill>
                  <a:schemeClr val="tx1"/>
                </a:solidFill>
                <a:latin typeface="Myriad Pro"/>
                <a:cs typeface="Calibri" pitchFamily="34" charset="0"/>
              </a:rPr>
              <a:t>2.</a:t>
            </a:r>
            <a:r>
              <a:rPr lang="en-GB" sz="900" b="0" kern="0" dirty="0">
                <a:solidFill>
                  <a:schemeClr val="tx1"/>
                </a:solidFill>
                <a:latin typeface="Myriad Pro"/>
                <a:cs typeface="Calibri" pitchFamily="34" charset="0"/>
              </a:rPr>
              <a:t> Click “Software update”</a:t>
            </a:r>
          </a:p>
        </p:txBody>
      </p:sp>
      <p:pic>
        <p:nvPicPr>
          <p:cNvPr id="25" name="Picture 2"/>
          <p:cNvPicPr>
            <a:picLocks noChangeAspect="1" noChangeArrowheads="1"/>
          </p:cNvPicPr>
          <p:nvPr/>
        </p:nvPicPr>
        <p:blipFill>
          <a:blip r:embed="rId3" cstate="print"/>
          <a:srcRect/>
          <a:stretch>
            <a:fillRect/>
          </a:stretch>
        </p:blipFill>
        <p:spPr bwMode="auto">
          <a:xfrm>
            <a:off x="2592000" y="1890000"/>
            <a:ext cx="1842712" cy="360000"/>
          </a:xfrm>
          <a:prstGeom prst="rect">
            <a:avLst/>
          </a:prstGeom>
          <a:noFill/>
          <a:ln w="9525">
            <a:noFill/>
            <a:miter lim="800000"/>
            <a:headEnd/>
            <a:tailEnd/>
          </a:ln>
          <a:effectLst/>
        </p:spPr>
      </p:pic>
      <p:pic>
        <p:nvPicPr>
          <p:cNvPr id="19" name="Picture 2" descr="C:\Users\Enrico Diani\Desktop\Manuali Soluzione Misura EDIA\Measure Web Server\ime\big\EN\Homepage SXWS255.png"/>
          <p:cNvPicPr>
            <a:picLocks noChangeAspect="1" noChangeArrowheads="1"/>
          </p:cNvPicPr>
          <p:nvPr/>
        </p:nvPicPr>
        <p:blipFill>
          <a:blip r:embed="rId4" cstate="print"/>
          <a:srcRect/>
          <a:stretch>
            <a:fillRect/>
          </a:stretch>
        </p:blipFill>
        <p:spPr bwMode="auto">
          <a:xfrm>
            <a:off x="2988000" y="3312000"/>
            <a:ext cx="2753438" cy="1980000"/>
          </a:xfrm>
          <a:prstGeom prst="rect">
            <a:avLst/>
          </a:prstGeom>
          <a:noFill/>
        </p:spPr>
      </p:pic>
      <p:grpSp>
        <p:nvGrpSpPr>
          <p:cNvPr id="21" name="Gruppo 20"/>
          <p:cNvGrpSpPr/>
          <p:nvPr/>
        </p:nvGrpSpPr>
        <p:grpSpPr>
          <a:xfrm>
            <a:off x="4068000" y="3852000"/>
            <a:ext cx="293824" cy="360000"/>
            <a:chOff x="1483200" y="4590000"/>
            <a:chExt cx="293824" cy="360000"/>
          </a:xfrm>
        </p:grpSpPr>
        <p:pic>
          <p:nvPicPr>
            <p:cNvPr id="22"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23" name="CasellaDiTesto 22"/>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pic>
        <p:nvPicPr>
          <p:cNvPr id="13" name="Immagine 12">
            <a:extLst>
              <a:ext uri="{FF2B5EF4-FFF2-40B4-BE49-F238E27FC236}">
                <a16:creationId xmlns:a16="http://schemas.microsoft.com/office/drawing/2014/main" id="{17F98C81-2B8A-4F9A-8DA6-DA4DAB0B13D9}"/>
              </a:ext>
            </a:extLst>
          </p:cNvPr>
          <p:cNvPicPr>
            <a:picLocks noChangeAspect="1"/>
          </p:cNvPicPr>
          <p:nvPr/>
        </p:nvPicPr>
        <p:blipFill>
          <a:blip r:embed="rId6"/>
          <a:stretch>
            <a:fillRect/>
          </a:stretch>
        </p:blipFill>
        <p:spPr>
          <a:xfrm>
            <a:off x="2988000" y="5616000"/>
            <a:ext cx="2753437" cy="1980000"/>
          </a:xfrm>
          <a:prstGeom prst="rect">
            <a:avLst/>
          </a:prstGeom>
        </p:spPr>
      </p:pic>
      <p:grpSp>
        <p:nvGrpSpPr>
          <p:cNvPr id="15" name="Gruppo 14">
            <a:extLst>
              <a:ext uri="{FF2B5EF4-FFF2-40B4-BE49-F238E27FC236}">
                <a16:creationId xmlns:a16="http://schemas.microsoft.com/office/drawing/2014/main" id="{216F7378-5FE5-4CA7-98B1-56788376D0DD}"/>
              </a:ext>
            </a:extLst>
          </p:cNvPr>
          <p:cNvGrpSpPr/>
          <p:nvPr/>
        </p:nvGrpSpPr>
        <p:grpSpPr>
          <a:xfrm>
            <a:off x="4068000" y="6588000"/>
            <a:ext cx="293824" cy="360000"/>
            <a:chOff x="1483200" y="4590000"/>
            <a:chExt cx="293824" cy="360000"/>
          </a:xfrm>
        </p:grpSpPr>
        <p:pic>
          <p:nvPicPr>
            <p:cNvPr id="16" name="Picture 3" descr="C:\Users\Enrico Diani\Desktop\Mano IME.png">
              <a:extLst>
                <a:ext uri="{FF2B5EF4-FFF2-40B4-BE49-F238E27FC236}">
                  <a16:creationId xmlns:a16="http://schemas.microsoft.com/office/drawing/2014/main" id="{890A8E75-004B-4C25-8550-5796DD0BDF5A}"/>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17" name="CasellaDiTesto 16">
              <a:extLst>
                <a:ext uri="{FF2B5EF4-FFF2-40B4-BE49-F238E27FC236}">
                  <a16:creationId xmlns:a16="http://schemas.microsoft.com/office/drawing/2014/main" id="{8BA9D616-8D36-4DA1-BD98-5298392BCA0A}"/>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
          <p:cNvSpPr txBox="1">
            <a:spLocks noChangeArrowheads="1"/>
          </p:cNvSpPr>
          <p:nvPr/>
        </p:nvSpPr>
        <p:spPr bwMode="auto">
          <a:xfrm>
            <a:off x="2520000" y="1168400"/>
            <a:ext cx="4032000" cy="792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lgn="l">
              <a:spcBef>
                <a:spcPts val="200"/>
              </a:spcBef>
              <a:defRPr/>
            </a:pPr>
            <a:endParaRPr lang="en-GB" sz="900" b="0" kern="0" dirty="0">
              <a:solidFill>
                <a:schemeClr val="tx1"/>
              </a:solidFill>
              <a:latin typeface="Myriad Pro" pitchFamily="34" charset="0"/>
              <a:cs typeface="Calibri" pitchFamily="34" charset="0"/>
            </a:endParaRPr>
          </a:p>
          <a:p>
            <a:pPr marL="92075" lvl="0" indent="-92075" algn="l">
              <a:spcBef>
                <a:spcPts val="200"/>
              </a:spcBef>
              <a:defRPr/>
            </a:pPr>
            <a:endParaRPr lang="en-GB" sz="900" b="0" kern="0" dirty="0">
              <a:solidFill>
                <a:schemeClr val="tx1"/>
              </a:solidFill>
              <a:latin typeface="Myriad Pro" pitchFamily="34" charset="0"/>
              <a:cs typeface="Calibri" pitchFamily="34" charset="0"/>
            </a:endParaRPr>
          </a:p>
          <a:p>
            <a:pPr marL="92075" lvl="0" indent="-92075" algn="l">
              <a:spcBef>
                <a:spcPts val="200"/>
              </a:spcBef>
              <a:defRPr/>
            </a:pPr>
            <a:endParaRPr lang="en-GB" sz="900" b="0" kern="0" dirty="0">
              <a:solidFill>
                <a:schemeClr val="tx1"/>
              </a:solidFill>
              <a:latin typeface="Myriad Pro" pitchFamily="34" charset="0"/>
              <a:cs typeface="Calibri" pitchFamily="34" charset="0"/>
            </a:endParaRPr>
          </a:p>
          <a:p>
            <a:pPr marL="92075" lvl="0" indent="-92075" algn="l">
              <a:spcBef>
                <a:spcPts val="200"/>
              </a:spcBef>
              <a:defRPr/>
            </a:pPr>
            <a:endParaRPr lang="en-GB" sz="900" b="0" kern="0" dirty="0">
              <a:solidFill>
                <a:schemeClr val="tx1"/>
              </a:solidFill>
              <a:latin typeface="Myriad Pro" pitchFamily="34" charset="0"/>
              <a:cs typeface="Calibri" pitchFamily="34" charset="0"/>
            </a:endParaRPr>
          </a:p>
          <a:p>
            <a:pPr marL="92075" lvl="0" indent="-92075" algn="l">
              <a:spcBef>
                <a:spcPts val="200"/>
              </a:spcBef>
              <a:defRPr/>
            </a:pPr>
            <a:endParaRPr lang="en-GB" sz="900" b="0" kern="0" dirty="0">
              <a:solidFill>
                <a:schemeClr val="tx1"/>
              </a:solidFill>
              <a:latin typeface="Myriad Pro" pitchFamily="34" charset="0"/>
              <a:cs typeface="Calibri" pitchFamily="34" charset="0"/>
            </a:endParaRPr>
          </a:p>
          <a:p>
            <a:pPr marL="92075" lvl="0" indent="-92075" algn="l">
              <a:spcBef>
                <a:spcPts val="200"/>
              </a:spcBef>
              <a:defRPr/>
            </a:pPr>
            <a:endParaRPr lang="en-GB" sz="900" b="0" kern="0" dirty="0">
              <a:solidFill>
                <a:schemeClr val="tx1"/>
              </a:solidFill>
              <a:latin typeface="Myriad Pro" pitchFamily="34" charset="0"/>
              <a:cs typeface="Calibri" pitchFamily="34" charset="0"/>
            </a:endParaRPr>
          </a:p>
          <a:p>
            <a:pPr marL="92075" lvl="0" indent="-92075" algn="l">
              <a:spcBef>
                <a:spcPts val="200"/>
              </a:spcBef>
              <a:defRPr/>
            </a:pPr>
            <a:endParaRPr lang="en-GB" sz="900" b="0" kern="0" dirty="0">
              <a:solidFill>
                <a:schemeClr val="tx1"/>
              </a:solidFill>
              <a:latin typeface="Myriad Pro" pitchFamily="34" charset="0"/>
              <a:cs typeface="Calibri" pitchFamily="34" charset="0"/>
            </a:endParaRPr>
          </a:p>
          <a:p>
            <a:pPr marL="92075" lvl="0" indent="-92075" algn="l">
              <a:spcBef>
                <a:spcPts val="200"/>
              </a:spcBef>
              <a:defRPr/>
            </a:pPr>
            <a:endParaRPr lang="en-GB" sz="900" b="0" kern="0" dirty="0">
              <a:solidFill>
                <a:schemeClr val="tx1"/>
              </a:solidFill>
              <a:latin typeface="Myriad Pro" pitchFamily="34" charset="0"/>
              <a:cs typeface="Calibri" pitchFamily="34" charset="0"/>
            </a:endParaRPr>
          </a:p>
          <a:p>
            <a:pPr marL="92075" lvl="0" indent="-92075" algn="l">
              <a:spcBef>
                <a:spcPts val="200"/>
              </a:spcBef>
              <a:defRPr/>
            </a:pPr>
            <a:endParaRPr lang="en-GB" sz="900" b="0" kern="0" dirty="0">
              <a:solidFill>
                <a:schemeClr val="tx1"/>
              </a:solidFill>
              <a:latin typeface="Myriad Pro" pitchFamily="34" charset="0"/>
              <a:cs typeface="Calibri" pitchFamily="34" charset="0"/>
            </a:endParaRPr>
          </a:p>
          <a:p>
            <a:pPr marL="92075" lvl="0" indent="-92075" algn="l">
              <a:spcBef>
                <a:spcPts val="200"/>
              </a:spcBef>
              <a:defRPr/>
            </a:pPr>
            <a:endParaRPr lang="en-GB" sz="900" b="0" kern="0" dirty="0">
              <a:solidFill>
                <a:schemeClr val="tx1"/>
              </a:solidFill>
              <a:latin typeface="Myriad Pro" pitchFamily="34" charset="0"/>
              <a:cs typeface="Calibri" pitchFamily="34" charset="0"/>
            </a:endParaRPr>
          </a:p>
          <a:p>
            <a:pPr marL="92075" lvl="0" indent="-92075" algn="l">
              <a:spcBef>
                <a:spcPts val="200"/>
              </a:spcBef>
              <a:defRPr/>
            </a:pPr>
            <a:endParaRPr lang="en-GB" sz="900" b="0" kern="0" dirty="0">
              <a:solidFill>
                <a:schemeClr val="tx1"/>
              </a:solidFill>
              <a:latin typeface="Myriad Pro" pitchFamily="34" charset="0"/>
              <a:cs typeface="Calibri" pitchFamily="34" charset="0"/>
            </a:endParaRPr>
          </a:p>
          <a:p>
            <a:pPr marL="92075" lvl="0" indent="-92075"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r>
              <a:rPr lang="en-GB" sz="900" b="0" kern="0" dirty="0">
                <a:solidFill>
                  <a:schemeClr val="tx1"/>
                </a:solidFill>
                <a:latin typeface="Myriad Pro" pitchFamily="34" charset="0"/>
                <a:cs typeface="Calibri" pitchFamily="34" charset="0"/>
              </a:rPr>
              <a:t>Compare the version of the installed software with the version of the file received from technical customer service. </a:t>
            </a:r>
            <a:r>
              <a:rPr lang="en-GB" sz="900" kern="0" dirty="0">
                <a:solidFill>
                  <a:schemeClr val="tx1"/>
                </a:solidFill>
                <a:latin typeface="Myriad Pro" pitchFamily="34" charset="0"/>
                <a:cs typeface="Calibri" pitchFamily="34" charset="0"/>
              </a:rPr>
              <a:t>Update the Software if the file version is more recent than the installed version.</a:t>
            </a:r>
          </a:p>
          <a:p>
            <a:pPr lvl="0" algn="l">
              <a:spcBef>
                <a:spcPts val="200"/>
              </a:spcBef>
              <a:defRPr/>
            </a:pPr>
            <a:endParaRPr lang="en-GB" sz="800" dirty="0">
              <a:solidFill>
                <a:srgbClr val="ED1C24"/>
              </a:solidFill>
              <a:latin typeface="Myriad Pro" pitchFamily="34" charset="0"/>
            </a:endParaRPr>
          </a:p>
          <a:p>
            <a:pPr lvl="0" algn="l">
              <a:spcBef>
                <a:spcPts val="200"/>
              </a:spcBef>
              <a:defRPr/>
            </a:pPr>
            <a:r>
              <a:rPr lang="en-GB" sz="900" dirty="0">
                <a:solidFill>
                  <a:srgbClr val="146BBA"/>
                </a:solidFill>
                <a:latin typeface="Myriad Pro" pitchFamily="34" charset="0"/>
              </a:rPr>
              <a:t>7.7.1</a:t>
            </a:r>
            <a:r>
              <a:rPr lang="en-GB" sz="900" dirty="0">
                <a:solidFill>
                  <a:srgbClr val="ED1C24"/>
                </a:solidFill>
                <a:latin typeface="Myriad Pro" pitchFamily="34" charset="0"/>
              </a:rPr>
              <a:t> </a:t>
            </a:r>
            <a:r>
              <a:rPr lang="en-GB" sz="900" dirty="0">
                <a:solidFill>
                  <a:schemeClr val="tx1"/>
                </a:solidFill>
                <a:latin typeface="Myriad Pro" pitchFamily="34" charset="0"/>
              </a:rPr>
              <a:t>Update procedure</a:t>
            </a:r>
          </a:p>
          <a:p>
            <a:pPr lvl="0" indent="177800" algn="l">
              <a:spcBef>
                <a:spcPts val="200"/>
              </a:spcBef>
              <a:buFont typeface="Calibri" pitchFamily="34" charset="0"/>
              <a:buChar char="‒"/>
              <a:tabLst>
                <a:tab pos="177800" algn="l"/>
              </a:tabLst>
              <a:defRPr/>
            </a:pPr>
            <a:r>
              <a:rPr lang="en-GB" sz="900" b="0" kern="0" dirty="0">
                <a:solidFill>
                  <a:schemeClr val="tx1"/>
                </a:solidFill>
                <a:latin typeface="Myriad Pro" pitchFamily="34" charset="0"/>
                <a:cs typeface="Calibri" pitchFamily="34" charset="0"/>
              </a:rPr>
              <a:t>From the compressed folder, extract on your computer the file:</a:t>
            </a:r>
          </a:p>
          <a:p>
            <a:pPr lvl="0" indent="177800" algn="l">
              <a:spcBef>
                <a:spcPts val="200"/>
              </a:spcBef>
              <a:tabLst>
                <a:tab pos="177800" algn="l"/>
              </a:tabLst>
              <a:defRPr/>
            </a:pPr>
            <a:r>
              <a:rPr lang="en-GB" sz="900" b="0" kern="0" dirty="0">
                <a:solidFill>
                  <a:srgbClr val="146BBA"/>
                </a:solidFill>
                <a:latin typeface="Myriad Pro" pitchFamily="34" charset="0"/>
                <a:cs typeface="Calibri" pitchFamily="34" charset="0"/>
              </a:rPr>
              <a:t>“wsmeasure.jar” </a:t>
            </a:r>
            <a:br>
              <a:rPr lang="en-GB" sz="900" b="0" kern="0" dirty="0">
                <a:solidFill>
                  <a:schemeClr val="tx1"/>
                </a:solidFill>
                <a:latin typeface="Myriad Pro" pitchFamily="34" charset="0"/>
                <a:cs typeface="Calibri" pitchFamily="34" charset="0"/>
              </a:rPr>
            </a:br>
            <a:r>
              <a:rPr lang="en-GB" sz="900" b="0" kern="0" dirty="0">
                <a:solidFill>
                  <a:schemeClr val="tx1"/>
                </a:solidFill>
                <a:latin typeface="Myriad Pro" pitchFamily="34" charset="0"/>
                <a:cs typeface="Calibri" pitchFamily="34" charset="0"/>
              </a:rPr>
              <a:t>	 </a:t>
            </a:r>
            <a:r>
              <a:rPr lang="en-GB" sz="900" kern="0" dirty="0">
                <a:solidFill>
                  <a:srgbClr val="146BBA"/>
                </a:solidFill>
                <a:latin typeface="Myriad Pro" pitchFamily="34" charset="0"/>
                <a:cs typeface="Calibri" pitchFamily="34" charset="0"/>
              </a:rPr>
              <a:t>Note:</a:t>
            </a:r>
            <a:r>
              <a:rPr lang="en-GB" sz="900" b="0" kern="0" dirty="0">
                <a:solidFill>
                  <a:schemeClr val="tx1"/>
                </a:solidFill>
                <a:latin typeface="Myriad Pro" pitchFamily="34" charset="0"/>
                <a:cs typeface="Calibri" pitchFamily="34" charset="0"/>
              </a:rPr>
              <a:t> </a:t>
            </a:r>
            <a:r>
              <a:rPr lang="en-US" sz="900" b="0" kern="0" dirty="0">
                <a:solidFill>
                  <a:schemeClr val="tx1"/>
                </a:solidFill>
                <a:latin typeface="Myriad Pro" pitchFamily="34" charset="0"/>
                <a:cs typeface="Calibri" pitchFamily="34" charset="0"/>
              </a:rPr>
              <a:t>Web server automatically recognizes the type of license.</a:t>
            </a:r>
            <a:endParaRPr lang="en-GB" sz="900" b="0" kern="0" dirty="0">
              <a:solidFill>
                <a:schemeClr val="tx1"/>
              </a:solidFill>
              <a:latin typeface="Myriad Pro" pitchFamily="34" charset="0"/>
              <a:cs typeface="Calibri" pitchFamily="34" charset="0"/>
            </a:endParaRPr>
          </a:p>
          <a:p>
            <a:pPr lvl="0" algn="l">
              <a:spcBef>
                <a:spcPts val="200"/>
              </a:spcBef>
              <a:defRPr/>
            </a:pPr>
            <a:r>
              <a:rPr lang="en-GB" sz="900" b="0" kern="0" dirty="0">
                <a:solidFill>
                  <a:schemeClr val="tx1"/>
                </a:solidFill>
                <a:latin typeface="Myriad Pro" pitchFamily="34" charset="0"/>
                <a:cs typeface="Calibri" pitchFamily="34" charset="0"/>
              </a:rPr>
              <a:t>In the “Software update” page </a:t>
            </a: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r>
              <a:rPr lang="en-GB" sz="900" kern="0" dirty="0">
                <a:solidFill>
                  <a:schemeClr val="tx1"/>
                </a:solidFill>
                <a:latin typeface="Myriad Pro" pitchFamily="34" charset="0"/>
                <a:cs typeface="Calibri" pitchFamily="34" charset="0"/>
              </a:rPr>
              <a:t>1.</a:t>
            </a:r>
            <a:r>
              <a:rPr lang="en-GB" sz="900" b="0" kern="0" dirty="0">
                <a:solidFill>
                  <a:schemeClr val="tx1"/>
                </a:solidFill>
                <a:latin typeface="Myriad Pro" pitchFamily="34" charset="0"/>
                <a:cs typeface="Calibri" pitchFamily="34" charset="0"/>
              </a:rPr>
              <a:t> Click “Browse” to select the file “.jar” from your computer </a:t>
            </a:r>
          </a:p>
          <a:p>
            <a:pPr lvl="0" algn="l">
              <a:spcBef>
                <a:spcPts val="200"/>
              </a:spcBef>
              <a:defRPr/>
            </a:pPr>
            <a:r>
              <a:rPr lang="en-GB" sz="900" kern="0" dirty="0">
                <a:solidFill>
                  <a:schemeClr val="tx1"/>
                </a:solidFill>
                <a:latin typeface="Myriad Pro" pitchFamily="34" charset="0"/>
                <a:cs typeface="Calibri" pitchFamily="34" charset="0"/>
              </a:rPr>
              <a:t>2.</a:t>
            </a:r>
            <a:r>
              <a:rPr lang="en-GB" sz="900" b="0" kern="0" dirty="0">
                <a:solidFill>
                  <a:schemeClr val="tx1"/>
                </a:solidFill>
                <a:latin typeface="Myriad Pro" pitchFamily="34" charset="0"/>
                <a:cs typeface="Calibri" pitchFamily="34" charset="0"/>
              </a:rPr>
              <a:t> Click “Upgrade”</a:t>
            </a:r>
          </a:p>
          <a:p>
            <a:pPr algn="l">
              <a:spcBef>
                <a:spcPts val="200"/>
              </a:spcBef>
              <a:defRPr/>
            </a:pPr>
            <a:r>
              <a:rPr lang="en-GB" sz="900" dirty="0">
                <a:solidFill>
                  <a:srgbClr val="146BBA"/>
                </a:solidFill>
                <a:latin typeface="Myriad Pro" pitchFamily="34" charset="0"/>
              </a:rPr>
              <a:t>IMPORTANT:</a:t>
            </a:r>
            <a:r>
              <a:rPr lang="en-GB" sz="900" dirty="0">
                <a:solidFill>
                  <a:schemeClr val="tx1"/>
                </a:solidFill>
                <a:latin typeface="Myriad Pro" pitchFamily="34" charset="0"/>
              </a:rPr>
              <a:t> please allow the time for the updating procedure: about 30 seconds </a:t>
            </a:r>
          </a:p>
          <a:p>
            <a:pPr lvl="0" algn="l">
              <a:spcBef>
                <a:spcPts val="200"/>
              </a:spcBef>
              <a:defRPr/>
            </a:pPr>
            <a:endParaRPr lang="en-GB" sz="900" b="0" kern="0" dirty="0">
              <a:solidFill>
                <a:schemeClr val="tx1"/>
              </a:solidFill>
              <a:latin typeface="Myriad Pro" pitchFamily="34" charset="0"/>
              <a:cs typeface="Calibri" pitchFamily="34" charset="0"/>
            </a:endParaRPr>
          </a:p>
          <a:p>
            <a:pPr lvl="0" indent="90000" algn="l">
              <a:spcBef>
                <a:spcPts val="200"/>
              </a:spcBef>
              <a:buFont typeface="Calibri" pitchFamily="34" charset="0"/>
              <a:buChar char="‒"/>
              <a:defRPr/>
            </a:pPr>
            <a:r>
              <a:rPr lang="en-GB" sz="900" b="0" kern="0" dirty="0">
                <a:solidFill>
                  <a:schemeClr val="tx1"/>
                </a:solidFill>
                <a:latin typeface="Myriad Pro" pitchFamily="34" charset="0"/>
                <a:cs typeface="Calibri" pitchFamily="34" charset="0"/>
              </a:rPr>
              <a:t>Verify that the update has been done checking the software version on the “Software’s update” page</a:t>
            </a:r>
          </a:p>
        </p:txBody>
      </p:sp>
      <p:pic>
        <p:nvPicPr>
          <p:cNvPr id="37890" name="Picture 2" descr="C:\Users\Enrico Diani\Desktop\Manuali Soluzione Misura EDIA\Measure Web Server\ime\big\EN\Web server configuration - Software update - SXWS255 - 330.png"/>
          <p:cNvPicPr>
            <a:picLocks noChangeAspect="1" noChangeArrowheads="1"/>
          </p:cNvPicPr>
          <p:nvPr/>
        </p:nvPicPr>
        <p:blipFill>
          <a:blip r:embed="rId3" cstate="print"/>
          <a:srcRect/>
          <a:stretch>
            <a:fillRect/>
          </a:stretch>
        </p:blipFill>
        <p:spPr bwMode="auto">
          <a:xfrm>
            <a:off x="2988000" y="1150771"/>
            <a:ext cx="2753438" cy="1980000"/>
          </a:xfrm>
          <a:prstGeom prst="rect">
            <a:avLst/>
          </a:prstGeom>
          <a:noFill/>
        </p:spPr>
      </p:pic>
      <p:pic>
        <p:nvPicPr>
          <p:cNvPr id="21" name="Picture 2" descr="C:\Users\Enrico Diani\Desktop\Manuali Soluzione Misura EDIA\Measure Web Server\ime\big\EN\Web server configuration - Software update - SXWS255 - 330.png"/>
          <p:cNvPicPr>
            <a:picLocks noChangeAspect="1" noChangeArrowheads="1"/>
          </p:cNvPicPr>
          <p:nvPr/>
        </p:nvPicPr>
        <p:blipFill>
          <a:blip r:embed="rId3" cstate="print"/>
          <a:srcRect/>
          <a:stretch>
            <a:fillRect/>
          </a:stretch>
        </p:blipFill>
        <p:spPr bwMode="auto">
          <a:xfrm>
            <a:off x="2988000" y="4572000"/>
            <a:ext cx="2753438" cy="1980000"/>
          </a:xfrm>
          <a:prstGeom prst="rect">
            <a:avLst/>
          </a:prstGeom>
          <a:noFill/>
        </p:spPr>
      </p:pic>
      <p:sp>
        <p:nvSpPr>
          <p:cNvPr id="22" name="Rettangolo 21"/>
          <p:cNvSpPr/>
          <p:nvPr/>
        </p:nvSpPr>
        <p:spPr bwMode="auto">
          <a:xfrm>
            <a:off x="4653596" y="1477962"/>
            <a:ext cx="252414" cy="161925"/>
          </a:xfrm>
          <a:prstGeom prst="rect">
            <a:avLst/>
          </a:prstGeom>
          <a:noFill/>
          <a:ln w="9525"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sp>
        <p:nvSpPr>
          <p:cNvPr id="23" name="Freccia a destra 22"/>
          <p:cNvSpPr/>
          <p:nvPr/>
        </p:nvSpPr>
        <p:spPr bwMode="auto">
          <a:xfrm rot="10800000">
            <a:off x="4950460" y="1496695"/>
            <a:ext cx="269216" cy="133350"/>
          </a:xfrm>
          <a:prstGeom prst="rightArrow">
            <a:avLst/>
          </a:prstGeom>
          <a:solidFill>
            <a:srgbClr val="146BB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grpSp>
        <p:nvGrpSpPr>
          <p:cNvPr id="31" name="Gruppo 30"/>
          <p:cNvGrpSpPr/>
          <p:nvPr/>
        </p:nvGrpSpPr>
        <p:grpSpPr>
          <a:xfrm>
            <a:off x="3420000" y="6156000"/>
            <a:ext cx="293824" cy="360000"/>
            <a:chOff x="1483200" y="4590000"/>
            <a:chExt cx="293824" cy="360000"/>
          </a:xfrm>
        </p:grpSpPr>
        <p:pic>
          <p:nvPicPr>
            <p:cNvPr id="38" name="Picture 3" descr="C:\Users\Enrico Diani\Desktop\Mano IME.png"/>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39" name="CasellaDiTesto 38"/>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40" name="Gruppo 39"/>
          <p:cNvGrpSpPr/>
          <p:nvPr/>
        </p:nvGrpSpPr>
        <p:grpSpPr>
          <a:xfrm>
            <a:off x="4824000" y="6156000"/>
            <a:ext cx="293824" cy="360000"/>
            <a:chOff x="1483200" y="4590000"/>
            <a:chExt cx="293824" cy="360000"/>
          </a:xfrm>
        </p:grpSpPr>
        <p:pic>
          <p:nvPicPr>
            <p:cNvPr id="41" name="Picture 3" descr="C:\Users\Enrico Diani\Desktop\Mano IME.png"/>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42" name="CasellaDiTesto 41"/>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pic>
        <p:nvPicPr>
          <p:cNvPr id="4" name="Immagine 3" descr="Immagine che contiene testo&#10;&#10;Descrizione generata automaticamente">
            <a:extLst>
              <a:ext uri="{FF2B5EF4-FFF2-40B4-BE49-F238E27FC236}">
                <a16:creationId xmlns:a16="http://schemas.microsoft.com/office/drawing/2014/main" id="{4CA50FEF-D660-41FF-B67A-9EDB75C2C5B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34545"/>
          <a:stretch/>
        </p:blipFill>
        <p:spPr>
          <a:xfrm>
            <a:off x="2987999" y="7775905"/>
            <a:ext cx="2753437" cy="1296000"/>
          </a:xfrm>
          <a:prstGeom prst="rect">
            <a:avLst/>
          </a:prstGeom>
        </p:spPr>
      </p:pic>
      <p:sp>
        <p:nvSpPr>
          <p:cNvPr id="26" name="Rettangolo 25">
            <a:extLst>
              <a:ext uri="{FF2B5EF4-FFF2-40B4-BE49-F238E27FC236}">
                <a16:creationId xmlns:a16="http://schemas.microsoft.com/office/drawing/2014/main" id="{50AA147E-A9E3-43E2-A4DF-17483E5B897C}"/>
              </a:ext>
            </a:extLst>
          </p:cNvPr>
          <p:cNvSpPr/>
          <p:nvPr/>
        </p:nvSpPr>
        <p:spPr bwMode="auto">
          <a:xfrm>
            <a:off x="4671698" y="8101643"/>
            <a:ext cx="252414" cy="161925"/>
          </a:xfrm>
          <a:prstGeom prst="rect">
            <a:avLst/>
          </a:prstGeom>
          <a:noFill/>
          <a:ln w="9525"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sp>
        <p:nvSpPr>
          <p:cNvPr id="27" name="Freccia a destra 26">
            <a:extLst>
              <a:ext uri="{FF2B5EF4-FFF2-40B4-BE49-F238E27FC236}">
                <a16:creationId xmlns:a16="http://schemas.microsoft.com/office/drawing/2014/main" id="{A148D421-D20E-47B5-A2E5-EADFF028A064}"/>
              </a:ext>
            </a:extLst>
          </p:cNvPr>
          <p:cNvSpPr/>
          <p:nvPr/>
        </p:nvSpPr>
        <p:spPr bwMode="auto">
          <a:xfrm rot="10800000">
            <a:off x="4968562" y="8120376"/>
            <a:ext cx="269216" cy="133350"/>
          </a:xfrm>
          <a:prstGeom prst="rightArrow">
            <a:avLst/>
          </a:prstGeom>
          <a:solidFill>
            <a:srgbClr val="146BB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
          <p:cNvSpPr txBox="1">
            <a:spLocks noChangeArrowheads="1"/>
          </p:cNvSpPr>
          <p:nvPr/>
        </p:nvSpPr>
        <p:spPr bwMode="auto">
          <a:xfrm>
            <a:off x="2520000" y="1168400"/>
            <a:ext cx="4032000" cy="792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lvl="0" indent="-342900" algn="l">
              <a:spcBef>
                <a:spcPts val="200"/>
              </a:spcBef>
              <a:defRPr/>
            </a:pPr>
            <a:r>
              <a:rPr lang="en-GB" sz="1000" kern="0" dirty="0">
                <a:solidFill>
                  <a:srgbClr val="146BBA"/>
                </a:solidFill>
                <a:latin typeface="Myriad Pro"/>
                <a:cs typeface="Calibri" pitchFamily="34" charset="0"/>
              </a:rPr>
              <a:t>7.8</a:t>
            </a:r>
            <a:r>
              <a:rPr lang="en-GB" sz="1000" kern="0" dirty="0">
                <a:solidFill>
                  <a:srgbClr val="F56600"/>
                </a:solidFill>
                <a:latin typeface="Myriad Pro"/>
                <a:cs typeface="Calibri" pitchFamily="34" charset="0"/>
              </a:rPr>
              <a:t> </a:t>
            </a:r>
            <a:r>
              <a:rPr lang="en-GB" sz="1000" kern="0" dirty="0">
                <a:solidFill>
                  <a:schemeClr val="tx1"/>
                </a:solidFill>
                <a:latin typeface="Myriad Pro"/>
                <a:cs typeface="Calibri" pitchFamily="34" charset="0"/>
              </a:rPr>
              <a:t>Changing of the Web Server’s language</a:t>
            </a:r>
          </a:p>
          <a:p>
            <a:pPr marL="342900" lvl="0" indent="-342900" algn="l">
              <a:spcBef>
                <a:spcPts val="200"/>
              </a:spcBef>
              <a:defRPr/>
            </a:pPr>
            <a:r>
              <a:rPr lang="en-GB" sz="900" kern="0" dirty="0">
                <a:solidFill>
                  <a:srgbClr val="146BBA"/>
                </a:solidFill>
                <a:latin typeface="Myriad Pro"/>
                <a:cs typeface="Calibri" pitchFamily="34" charset="0"/>
              </a:rPr>
              <a:t>7.8.1</a:t>
            </a:r>
            <a:r>
              <a:rPr lang="en-GB" sz="900" b="0" kern="0" dirty="0">
                <a:solidFill>
                  <a:schemeClr val="tx1"/>
                </a:solidFill>
                <a:latin typeface="Myriad Pro"/>
                <a:cs typeface="Calibri" pitchFamily="34" charset="0"/>
              </a:rPr>
              <a:t> </a:t>
            </a:r>
            <a:r>
              <a:rPr lang="en-GB" sz="900" kern="0" dirty="0">
                <a:solidFill>
                  <a:schemeClr val="tx1"/>
                </a:solidFill>
                <a:latin typeface="Myriad Pro"/>
                <a:cs typeface="Calibri" pitchFamily="34" charset="0"/>
              </a:rPr>
              <a:t>Changing of the default language</a:t>
            </a:r>
          </a:p>
          <a:p>
            <a:pPr lvl="0" algn="l">
              <a:spcBef>
                <a:spcPts val="200"/>
              </a:spcBef>
              <a:defRPr/>
            </a:pPr>
            <a:r>
              <a:rPr lang="en-GB" sz="900" b="0" kern="0" dirty="0">
                <a:solidFill>
                  <a:schemeClr val="tx1"/>
                </a:solidFill>
                <a:latin typeface="Myriad Pro"/>
                <a:cs typeface="Calibri" pitchFamily="34" charset="0"/>
              </a:rPr>
              <a:t>In the Web Server’s home page</a:t>
            </a:r>
          </a:p>
          <a:p>
            <a:pPr marL="92075" lvl="0" indent="-92075" algn="l">
              <a:spcBef>
                <a:spcPts val="200"/>
              </a:spcBef>
              <a:defRPr/>
            </a:pPr>
            <a:endParaRPr lang="en-GB" sz="900" kern="0" dirty="0">
              <a:solidFill>
                <a:schemeClr val="tx1"/>
              </a:solidFill>
              <a:latin typeface="Myriad Pro"/>
              <a:cs typeface="Calibri" pitchFamily="34" charset="0"/>
            </a:endParaRPr>
          </a:p>
          <a:p>
            <a:pPr marL="92075" lvl="0" indent="-92075" algn="l">
              <a:spcBef>
                <a:spcPts val="200"/>
              </a:spcBef>
              <a:defRPr/>
            </a:pPr>
            <a:endParaRPr lang="en-GB" sz="900" kern="0" dirty="0">
              <a:solidFill>
                <a:schemeClr val="tx1"/>
              </a:solidFill>
              <a:latin typeface="Myriad Pro"/>
              <a:cs typeface="Calibri" pitchFamily="34" charset="0"/>
            </a:endParaRPr>
          </a:p>
          <a:p>
            <a:pPr marL="92075" lvl="0" indent="-92075" algn="l">
              <a:spcBef>
                <a:spcPts val="200"/>
              </a:spcBef>
              <a:defRPr/>
            </a:pPr>
            <a:endParaRPr lang="en-GB" sz="900" kern="0" dirty="0">
              <a:solidFill>
                <a:schemeClr val="tx1"/>
              </a:solidFill>
              <a:latin typeface="Myriad Pro"/>
              <a:cs typeface="Calibri" pitchFamily="34" charset="0"/>
            </a:endParaRPr>
          </a:p>
          <a:p>
            <a:pPr marL="92075" lvl="0" indent="-92075" algn="l">
              <a:spcBef>
                <a:spcPts val="200"/>
              </a:spcBef>
              <a:defRPr/>
            </a:pPr>
            <a:endParaRPr lang="en-GB" sz="900" kern="0" dirty="0">
              <a:solidFill>
                <a:schemeClr val="tx1"/>
              </a:solidFill>
              <a:latin typeface="Myriad Pro"/>
              <a:cs typeface="Calibri" pitchFamily="34" charset="0"/>
            </a:endParaRPr>
          </a:p>
          <a:p>
            <a:pPr marL="92075" lvl="0" indent="-92075" algn="l">
              <a:spcBef>
                <a:spcPts val="200"/>
              </a:spcBef>
              <a:defRPr/>
            </a:pPr>
            <a:endParaRPr lang="en-GB" sz="900" kern="0" dirty="0">
              <a:solidFill>
                <a:schemeClr val="tx1"/>
              </a:solidFill>
              <a:latin typeface="Myriad Pro"/>
              <a:cs typeface="Calibri" pitchFamily="34" charset="0"/>
            </a:endParaRPr>
          </a:p>
          <a:p>
            <a:pPr marL="92075" lvl="0" indent="-92075" algn="l">
              <a:spcBef>
                <a:spcPts val="200"/>
              </a:spcBef>
              <a:defRPr/>
            </a:pPr>
            <a:endParaRPr lang="en-GB" sz="900" kern="0" dirty="0">
              <a:solidFill>
                <a:schemeClr val="tx1"/>
              </a:solidFill>
              <a:latin typeface="Myriad Pro"/>
              <a:cs typeface="Calibri" pitchFamily="34" charset="0"/>
            </a:endParaRPr>
          </a:p>
          <a:p>
            <a:pPr marL="92075" lvl="0" indent="-92075" algn="l">
              <a:spcBef>
                <a:spcPts val="200"/>
              </a:spcBef>
              <a:defRPr/>
            </a:pPr>
            <a:endParaRPr lang="en-GB" sz="900" kern="0" dirty="0">
              <a:solidFill>
                <a:schemeClr val="tx1"/>
              </a:solidFill>
              <a:latin typeface="Myriad Pro"/>
              <a:cs typeface="Calibri" pitchFamily="34" charset="0"/>
            </a:endParaRPr>
          </a:p>
          <a:p>
            <a:pPr marL="92075" lvl="0" indent="-92075" algn="l">
              <a:spcBef>
                <a:spcPts val="200"/>
              </a:spcBef>
              <a:defRPr/>
            </a:pPr>
            <a:endParaRPr lang="en-GB" sz="900" kern="0" dirty="0">
              <a:solidFill>
                <a:schemeClr val="tx1"/>
              </a:solidFill>
              <a:latin typeface="Myriad Pro"/>
              <a:cs typeface="Calibri" pitchFamily="34" charset="0"/>
            </a:endParaRPr>
          </a:p>
          <a:p>
            <a:pPr marL="92075" lvl="0" indent="-92075" algn="l">
              <a:spcBef>
                <a:spcPts val="200"/>
              </a:spcBef>
              <a:defRPr/>
            </a:pPr>
            <a:endParaRPr lang="en-GB" sz="900" kern="0" dirty="0">
              <a:solidFill>
                <a:schemeClr val="tx1"/>
              </a:solidFill>
              <a:latin typeface="Myriad Pro"/>
              <a:cs typeface="Calibri" pitchFamily="34" charset="0"/>
            </a:endParaRPr>
          </a:p>
          <a:p>
            <a:pPr marL="92075" lvl="0" indent="-92075" algn="l">
              <a:spcBef>
                <a:spcPts val="200"/>
              </a:spcBef>
              <a:defRPr/>
            </a:pPr>
            <a:endParaRPr lang="en-GB" sz="900" kern="0" dirty="0">
              <a:solidFill>
                <a:schemeClr val="tx1"/>
              </a:solidFill>
              <a:latin typeface="Myriad Pro"/>
              <a:cs typeface="Calibri" pitchFamily="34" charset="0"/>
            </a:endParaRPr>
          </a:p>
          <a:p>
            <a:pPr marL="92075" lvl="0" indent="-92075" algn="l">
              <a:spcBef>
                <a:spcPts val="200"/>
              </a:spcBef>
              <a:defRPr/>
            </a:pPr>
            <a:endParaRPr lang="en-GB" sz="900" kern="0" dirty="0">
              <a:solidFill>
                <a:schemeClr val="tx1"/>
              </a:solidFill>
              <a:latin typeface="Myriad Pro"/>
              <a:cs typeface="Calibri" pitchFamily="34" charset="0"/>
            </a:endParaRPr>
          </a:p>
          <a:p>
            <a:pPr marL="92075" lvl="0" indent="-92075" algn="l">
              <a:spcBef>
                <a:spcPts val="200"/>
              </a:spcBef>
              <a:defRPr/>
            </a:pPr>
            <a:endParaRPr lang="en-GB" sz="900" kern="0" dirty="0">
              <a:solidFill>
                <a:schemeClr val="tx1"/>
              </a:solidFill>
              <a:latin typeface="Myriad Pro"/>
              <a:cs typeface="Calibri" pitchFamily="34" charset="0"/>
            </a:endParaRPr>
          </a:p>
          <a:p>
            <a:pPr marL="92075" lvl="0" indent="-92075" algn="l">
              <a:spcBef>
                <a:spcPts val="200"/>
              </a:spcBef>
              <a:defRPr/>
            </a:pPr>
            <a:endParaRPr lang="en-GB" sz="900" kern="0" dirty="0">
              <a:solidFill>
                <a:schemeClr val="tx1"/>
              </a:solidFill>
              <a:latin typeface="Myriad Pro"/>
              <a:cs typeface="Calibri" pitchFamily="34" charset="0"/>
            </a:endParaRPr>
          </a:p>
          <a:p>
            <a:pPr marL="92075" lvl="0" indent="-92075" algn="l">
              <a:spcBef>
                <a:spcPts val="200"/>
              </a:spcBef>
              <a:defRPr/>
            </a:pPr>
            <a:r>
              <a:rPr lang="en-GB" sz="900" kern="0" dirty="0">
                <a:solidFill>
                  <a:schemeClr val="tx1"/>
                </a:solidFill>
                <a:latin typeface="Myriad Pro"/>
                <a:cs typeface="Calibri" pitchFamily="34" charset="0"/>
              </a:rPr>
              <a:t>1.</a:t>
            </a:r>
            <a:r>
              <a:rPr lang="en-GB" sz="900" b="0" kern="0" dirty="0">
                <a:solidFill>
                  <a:schemeClr val="tx1"/>
                </a:solidFill>
                <a:latin typeface="Myriad Pro"/>
                <a:cs typeface="Calibri" pitchFamily="34" charset="0"/>
              </a:rPr>
              <a:t> Click “Web Server configuration”</a:t>
            </a: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indent="-92075" algn="l">
              <a:spcBef>
                <a:spcPts val="200"/>
              </a:spcBef>
              <a:defRPr/>
            </a:pPr>
            <a:r>
              <a:rPr lang="en-GB" sz="900" kern="0" dirty="0">
                <a:solidFill>
                  <a:schemeClr val="tx1"/>
                </a:solidFill>
                <a:latin typeface="Myriad Pro"/>
                <a:cs typeface="Calibri" pitchFamily="34" charset="0"/>
              </a:rPr>
              <a:t>2. </a:t>
            </a:r>
            <a:r>
              <a:rPr lang="en-GB" sz="900" b="0" kern="0" dirty="0">
                <a:solidFill>
                  <a:schemeClr val="tx1"/>
                </a:solidFill>
                <a:latin typeface="Myriad Pro"/>
                <a:cs typeface="Calibri" pitchFamily="34" charset="0"/>
              </a:rPr>
              <a:t>Click “Web server settings” </a:t>
            </a:r>
          </a:p>
          <a:p>
            <a:pPr marL="92075" indent="-92075" algn="l">
              <a:spcBef>
                <a:spcPts val="200"/>
              </a:spcBef>
              <a:defRPr/>
            </a:pPr>
            <a:endParaRPr lang="en-GB" sz="900" kern="0" dirty="0">
              <a:solidFill>
                <a:schemeClr val="tx1"/>
              </a:solidFill>
              <a:latin typeface="Myriad Pro"/>
              <a:cs typeface="Calibri" pitchFamily="34" charset="0"/>
            </a:endParaRPr>
          </a:p>
          <a:p>
            <a:pPr marL="92075" indent="-92075" algn="l">
              <a:spcBef>
                <a:spcPts val="200"/>
              </a:spcBef>
              <a:defRPr/>
            </a:pPr>
            <a:endParaRPr lang="en-GB" sz="900" kern="0" dirty="0">
              <a:solidFill>
                <a:schemeClr val="tx1"/>
              </a:solidFill>
              <a:latin typeface="Myriad Pro"/>
              <a:cs typeface="Calibri" pitchFamily="34" charset="0"/>
            </a:endParaRPr>
          </a:p>
          <a:p>
            <a:pPr marL="92075" indent="-92075" algn="l">
              <a:spcBef>
                <a:spcPts val="200"/>
              </a:spcBef>
              <a:defRPr/>
            </a:pPr>
            <a:endParaRPr lang="en-GB" sz="900" kern="0" dirty="0">
              <a:solidFill>
                <a:schemeClr val="tx1"/>
              </a:solidFill>
              <a:latin typeface="Myriad Pro"/>
              <a:cs typeface="Calibri" pitchFamily="34" charset="0"/>
            </a:endParaRPr>
          </a:p>
          <a:p>
            <a:pPr marL="92075" indent="-92075" algn="l">
              <a:spcBef>
                <a:spcPts val="200"/>
              </a:spcBef>
              <a:defRPr/>
            </a:pPr>
            <a:endParaRPr lang="en-GB" sz="900" kern="0" dirty="0">
              <a:solidFill>
                <a:schemeClr val="tx1"/>
              </a:solidFill>
              <a:latin typeface="Myriad Pro"/>
              <a:cs typeface="Calibri" pitchFamily="34" charset="0"/>
            </a:endParaRPr>
          </a:p>
          <a:p>
            <a:pPr marL="92075" indent="-92075" algn="l">
              <a:spcBef>
                <a:spcPts val="200"/>
              </a:spcBef>
              <a:defRPr/>
            </a:pPr>
            <a:endParaRPr lang="en-GB" sz="900" kern="0" dirty="0">
              <a:solidFill>
                <a:schemeClr val="tx1"/>
              </a:solidFill>
              <a:latin typeface="Myriad Pro"/>
              <a:cs typeface="Calibri" pitchFamily="34" charset="0"/>
            </a:endParaRPr>
          </a:p>
          <a:p>
            <a:pPr marL="92075" indent="-92075" algn="l">
              <a:spcBef>
                <a:spcPts val="200"/>
              </a:spcBef>
              <a:defRPr/>
            </a:pPr>
            <a:endParaRPr lang="en-GB" sz="900" kern="0" dirty="0">
              <a:solidFill>
                <a:schemeClr val="tx1"/>
              </a:solidFill>
              <a:latin typeface="Myriad Pro"/>
              <a:cs typeface="Calibri" pitchFamily="34" charset="0"/>
            </a:endParaRPr>
          </a:p>
          <a:p>
            <a:pPr marL="92075" indent="-92075" algn="l">
              <a:spcBef>
                <a:spcPts val="200"/>
              </a:spcBef>
              <a:defRPr/>
            </a:pPr>
            <a:endParaRPr lang="en-GB" sz="900" kern="0" dirty="0">
              <a:solidFill>
                <a:schemeClr val="tx1"/>
              </a:solidFill>
              <a:latin typeface="Myriad Pro"/>
              <a:cs typeface="Calibri" pitchFamily="34" charset="0"/>
            </a:endParaRPr>
          </a:p>
          <a:p>
            <a:pPr marL="92075" indent="-92075" algn="l">
              <a:spcBef>
                <a:spcPts val="200"/>
              </a:spcBef>
              <a:defRPr/>
            </a:pPr>
            <a:endParaRPr lang="en-GB" sz="900" kern="0" dirty="0">
              <a:solidFill>
                <a:schemeClr val="tx1"/>
              </a:solidFill>
              <a:latin typeface="Myriad Pro"/>
              <a:cs typeface="Calibri" pitchFamily="34" charset="0"/>
            </a:endParaRPr>
          </a:p>
          <a:p>
            <a:pPr marL="92075" indent="-92075" algn="l">
              <a:spcBef>
                <a:spcPts val="200"/>
              </a:spcBef>
              <a:defRPr/>
            </a:pPr>
            <a:endParaRPr lang="en-GB" sz="900" kern="0" dirty="0">
              <a:solidFill>
                <a:schemeClr val="tx1"/>
              </a:solidFill>
              <a:latin typeface="Myriad Pro"/>
              <a:cs typeface="Calibri" pitchFamily="34" charset="0"/>
            </a:endParaRPr>
          </a:p>
          <a:p>
            <a:pPr marL="92075" indent="-92075" algn="l">
              <a:spcBef>
                <a:spcPts val="200"/>
              </a:spcBef>
              <a:defRPr/>
            </a:pPr>
            <a:endParaRPr lang="en-GB" sz="900" kern="0" dirty="0">
              <a:solidFill>
                <a:schemeClr val="tx1"/>
              </a:solidFill>
              <a:latin typeface="Myriad Pro"/>
              <a:cs typeface="Calibri" pitchFamily="34" charset="0"/>
            </a:endParaRPr>
          </a:p>
          <a:p>
            <a:pPr marL="92075" indent="-92075" algn="l">
              <a:spcBef>
                <a:spcPts val="200"/>
              </a:spcBef>
              <a:defRPr/>
            </a:pPr>
            <a:endParaRPr lang="en-GB" sz="900" kern="0" dirty="0">
              <a:solidFill>
                <a:schemeClr val="tx1"/>
              </a:solidFill>
              <a:latin typeface="Myriad Pro"/>
              <a:cs typeface="Calibri" pitchFamily="34" charset="0"/>
            </a:endParaRPr>
          </a:p>
          <a:p>
            <a:pPr marL="92075" indent="-92075" algn="l">
              <a:spcBef>
                <a:spcPts val="200"/>
              </a:spcBef>
              <a:defRPr/>
            </a:pPr>
            <a:endParaRPr lang="en-GB" sz="900" kern="0" dirty="0">
              <a:solidFill>
                <a:schemeClr val="tx1"/>
              </a:solidFill>
              <a:latin typeface="Myriad Pro"/>
              <a:cs typeface="Calibri" pitchFamily="34" charset="0"/>
            </a:endParaRPr>
          </a:p>
          <a:p>
            <a:pPr marL="92075" indent="-92075" algn="l">
              <a:spcBef>
                <a:spcPts val="200"/>
              </a:spcBef>
              <a:defRPr/>
            </a:pPr>
            <a:endParaRPr lang="en-GB" sz="900" kern="0" dirty="0">
              <a:solidFill>
                <a:schemeClr val="tx1"/>
              </a:solidFill>
              <a:latin typeface="Myriad Pro"/>
              <a:cs typeface="Calibri" pitchFamily="34" charset="0"/>
            </a:endParaRPr>
          </a:p>
          <a:p>
            <a:pPr marL="92075" indent="-92075" algn="l">
              <a:spcBef>
                <a:spcPts val="200"/>
              </a:spcBef>
              <a:defRPr/>
            </a:pPr>
            <a:r>
              <a:rPr lang="en-GB" sz="900" kern="0" dirty="0">
                <a:solidFill>
                  <a:schemeClr val="tx1"/>
                </a:solidFill>
                <a:latin typeface="Myriad Pro"/>
                <a:cs typeface="Calibri" pitchFamily="34" charset="0"/>
              </a:rPr>
              <a:t>3.</a:t>
            </a:r>
            <a:r>
              <a:rPr lang="en-GB" sz="900" b="0" kern="0" dirty="0">
                <a:solidFill>
                  <a:schemeClr val="tx1"/>
                </a:solidFill>
                <a:latin typeface="Myriad Pro"/>
                <a:cs typeface="Calibri" pitchFamily="34" charset="0"/>
              </a:rPr>
              <a:t> Click “CSV and other settings”</a:t>
            </a:r>
          </a:p>
          <a:p>
            <a:pPr marL="92075" indent="-92075" algn="l">
              <a:spcBef>
                <a:spcPts val="200"/>
              </a:spcBef>
              <a:defRPr/>
            </a:pPr>
            <a:endParaRPr lang="en-GB" sz="900" b="0" kern="0" dirty="0">
              <a:solidFill>
                <a:schemeClr val="tx1"/>
              </a:solidFill>
              <a:latin typeface="Myriad Pro"/>
              <a:cs typeface="Calibri" pitchFamily="34" charset="0"/>
            </a:endParaRPr>
          </a:p>
          <a:p>
            <a:pPr marL="92075" indent="-92075" algn="l">
              <a:spcBef>
                <a:spcPts val="200"/>
              </a:spcBef>
              <a:defRPr/>
            </a:pPr>
            <a:endParaRPr lang="en-GB" sz="900" b="0" kern="0" dirty="0">
              <a:solidFill>
                <a:schemeClr val="tx1"/>
              </a:solidFill>
              <a:latin typeface="Myriad Pro"/>
              <a:cs typeface="Calibri" pitchFamily="34" charset="0"/>
            </a:endParaRPr>
          </a:p>
          <a:p>
            <a:pPr marL="92075" indent="-92075" algn="l">
              <a:spcBef>
                <a:spcPts val="200"/>
              </a:spcBef>
              <a:defRPr/>
            </a:pPr>
            <a:endParaRPr lang="en-GB" sz="900" b="0" kern="0" dirty="0">
              <a:solidFill>
                <a:schemeClr val="tx1"/>
              </a:solidFill>
              <a:latin typeface="Myriad Pro"/>
              <a:cs typeface="Calibri" pitchFamily="34" charset="0"/>
            </a:endParaRPr>
          </a:p>
          <a:p>
            <a:pPr marL="92075" indent="-92075" algn="l">
              <a:spcBef>
                <a:spcPts val="200"/>
              </a:spcBef>
              <a:defRPr/>
            </a:pPr>
            <a:endParaRPr lang="en-GB" sz="900" b="0" kern="0" dirty="0">
              <a:solidFill>
                <a:schemeClr val="tx1"/>
              </a:solidFill>
              <a:latin typeface="Myriad Pro"/>
              <a:cs typeface="Calibri" pitchFamily="34" charset="0"/>
            </a:endParaRPr>
          </a:p>
          <a:p>
            <a:pPr marL="92075" indent="-92075" algn="l">
              <a:spcBef>
                <a:spcPts val="200"/>
              </a:spcBef>
              <a:defRPr/>
            </a:pPr>
            <a:endParaRPr lang="en-GB" sz="900" b="0" kern="0" dirty="0">
              <a:solidFill>
                <a:schemeClr val="tx1"/>
              </a:solidFill>
              <a:latin typeface="Myriad Pro"/>
              <a:cs typeface="Calibri" pitchFamily="34" charset="0"/>
            </a:endParaRPr>
          </a:p>
          <a:p>
            <a:pPr marL="92075" indent="-92075" algn="l">
              <a:spcBef>
                <a:spcPts val="200"/>
              </a:spcBef>
              <a:defRPr/>
            </a:pPr>
            <a:endParaRPr lang="en-GB" sz="900" b="0" kern="0" dirty="0">
              <a:solidFill>
                <a:schemeClr val="tx1"/>
              </a:solidFill>
              <a:latin typeface="Myriad Pro"/>
              <a:cs typeface="Calibri" pitchFamily="34" charset="0"/>
            </a:endParaRPr>
          </a:p>
          <a:p>
            <a:pPr marL="92075" indent="-92075" algn="l">
              <a:spcBef>
                <a:spcPts val="200"/>
              </a:spcBef>
              <a:defRPr/>
            </a:pPr>
            <a:endParaRPr lang="en-GB" sz="900" b="0" kern="0" dirty="0">
              <a:solidFill>
                <a:schemeClr val="tx1"/>
              </a:solidFill>
              <a:latin typeface="Myriad Pro"/>
              <a:cs typeface="Calibri" pitchFamily="34" charset="0"/>
            </a:endParaRPr>
          </a:p>
          <a:p>
            <a:pPr marL="92075" indent="-92075" algn="l">
              <a:spcBef>
                <a:spcPts val="200"/>
              </a:spcBef>
              <a:defRPr/>
            </a:pPr>
            <a:endParaRPr lang="en-GB" sz="900" b="0" kern="0" dirty="0">
              <a:solidFill>
                <a:schemeClr val="tx1"/>
              </a:solidFill>
              <a:latin typeface="Myriad Pro"/>
              <a:cs typeface="Calibri" pitchFamily="34" charset="0"/>
            </a:endParaRPr>
          </a:p>
          <a:p>
            <a:pPr marL="92075" indent="-92075" algn="l">
              <a:spcBef>
                <a:spcPts val="200"/>
              </a:spcBef>
              <a:defRPr/>
            </a:pPr>
            <a:endParaRPr lang="en-GB" sz="900" b="0" kern="0" dirty="0">
              <a:solidFill>
                <a:schemeClr val="tx1"/>
              </a:solidFill>
              <a:latin typeface="Myriad Pro"/>
              <a:cs typeface="Calibri" pitchFamily="34" charset="0"/>
            </a:endParaRPr>
          </a:p>
          <a:p>
            <a:pPr marL="92075" indent="-92075" algn="l">
              <a:spcBef>
                <a:spcPts val="200"/>
              </a:spcBef>
              <a:defRPr/>
            </a:pPr>
            <a:endParaRPr lang="en-GB" sz="900" b="0" kern="0" dirty="0">
              <a:solidFill>
                <a:schemeClr val="tx1"/>
              </a:solidFill>
              <a:latin typeface="Myriad Pro"/>
              <a:cs typeface="Calibri" pitchFamily="34" charset="0"/>
            </a:endParaRPr>
          </a:p>
          <a:p>
            <a:pPr marL="92075" indent="-92075" algn="l">
              <a:spcBef>
                <a:spcPts val="200"/>
              </a:spcBef>
              <a:defRPr/>
            </a:pPr>
            <a:endParaRPr lang="en-GB" sz="900" b="0" kern="0" dirty="0">
              <a:solidFill>
                <a:schemeClr val="tx1"/>
              </a:solidFill>
              <a:latin typeface="Myriad Pro"/>
              <a:cs typeface="Calibri" pitchFamily="34" charset="0"/>
            </a:endParaRPr>
          </a:p>
          <a:p>
            <a:pPr marL="92075" indent="-92075" algn="l">
              <a:spcBef>
                <a:spcPts val="200"/>
              </a:spcBef>
              <a:defRPr/>
            </a:pPr>
            <a:endParaRPr lang="en-GB" sz="900" b="0" kern="0" dirty="0">
              <a:solidFill>
                <a:schemeClr val="tx1"/>
              </a:solidFill>
              <a:latin typeface="Myriad Pro"/>
              <a:cs typeface="Calibri" pitchFamily="34" charset="0"/>
            </a:endParaRPr>
          </a:p>
          <a:p>
            <a:pPr marL="92075"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p:txBody>
      </p:sp>
      <p:pic>
        <p:nvPicPr>
          <p:cNvPr id="17" name="Picture 2" descr="C:\Users\Enrico Diani\Desktop\Manuali Soluzione Misura EDIA\Measure Web Server\ime\big\EN\Homepage SXWS255.png"/>
          <p:cNvPicPr>
            <a:picLocks noChangeAspect="1" noChangeArrowheads="1"/>
          </p:cNvPicPr>
          <p:nvPr/>
        </p:nvPicPr>
        <p:blipFill>
          <a:blip r:embed="rId3" cstate="print"/>
          <a:srcRect/>
          <a:stretch>
            <a:fillRect/>
          </a:stretch>
        </p:blipFill>
        <p:spPr bwMode="auto">
          <a:xfrm>
            <a:off x="2988000" y="1764000"/>
            <a:ext cx="2753438" cy="1980000"/>
          </a:xfrm>
          <a:prstGeom prst="rect">
            <a:avLst/>
          </a:prstGeom>
          <a:noFill/>
        </p:spPr>
      </p:pic>
      <p:grpSp>
        <p:nvGrpSpPr>
          <p:cNvPr id="20" name="Gruppo 19"/>
          <p:cNvGrpSpPr/>
          <p:nvPr/>
        </p:nvGrpSpPr>
        <p:grpSpPr>
          <a:xfrm>
            <a:off x="4068000" y="2304000"/>
            <a:ext cx="293824" cy="360000"/>
            <a:chOff x="1483200" y="4590000"/>
            <a:chExt cx="293824" cy="360000"/>
          </a:xfrm>
        </p:grpSpPr>
        <p:pic>
          <p:nvPicPr>
            <p:cNvPr id="24" name="Picture 3" descr="C:\Users\Enrico Diani\Desktop\Mano IME.png"/>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25" name="CasellaDiTesto 24"/>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pic>
        <p:nvPicPr>
          <p:cNvPr id="16" name="Picture 4">
            <a:extLst>
              <a:ext uri="{FF2B5EF4-FFF2-40B4-BE49-F238E27FC236}">
                <a16:creationId xmlns:a16="http://schemas.microsoft.com/office/drawing/2014/main" id="{E98FDDFE-489D-475D-B793-2CC4A44DDDEF}"/>
              </a:ext>
            </a:extLst>
          </p:cNvPr>
          <p:cNvPicPr>
            <a:picLocks noChangeAspect="1" noChangeArrowheads="1"/>
          </p:cNvPicPr>
          <p:nvPr/>
        </p:nvPicPr>
        <p:blipFill>
          <a:blip r:embed="rId5" cstate="print"/>
          <a:srcRect/>
          <a:stretch>
            <a:fillRect/>
          </a:stretch>
        </p:blipFill>
        <p:spPr bwMode="auto">
          <a:xfrm>
            <a:off x="2988000" y="6336000"/>
            <a:ext cx="2753438" cy="1980000"/>
          </a:xfrm>
          <a:prstGeom prst="rect">
            <a:avLst/>
          </a:prstGeom>
          <a:noFill/>
          <a:ln w="9525">
            <a:noFill/>
            <a:miter lim="800000"/>
            <a:headEnd/>
            <a:tailEnd/>
          </a:ln>
        </p:spPr>
      </p:pic>
      <p:grpSp>
        <p:nvGrpSpPr>
          <p:cNvPr id="19" name="Gruppo 18">
            <a:extLst>
              <a:ext uri="{FF2B5EF4-FFF2-40B4-BE49-F238E27FC236}">
                <a16:creationId xmlns:a16="http://schemas.microsoft.com/office/drawing/2014/main" id="{2D916D28-A4B1-47FA-9CA9-9184F26F23CF}"/>
              </a:ext>
            </a:extLst>
          </p:cNvPr>
          <p:cNvGrpSpPr/>
          <p:nvPr/>
        </p:nvGrpSpPr>
        <p:grpSpPr>
          <a:xfrm>
            <a:off x="4068000" y="7020000"/>
            <a:ext cx="293824" cy="360000"/>
            <a:chOff x="1483200" y="4590000"/>
            <a:chExt cx="293824" cy="360000"/>
          </a:xfrm>
        </p:grpSpPr>
        <p:pic>
          <p:nvPicPr>
            <p:cNvPr id="21" name="Picture 3" descr="C:\Users\Enrico Diani\Desktop\Mano IME.png">
              <a:extLst>
                <a:ext uri="{FF2B5EF4-FFF2-40B4-BE49-F238E27FC236}">
                  <a16:creationId xmlns:a16="http://schemas.microsoft.com/office/drawing/2014/main" id="{B459A3AD-94EF-42FD-855E-B39D8ABE612A}"/>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22" name="CasellaDiTesto 21">
              <a:extLst>
                <a:ext uri="{FF2B5EF4-FFF2-40B4-BE49-F238E27FC236}">
                  <a16:creationId xmlns:a16="http://schemas.microsoft.com/office/drawing/2014/main" id="{FE80BC16-8119-4D27-A0B0-17CBE5B6A2BD}"/>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pic>
        <p:nvPicPr>
          <p:cNvPr id="18" name="Immagine 17">
            <a:extLst>
              <a:ext uri="{FF2B5EF4-FFF2-40B4-BE49-F238E27FC236}">
                <a16:creationId xmlns:a16="http://schemas.microsoft.com/office/drawing/2014/main" id="{00C24631-4E7A-4DE6-8C68-39B86E537D5A}"/>
              </a:ext>
            </a:extLst>
          </p:cNvPr>
          <p:cNvPicPr>
            <a:picLocks noChangeAspect="1"/>
          </p:cNvPicPr>
          <p:nvPr/>
        </p:nvPicPr>
        <p:blipFill>
          <a:blip r:embed="rId6"/>
          <a:stretch>
            <a:fillRect/>
          </a:stretch>
        </p:blipFill>
        <p:spPr>
          <a:xfrm>
            <a:off x="2988001" y="4068000"/>
            <a:ext cx="2753437" cy="1980000"/>
          </a:xfrm>
          <a:prstGeom prst="rect">
            <a:avLst/>
          </a:prstGeom>
        </p:spPr>
      </p:pic>
      <p:grpSp>
        <p:nvGrpSpPr>
          <p:cNvPr id="23" name="Gruppo 22">
            <a:extLst>
              <a:ext uri="{FF2B5EF4-FFF2-40B4-BE49-F238E27FC236}">
                <a16:creationId xmlns:a16="http://schemas.microsoft.com/office/drawing/2014/main" id="{4112F2F3-1C4F-40AA-A3E6-3BC33086B560}"/>
              </a:ext>
            </a:extLst>
          </p:cNvPr>
          <p:cNvGrpSpPr/>
          <p:nvPr/>
        </p:nvGrpSpPr>
        <p:grpSpPr>
          <a:xfrm>
            <a:off x="4068000" y="4644000"/>
            <a:ext cx="293824" cy="360000"/>
            <a:chOff x="1483200" y="4590000"/>
            <a:chExt cx="293824" cy="360000"/>
          </a:xfrm>
        </p:grpSpPr>
        <p:pic>
          <p:nvPicPr>
            <p:cNvPr id="29" name="Picture 3" descr="C:\Users\Enrico Diani\Desktop\Mano IME.png">
              <a:extLst>
                <a:ext uri="{FF2B5EF4-FFF2-40B4-BE49-F238E27FC236}">
                  <a16:creationId xmlns:a16="http://schemas.microsoft.com/office/drawing/2014/main" id="{8FDA2ACB-41EE-44CC-BFE6-C692627922DE}"/>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30" name="CasellaDiTesto 29">
              <a:extLst>
                <a:ext uri="{FF2B5EF4-FFF2-40B4-BE49-F238E27FC236}">
                  <a16:creationId xmlns:a16="http://schemas.microsoft.com/office/drawing/2014/main" id="{896AE71E-1EA3-4777-9623-E61F69ADEECF}"/>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
          <p:cNvSpPr txBox="1">
            <a:spLocks noChangeArrowheads="1"/>
          </p:cNvSpPr>
          <p:nvPr/>
        </p:nvSpPr>
        <p:spPr bwMode="auto">
          <a:xfrm>
            <a:off x="2520000" y="1168400"/>
            <a:ext cx="4032000" cy="792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lvl="0" indent="-342900" algn="l">
              <a:spcBef>
                <a:spcPts val="200"/>
              </a:spcBef>
              <a:defRPr/>
            </a:pPr>
            <a:endParaRPr lang="en-GB" sz="900" kern="0" dirty="0">
              <a:solidFill>
                <a:srgbClr val="ED1C24"/>
              </a:solidFill>
              <a:latin typeface="Myriad Pro"/>
              <a:cs typeface="Calibri" pitchFamily="34" charset="0"/>
            </a:endParaRPr>
          </a:p>
          <a:p>
            <a:pPr marL="342900" lvl="0" indent="-342900" algn="l">
              <a:spcBef>
                <a:spcPts val="200"/>
              </a:spcBef>
              <a:defRPr/>
            </a:pPr>
            <a:endParaRPr lang="en-GB" sz="900" kern="0" dirty="0">
              <a:solidFill>
                <a:srgbClr val="ED1C24"/>
              </a:solidFill>
              <a:latin typeface="Myriad Pro"/>
              <a:cs typeface="Calibri" pitchFamily="34" charset="0"/>
            </a:endParaRPr>
          </a:p>
          <a:p>
            <a:pPr marL="342900" lvl="0" indent="-342900" algn="l">
              <a:spcBef>
                <a:spcPts val="200"/>
              </a:spcBef>
              <a:defRPr/>
            </a:pPr>
            <a:endParaRPr lang="en-GB" sz="900" kern="0" dirty="0">
              <a:solidFill>
                <a:srgbClr val="ED1C24"/>
              </a:solidFill>
              <a:latin typeface="Myriad Pro"/>
              <a:cs typeface="Calibri" pitchFamily="34" charset="0"/>
            </a:endParaRPr>
          </a:p>
          <a:p>
            <a:pPr marL="342900" lvl="0" indent="-342900" algn="l">
              <a:spcBef>
                <a:spcPts val="200"/>
              </a:spcBef>
              <a:defRPr/>
            </a:pPr>
            <a:endParaRPr lang="en-GB" sz="900" kern="0" dirty="0">
              <a:solidFill>
                <a:srgbClr val="ED1C24"/>
              </a:solidFill>
              <a:latin typeface="Myriad Pro"/>
              <a:cs typeface="Calibri" pitchFamily="34" charset="0"/>
            </a:endParaRPr>
          </a:p>
          <a:p>
            <a:pPr marL="342900" lvl="0" indent="-342900" algn="l">
              <a:spcBef>
                <a:spcPts val="200"/>
              </a:spcBef>
              <a:defRPr/>
            </a:pPr>
            <a:endParaRPr lang="en-GB" sz="900" kern="0" dirty="0">
              <a:solidFill>
                <a:srgbClr val="ED1C24"/>
              </a:solidFill>
              <a:latin typeface="Myriad Pro"/>
              <a:cs typeface="Calibri" pitchFamily="34" charset="0"/>
            </a:endParaRPr>
          </a:p>
          <a:p>
            <a:pPr marL="342900" lvl="0" indent="-342900" algn="l">
              <a:spcBef>
                <a:spcPts val="200"/>
              </a:spcBef>
              <a:defRPr/>
            </a:pPr>
            <a:endParaRPr lang="en-GB" sz="900" kern="0" dirty="0">
              <a:solidFill>
                <a:srgbClr val="ED1C24"/>
              </a:solidFill>
              <a:latin typeface="Myriad Pro"/>
              <a:cs typeface="Calibri" pitchFamily="34" charset="0"/>
            </a:endParaRPr>
          </a:p>
          <a:p>
            <a:pPr marL="342900" lvl="0" indent="-342900" algn="l">
              <a:spcBef>
                <a:spcPts val="200"/>
              </a:spcBef>
              <a:defRPr/>
            </a:pPr>
            <a:endParaRPr lang="en-GB" sz="900" kern="0" dirty="0">
              <a:solidFill>
                <a:srgbClr val="ED1C24"/>
              </a:solidFill>
              <a:latin typeface="Myriad Pro"/>
              <a:cs typeface="Calibri" pitchFamily="34" charset="0"/>
            </a:endParaRPr>
          </a:p>
          <a:p>
            <a:pPr marL="342900" lvl="0" indent="-342900" algn="l">
              <a:spcBef>
                <a:spcPts val="200"/>
              </a:spcBef>
              <a:defRPr/>
            </a:pPr>
            <a:endParaRPr lang="en-GB" sz="900" kern="0" dirty="0">
              <a:solidFill>
                <a:srgbClr val="ED1C24"/>
              </a:solidFill>
              <a:latin typeface="Myriad Pro"/>
              <a:cs typeface="Calibri" pitchFamily="34" charset="0"/>
            </a:endParaRPr>
          </a:p>
          <a:p>
            <a:pPr marL="342900" lvl="0" indent="-342900" algn="l">
              <a:spcBef>
                <a:spcPts val="200"/>
              </a:spcBef>
              <a:defRPr/>
            </a:pPr>
            <a:endParaRPr lang="en-GB" sz="900" kern="0" dirty="0">
              <a:solidFill>
                <a:srgbClr val="ED1C24"/>
              </a:solidFill>
              <a:latin typeface="Myriad Pro"/>
              <a:cs typeface="Calibri" pitchFamily="34" charset="0"/>
            </a:endParaRPr>
          </a:p>
          <a:p>
            <a:pPr marL="342900" lvl="0" indent="-342900" algn="l">
              <a:spcBef>
                <a:spcPts val="200"/>
              </a:spcBef>
              <a:defRPr/>
            </a:pPr>
            <a:endParaRPr lang="en-GB" sz="900" kern="0" dirty="0">
              <a:solidFill>
                <a:srgbClr val="ED1C24"/>
              </a:solidFill>
              <a:latin typeface="Myriad Pro"/>
              <a:cs typeface="Calibri" pitchFamily="34" charset="0"/>
            </a:endParaRPr>
          </a:p>
          <a:p>
            <a:pPr marL="342900" lvl="0" indent="-342900" algn="l">
              <a:spcBef>
                <a:spcPts val="200"/>
              </a:spcBef>
              <a:defRPr/>
            </a:pPr>
            <a:endParaRPr lang="en-GB" sz="900" kern="0" dirty="0">
              <a:solidFill>
                <a:srgbClr val="ED1C24"/>
              </a:solidFill>
              <a:latin typeface="Myriad Pro"/>
              <a:cs typeface="Calibri" pitchFamily="34" charset="0"/>
            </a:endParaRPr>
          </a:p>
          <a:p>
            <a:pPr marL="342900" lvl="0" indent="-342900" algn="l">
              <a:spcBef>
                <a:spcPts val="200"/>
              </a:spcBef>
              <a:defRPr/>
            </a:pPr>
            <a:endParaRPr lang="en-GB" sz="900" kern="0" dirty="0">
              <a:solidFill>
                <a:srgbClr val="ED1C24"/>
              </a:solidFill>
              <a:latin typeface="Myriad Pro"/>
              <a:cs typeface="Calibri" pitchFamily="34" charset="0"/>
            </a:endParaRPr>
          </a:p>
          <a:p>
            <a:pPr marL="342900" lvl="0" indent="-342900" algn="l">
              <a:spcBef>
                <a:spcPts val="200"/>
              </a:spcBef>
              <a:defRPr/>
            </a:pPr>
            <a:endParaRPr lang="en-GB" sz="900" kern="0" dirty="0">
              <a:solidFill>
                <a:srgbClr val="ED1C24"/>
              </a:solidFill>
              <a:latin typeface="Myriad Pro"/>
              <a:cs typeface="Calibri" pitchFamily="34" charset="0"/>
            </a:endParaRPr>
          </a:p>
          <a:p>
            <a:pPr marL="92075" indent="-92075" algn="l">
              <a:spcBef>
                <a:spcPts val="200"/>
              </a:spcBef>
              <a:defRPr/>
            </a:pPr>
            <a:r>
              <a:rPr lang="fr-FR" sz="900" kern="0" dirty="0">
                <a:solidFill>
                  <a:schemeClr val="tx1"/>
                </a:solidFill>
                <a:latin typeface="Myriad Pro"/>
                <a:cs typeface="Calibri" pitchFamily="34" charset="0"/>
              </a:rPr>
              <a:t>4.</a:t>
            </a:r>
            <a:r>
              <a:rPr lang="fr-FR" sz="900" b="0" kern="0" dirty="0">
                <a:solidFill>
                  <a:schemeClr val="tx1"/>
                </a:solidFill>
                <a:latin typeface="Myriad Pro"/>
                <a:cs typeface="Calibri" pitchFamily="34" charset="0"/>
              </a:rPr>
              <a:t> Choisir la langue parmi la liste des langues</a:t>
            </a:r>
          </a:p>
          <a:p>
            <a:pPr marL="92075" indent="-92075" algn="l">
              <a:spcBef>
                <a:spcPts val="200"/>
              </a:spcBef>
              <a:defRPr/>
            </a:pPr>
            <a:r>
              <a:rPr lang="fr-FR" sz="900" kern="0" dirty="0">
                <a:solidFill>
                  <a:schemeClr val="tx1"/>
                </a:solidFill>
                <a:latin typeface="Myriad Pro"/>
                <a:cs typeface="Calibri" pitchFamily="34" charset="0"/>
              </a:rPr>
              <a:t>5.</a:t>
            </a:r>
            <a:r>
              <a:rPr lang="fr-FR" sz="900" b="0" kern="0" dirty="0">
                <a:solidFill>
                  <a:schemeClr val="tx1"/>
                </a:solidFill>
                <a:latin typeface="Myriad Pro"/>
                <a:cs typeface="Calibri" pitchFamily="34" charset="0"/>
              </a:rPr>
              <a:t> Cliquer sur “Sauvegarder” pour confirmer</a:t>
            </a:r>
          </a:p>
          <a:p>
            <a:pPr marL="92075" indent="-92075" algn="l">
              <a:spcBef>
                <a:spcPts val="200"/>
              </a:spcBef>
              <a:defRPr/>
            </a:pPr>
            <a:r>
              <a:rPr lang="fr-FR" sz="900" kern="0" dirty="0">
                <a:solidFill>
                  <a:srgbClr val="146BBA"/>
                </a:solidFill>
                <a:latin typeface="Myriad Pro"/>
                <a:cs typeface="Calibri" pitchFamily="34" charset="0"/>
              </a:rPr>
              <a:t>Note:</a:t>
            </a:r>
            <a:r>
              <a:rPr lang="fr-FR" sz="900" b="0" kern="0" dirty="0">
                <a:solidFill>
                  <a:srgbClr val="146BBA"/>
                </a:solidFill>
                <a:latin typeface="Myriad Pro"/>
                <a:cs typeface="Calibri" pitchFamily="34" charset="0"/>
              </a:rPr>
              <a:t> </a:t>
            </a:r>
            <a:r>
              <a:rPr lang="fr-FR" sz="900" b="0" kern="0" dirty="0">
                <a:solidFill>
                  <a:schemeClr val="tx1"/>
                </a:solidFill>
                <a:latin typeface="Myriad Pro"/>
                <a:cs typeface="Calibri" pitchFamily="34" charset="0"/>
              </a:rPr>
              <a:t>la langue sera changée à la prochaine connexion.</a:t>
            </a:r>
          </a:p>
          <a:p>
            <a:pPr marL="342900" lvl="0" indent="-342900" algn="l">
              <a:spcBef>
                <a:spcPts val="200"/>
              </a:spcBef>
              <a:defRPr/>
            </a:pPr>
            <a:endParaRPr lang="en-GB" sz="900" kern="0" dirty="0">
              <a:solidFill>
                <a:srgbClr val="ED1C24"/>
              </a:solidFill>
              <a:latin typeface="Myriad Pro"/>
              <a:cs typeface="Calibri" pitchFamily="34" charset="0"/>
            </a:endParaRPr>
          </a:p>
          <a:p>
            <a:pPr marL="342900" lvl="0" indent="-342900" algn="l">
              <a:spcBef>
                <a:spcPts val="200"/>
              </a:spcBef>
              <a:defRPr/>
            </a:pPr>
            <a:r>
              <a:rPr lang="en-GB" sz="900" kern="0" dirty="0">
                <a:solidFill>
                  <a:srgbClr val="146BBA"/>
                </a:solidFill>
                <a:latin typeface="Myriad Pro"/>
                <a:cs typeface="Calibri" pitchFamily="34" charset="0"/>
              </a:rPr>
              <a:t>7.8.2</a:t>
            </a:r>
            <a:r>
              <a:rPr lang="en-GB" sz="900" kern="0" dirty="0">
                <a:solidFill>
                  <a:schemeClr val="tx1"/>
                </a:solidFill>
                <a:latin typeface="Myriad Pro"/>
                <a:cs typeface="Calibri" pitchFamily="34" charset="0"/>
              </a:rPr>
              <a:t> Changing of the display language</a:t>
            </a:r>
          </a:p>
          <a:p>
            <a:pPr lvl="0" algn="l">
              <a:spcBef>
                <a:spcPts val="200"/>
              </a:spcBef>
              <a:defRPr/>
            </a:pPr>
            <a:r>
              <a:rPr lang="en-GB" sz="900" b="0" kern="0" dirty="0">
                <a:solidFill>
                  <a:schemeClr val="tx1"/>
                </a:solidFill>
                <a:latin typeface="Myriad Pro"/>
                <a:cs typeface="Calibri" pitchFamily="34" charset="0"/>
              </a:rPr>
              <a:t>In the Web Server’s Home page</a:t>
            </a:r>
          </a:p>
          <a:p>
            <a:pPr marL="92075" lvl="0" indent="-92075" algn="l">
              <a:spcBef>
                <a:spcPts val="200"/>
              </a:spcBef>
              <a:defRPr/>
            </a:pPr>
            <a:endParaRPr lang="en-GB" sz="900" kern="0" dirty="0">
              <a:solidFill>
                <a:schemeClr val="tx1"/>
              </a:solidFill>
              <a:latin typeface="Myriad Pro"/>
              <a:cs typeface="Calibri" pitchFamily="34" charset="0"/>
            </a:endParaRPr>
          </a:p>
          <a:p>
            <a:pPr marL="92075" lvl="0" indent="-92075" algn="l">
              <a:spcBef>
                <a:spcPts val="200"/>
              </a:spcBef>
              <a:defRPr/>
            </a:pPr>
            <a:endParaRPr lang="en-GB" sz="900" kern="0" dirty="0">
              <a:solidFill>
                <a:schemeClr val="tx1"/>
              </a:solidFill>
              <a:latin typeface="Myriad Pro"/>
              <a:cs typeface="Calibri" pitchFamily="34" charset="0"/>
            </a:endParaRPr>
          </a:p>
          <a:p>
            <a:pPr marL="92075" lvl="0" indent="-92075" algn="l">
              <a:spcBef>
                <a:spcPts val="200"/>
              </a:spcBef>
              <a:defRPr/>
            </a:pPr>
            <a:endParaRPr lang="en-GB" sz="900" kern="0" dirty="0">
              <a:solidFill>
                <a:schemeClr val="tx1"/>
              </a:solidFill>
              <a:latin typeface="Myriad Pro"/>
              <a:cs typeface="Calibri" pitchFamily="34" charset="0"/>
            </a:endParaRPr>
          </a:p>
          <a:p>
            <a:pPr marL="92075" lvl="0" indent="-92075" algn="l">
              <a:spcBef>
                <a:spcPts val="200"/>
              </a:spcBef>
              <a:defRPr/>
            </a:pPr>
            <a:endParaRPr lang="en-GB" sz="900" kern="0" dirty="0">
              <a:solidFill>
                <a:schemeClr val="tx1"/>
              </a:solidFill>
              <a:latin typeface="Myriad Pro"/>
              <a:cs typeface="Calibri" pitchFamily="34" charset="0"/>
            </a:endParaRPr>
          </a:p>
          <a:p>
            <a:pPr marL="92075" lvl="0" indent="-92075" algn="l">
              <a:spcBef>
                <a:spcPts val="200"/>
              </a:spcBef>
              <a:defRPr/>
            </a:pPr>
            <a:endParaRPr lang="en-GB" sz="900" kern="0" dirty="0">
              <a:solidFill>
                <a:schemeClr val="tx1"/>
              </a:solidFill>
              <a:latin typeface="Myriad Pro"/>
              <a:cs typeface="Calibri" pitchFamily="34" charset="0"/>
            </a:endParaRPr>
          </a:p>
          <a:p>
            <a:pPr marL="92075" lvl="0" indent="-92075" algn="l">
              <a:spcBef>
                <a:spcPts val="200"/>
              </a:spcBef>
              <a:defRPr/>
            </a:pPr>
            <a:endParaRPr lang="en-GB" sz="900" kern="0" dirty="0">
              <a:solidFill>
                <a:schemeClr val="tx1"/>
              </a:solidFill>
              <a:latin typeface="Myriad Pro"/>
              <a:cs typeface="Calibri" pitchFamily="34" charset="0"/>
            </a:endParaRPr>
          </a:p>
          <a:p>
            <a:pPr marL="92075" lvl="0" indent="-92075" algn="l">
              <a:spcBef>
                <a:spcPts val="200"/>
              </a:spcBef>
              <a:defRPr/>
            </a:pPr>
            <a:endParaRPr lang="en-GB" sz="900" kern="0" dirty="0">
              <a:solidFill>
                <a:schemeClr val="tx1"/>
              </a:solidFill>
              <a:latin typeface="Myriad Pro"/>
              <a:cs typeface="Calibri" pitchFamily="34" charset="0"/>
            </a:endParaRPr>
          </a:p>
          <a:p>
            <a:pPr marL="92075" lvl="0" indent="-92075" algn="l">
              <a:spcBef>
                <a:spcPts val="200"/>
              </a:spcBef>
              <a:defRPr/>
            </a:pPr>
            <a:endParaRPr lang="en-GB" sz="900" kern="0" dirty="0">
              <a:solidFill>
                <a:schemeClr val="tx1"/>
              </a:solidFill>
              <a:latin typeface="Myriad Pro"/>
              <a:cs typeface="Calibri" pitchFamily="34" charset="0"/>
            </a:endParaRPr>
          </a:p>
          <a:p>
            <a:pPr marL="92075" lvl="0" indent="-92075" algn="l">
              <a:spcBef>
                <a:spcPts val="200"/>
              </a:spcBef>
              <a:defRPr/>
            </a:pPr>
            <a:endParaRPr lang="en-GB" sz="900" kern="0" dirty="0">
              <a:solidFill>
                <a:schemeClr val="tx1"/>
              </a:solidFill>
              <a:latin typeface="Myriad Pro"/>
              <a:cs typeface="Calibri" pitchFamily="34" charset="0"/>
            </a:endParaRPr>
          </a:p>
          <a:p>
            <a:pPr marL="92075" lvl="0" indent="-92075" algn="l">
              <a:spcBef>
                <a:spcPts val="200"/>
              </a:spcBef>
              <a:defRPr/>
            </a:pPr>
            <a:endParaRPr lang="en-GB" sz="900" kern="0" dirty="0">
              <a:solidFill>
                <a:schemeClr val="tx1"/>
              </a:solidFill>
              <a:latin typeface="Myriad Pro"/>
              <a:cs typeface="Calibri" pitchFamily="34" charset="0"/>
            </a:endParaRPr>
          </a:p>
          <a:p>
            <a:pPr marL="92075" lvl="0" indent="-92075" algn="l">
              <a:spcBef>
                <a:spcPts val="200"/>
              </a:spcBef>
              <a:defRPr/>
            </a:pPr>
            <a:endParaRPr lang="en-GB" sz="900" kern="0" dirty="0">
              <a:solidFill>
                <a:schemeClr val="tx1"/>
              </a:solidFill>
              <a:latin typeface="Myriad Pro"/>
              <a:cs typeface="Calibri" pitchFamily="34" charset="0"/>
            </a:endParaRPr>
          </a:p>
          <a:p>
            <a:pPr marL="92075" lvl="0" indent="-92075" algn="l">
              <a:spcBef>
                <a:spcPts val="200"/>
              </a:spcBef>
              <a:defRPr/>
            </a:pPr>
            <a:endParaRPr lang="en-GB" sz="900" kern="0" dirty="0">
              <a:solidFill>
                <a:schemeClr val="tx1"/>
              </a:solidFill>
              <a:latin typeface="Myriad Pro"/>
              <a:cs typeface="Calibri" pitchFamily="34" charset="0"/>
            </a:endParaRPr>
          </a:p>
          <a:p>
            <a:pPr marL="92075" lvl="0" indent="-92075" algn="l">
              <a:spcBef>
                <a:spcPts val="200"/>
              </a:spcBef>
              <a:defRPr/>
            </a:pPr>
            <a:endParaRPr lang="en-GB" sz="900" kern="0" dirty="0">
              <a:solidFill>
                <a:schemeClr val="tx1"/>
              </a:solidFill>
              <a:latin typeface="Myriad Pro"/>
              <a:cs typeface="Calibri" pitchFamily="34" charset="0"/>
            </a:endParaRPr>
          </a:p>
          <a:p>
            <a:pPr marL="92075" lvl="0" indent="-92075" algn="l">
              <a:spcBef>
                <a:spcPts val="200"/>
              </a:spcBef>
              <a:defRPr/>
            </a:pPr>
            <a:r>
              <a:rPr lang="en-GB" sz="900" kern="0" dirty="0">
                <a:solidFill>
                  <a:schemeClr val="tx1"/>
                </a:solidFill>
                <a:latin typeface="Myriad Pro"/>
                <a:cs typeface="Calibri" pitchFamily="34" charset="0"/>
              </a:rPr>
              <a:t>1.</a:t>
            </a:r>
            <a:r>
              <a:rPr lang="en-GB" sz="900" b="0" kern="0" dirty="0">
                <a:solidFill>
                  <a:schemeClr val="tx1"/>
                </a:solidFill>
                <a:latin typeface="Myriad Pro"/>
                <a:cs typeface="Calibri" pitchFamily="34" charset="0"/>
              </a:rPr>
              <a:t> Choose the proper language from the list box.</a:t>
            </a:r>
          </a:p>
          <a:p>
            <a:pPr marL="92075" indent="-92075" algn="l">
              <a:spcBef>
                <a:spcPts val="200"/>
              </a:spcBef>
              <a:defRPr/>
            </a:pPr>
            <a:r>
              <a:rPr lang="en-GB" sz="900" kern="0" dirty="0">
                <a:solidFill>
                  <a:srgbClr val="146BBA"/>
                </a:solidFill>
                <a:latin typeface="Myriad Pro"/>
                <a:cs typeface="Calibri" pitchFamily="34" charset="0"/>
              </a:rPr>
              <a:t>Note:</a:t>
            </a:r>
            <a:r>
              <a:rPr lang="en-GB" sz="900" b="0" kern="0" dirty="0">
                <a:solidFill>
                  <a:schemeClr val="tx1"/>
                </a:solidFill>
                <a:latin typeface="Myriad Pro"/>
                <a:cs typeface="Calibri" pitchFamily="34" charset="0"/>
              </a:rPr>
              <a:t> this operation doesn’t change the default language.</a:t>
            </a:r>
          </a:p>
          <a:p>
            <a:pPr marL="92075" lvl="0" indent="-92075" algn="l">
              <a:spcBef>
                <a:spcPts val="200"/>
              </a:spcBef>
              <a:defRPr/>
            </a:pPr>
            <a:endParaRPr lang="en-GB" sz="900" b="0" kern="0" dirty="0">
              <a:solidFill>
                <a:schemeClr val="tx1"/>
              </a:solidFill>
              <a:latin typeface="Myriad Pro"/>
              <a:cs typeface="Calibri" pitchFamily="34" charset="0"/>
            </a:endParaRPr>
          </a:p>
        </p:txBody>
      </p:sp>
      <p:pic>
        <p:nvPicPr>
          <p:cNvPr id="37891" name="Picture 3"/>
          <p:cNvPicPr>
            <a:picLocks noChangeAspect="1" noChangeArrowheads="1"/>
          </p:cNvPicPr>
          <p:nvPr/>
        </p:nvPicPr>
        <p:blipFill>
          <a:blip r:embed="rId3" cstate="print"/>
          <a:srcRect/>
          <a:stretch>
            <a:fillRect/>
          </a:stretch>
        </p:blipFill>
        <p:spPr bwMode="auto">
          <a:xfrm>
            <a:off x="2988000" y="1260000"/>
            <a:ext cx="2753438" cy="1980000"/>
          </a:xfrm>
          <a:prstGeom prst="rect">
            <a:avLst/>
          </a:prstGeom>
          <a:noFill/>
          <a:ln w="9525">
            <a:noFill/>
            <a:miter lim="800000"/>
            <a:headEnd/>
            <a:tailEnd/>
          </a:ln>
        </p:spPr>
      </p:pic>
      <p:pic>
        <p:nvPicPr>
          <p:cNvPr id="38914" name="Picture 2" descr="C:\Users\Enrico Diani\Desktop\Manuali Soluzione Misura EDIA\Measure Web Server\ime\big\EN\Home page SXWS255 - Change language.png"/>
          <p:cNvPicPr>
            <a:picLocks noChangeAspect="1" noChangeArrowheads="1"/>
          </p:cNvPicPr>
          <p:nvPr/>
        </p:nvPicPr>
        <p:blipFill>
          <a:blip r:embed="rId4" cstate="print"/>
          <a:srcRect/>
          <a:stretch>
            <a:fillRect/>
          </a:stretch>
        </p:blipFill>
        <p:spPr bwMode="auto">
          <a:xfrm>
            <a:off x="2988000" y="4356000"/>
            <a:ext cx="2753438" cy="1980000"/>
          </a:xfrm>
          <a:prstGeom prst="rect">
            <a:avLst/>
          </a:prstGeom>
          <a:noFill/>
        </p:spPr>
      </p:pic>
      <p:grpSp>
        <p:nvGrpSpPr>
          <p:cNvPr id="29" name="Gruppo 28"/>
          <p:cNvGrpSpPr/>
          <p:nvPr/>
        </p:nvGrpSpPr>
        <p:grpSpPr>
          <a:xfrm>
            <a:off x="5292000" y="2988000"/>
            <a:ext cx="293824" cy="360000"/>
            <a:chOff x="1483200" y="4590000"/>
            <a:chExt cx="293824" cy="360000"/>
          </a:xfrm>
        </p:grpSpPr>
        <p:pic>
          <p:nvPicPr>
            <p:cNvPr id="30"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31" name="CasellaDiTesto 30"/>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grpSp>
        <p:nvGrpSpPr>
          <p:cNvPr id="32" name="Gruppo 31"/>
          <p:cNvGrpSpPr/>
          <p:nvPr/>
        </p:nvGrpSpPr>
        <p:grpSpPr>
          <a:xfrm>
            <a:off x="4176000" y="2664000"/>
            <a:ext cx="293824" cy="360000"/>
            <a:chOff x="1483200" y="4590000"/>
            <a:chExt cx="293824" cy="360000"/>
          </a:xfrm>
        </p:grpSpPr>
        <p:pic>
          <p:nvPicPr>
            <p:cNvPr id="34"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35" name="CasellaDiTesto 34"/>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36" name="Gruppo 35"/>
          <p:cNvGrpSpPr/>
          <p:nvPr/>
        </p:nvGrpSpPr>
        <p:grpSpPr>
          <a:xfrm>
            <a:off x="5112000" y="4680000"/>
            <a:ext cx="293824" cy="360000"/>
            <a:chOff x="1483200" y="4590000"/>
            <a:chExt cx="293824" cy="360000"/>
          </a:xfrm>
        </p:grpSpPr>
        <p:pic>
          <p:nvPicPr>
            <p:cNvPr id="37"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38" name="CasellaDiTesto 37"/>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2520000" y="117348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R="0" lvl="0" indent="-342900" algn="l" defTabSz="914400" rtl="0" eaLnBrk="1" fontAlgn="base" latinLnBrk="0" hangingPunct="1">
              <a:lnSpc>
                <a:spcPct val="100000"/>
              </a:lnSpc>
              <a:spcBef>
                <a:spcPts val="200"/>
              </a:spcBef>
              <a:spcAft>
                <a:spcPct val="0"/>
              </a:spcAft>
              <a:buClrTx/>
              <a:buSzTx/>
              <a:buFontTx/>
              <a:buNone/>
              <a:tabLst/>
              <a:defRPr/>
            </a:pPr>
            <a:r>
              <a:rPr kumimoji="0" lang="en-GB" sz="1000" i="0" u="none" strike="noStrike" kern="0" cap="none" spc="0" normalizeH="0" baseline="0" noProof="0" dirty="0">
                <a:ln>
                  <a:noFill/>
                </a:ln>
                <a:solidFill>
                  <a:srgbClr val="146BBA"/>
                </a:solidFill>
                <a:effectLst/>
                <a:uLnTx/>
                <a:uFillTx/>
                <a:latin typeface="Myriad Pro"/>
                <a:ea typeface="+mn-ea"/>
                <a:cs typeface="Calibri" pitchFamily="34" charset="0"/>
              </a:rPr>
              <a:t>7.9</a:t>
            </a:r>
            <a:r>
              <a:rPr kumimoji="0" lang="en-GB" sz="1000" i="0" u="none" strike="noStrike" kern="0" cap="none" spc="0" normalizeH="0" baseline="0" noProof="0" dirty="0">
                <a:ln>
                  <a:noFill/>
                </a:ln>
                <a:solidFill>
                  <a:srgbClr val="F56600"/>
                </a:solidFill>
                <a:effectLst/>
                <a:uLnTx/>
                <a:uFillTx/>
                <a:latin typeface="Myriad Pro"/>
                <a:ea typeface="+mn-ea"/>
                <a:cs typeface="Calibri" pitchFamily="34" charset="0"/>
              </a:rPr>
              <a:t> </a:t>
            </a:r>
            <a:r>
              <a:rPr kumimoji="0" lang="en-GB" sz="1000" i="0" u="none" strike="noStrike" kern="0" cap="none" spc="0" normalizeH="0" baseline="0" noProof="0" dirty="0">
                <a:ln>
                  <a:noFill/>
                </a:ln>
                <a:solidFill>
                  <a:schemeClr val="tx1"/>
                </a:solidFill>
                <a:effectLst/>
                <a:uLnTx/>
                <a:uFillTx/>
                <a:latin typeface="Myriad Pro"/>
                <a:ea typeface="+mn-ea"/>
                <a:cs typeface="Calibri" pitchFamily="34" charset="0"/>
              </a:rPr>
              <a:t>Remote settings</a:t>
            </a:r>
          </a:p>
          <a:p>
            <a:pPr lvl="0" indent="-342900" algn="l">
              <a:spcBef>
                <a:spcPts val="200"/>
              </a:spcBef>
            </a:pPr>
            <a:r>
              <a:rPr lang="en-GB" sz="900" b="0" kern="0" dirty="0">
                <a:solidFill>
                  <a:schemeClr val="tx1"/>
                </a:solidFill>
                <a:latin typeface="Myriad Pro"/>
                <a:cs typeface="Calibri" pitchFamily="34" charset="0"/>
              </a:rPr>
              <a:t>Settings / configurations of the electrical installation</a:t>
            </a:r>
          </a:p>
          <a:p>
            <a:pPr lvl="0" indent="177800" algn="l">
              <a:spcBef>
                <a:spcPts val="200"/>
              </a:spcBef>
              <a:buFont typeface="Calibri" pitchFamily="34" charset="0"/>
              <a:buChar char="‒"/>
            </a:pPr>
            <a:r>
              <a:rPr lang="en-GB" sz="900" b="0" kern="0" dirty="0">
                <a:solidFill>
                  <a:schemeClr val="tx1"/>
                </a:solidFill>
                <a:latin typeface="Myriad Pro"/>
                <a:cs typeface="Calibri" pitchFamily="34" charset="0"/>
              </a:rPr>
              <a:t>Procedure to configure the different devices on the web server</a:t>
            </a: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r>
              <a:rPr lang="en-GB" sz="900" b="0" kern="0" dirty="0">
                <a:solidFill>
                  <a:schemeClr val="tx1"/>
                </a:solidFill>
                <a:latin typeface="Myriad Pro"/>
                <a:cs typeface="Calibri" pitchFamily="34" charset="0"/>
              </a:rPr>
              <a:t>Materials required</a:t>
            </a:r>
          </a:p>
          <a:p>
            <a:pPr lvl="0" indent="177800" algn="l">
              <a:spcBef>
                <a:spcPts val="200"/>
              </a:spcBef>
              <a:buFont typeface="Calibri" pitchFamily="34" charset="0"/>
              <a:buChar char="‒"/>
            </a:pPr>
            <a:r>
              <a:rPr lang="en-GB" sz="900" b="0" kern="0" dirty="0">
                <a:solidFill>
                  <a:schemeClr val="tx1"/>
                </a:solidFill>
                <a:latin typeface="Myriad Pro"/>
                <a:cs typeface="Calibri" pitchFamily="34" charset="0"/>
              </a:rPr>
              <a:t>Web Server’s user manual</a:t>
            </a:r>
          </a:p>
          <a:p>
            <a:pPr lvl="0" indent="177800" algn="l">
              <a:spcBef>
                <a:spcPts val="0"/>
              </a:spcBef>
              <a:buFont typeface="Calibri" pitchFamily="34" charset="0"/>
              <a:buChar char="‒"/>
            </a:pPr>
            <a:r>
              <a:rPr lang="en-GB" sz="900" b="0" kern="0" dirty="0">
                <a:solidFill>
                  <a:schemeClr val="tx1"/>
                </a:solidFill>
                <a:latin typeface="Myriad Pro"/>
                <a:cs typeface="Calibri" pitchFamily="34" charset="0"/>
              </a:rPr>
              <a:t>A computer with a web browser (Chrome, Firefox, etc.)</a:t>
            </a: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r>
              <a:rPr lang="en-GB" sz="900" b="0" kern="0" dirty="0">
                <a:solidFill>
                  <a:schemeClr val="tx1"/>
                </a:solidFill>
                <a:latin typeface="Myriad Pro"/>
                <a:cs typeface="Calibri" pitchFamily="34" charset="0"/>
              </a:rPr>
              <a:t>Useful Information</a:t>
            </a:r>
          </a:p>
          <a:p>
            <a:pPr lvl="0" indent="177800" algn="l">
              <a:spcBef>
                <a:spcPts val="200"/>
              </a:spcBef>
              <a:buFont typeface="Calibri" pitchFamily="34" charset="0"/>
              <a:buChar char="‒"/>
            </a:pPr>
            <a:r>
              <a:rPr lang="en-GB" sz="900" b="0" kern="0" dirty="0">
                <a:solidFill>
                  <a:schemeClr val="tx1"/>
                </a:solidFill>
                <a:latin typeface="Myriad Pro"/>
                <a:cs typeface="Calibri" pitchFamily="34" charset="0"/>
              </a:rPr>
              <a:t>Network and RS485 bus parameters for Gateways and Devices (use the </a:t>
            </a:r>
            <a:r>
              <a:rPr lang="en-GB" sz="900" b="0" kern="0" dirty="0">
                <a:solidFill>
                  <a:srgbClr val="146BBA"/>
                </a:solidFill>
                <a:latin typeface="Myriad Pro"/>
                <a:cs typeface="Calibri" pitchFamily="34" charset="0"/>
              </a:rPr>
              <a:t>Parameters Table of the Web Server</a:t>
            </a:r>
            <a:r>
              <a:rPr lang="en-GB" sz="900" b="0" kern="0" dirty="0">
                <a:solidFill>
                  <a:schemeClr val="tx1"/>
                </a:solidFill>
                <a:latin typeface="Myriad Pro"/>
                <a:cs typeface="Calibri" pitchFamily="34" charset="0"/>
              </a:rPr>
              <a:t>)</a:t>
            </a:r>
          </a:p>
          <a:p>
            <a:pPr lvl="0" indent="-342900" algn="l">
              <a:spcBef>
                <a:spcPts val="200"/>
              </a:spcBef>
            </a:pPr>
            <a:endParaRPr lang="en-GB" sz="900" b="0" kern="0" dirty="0">
              <a:solidFill>
                <a:schemeClr val="tx1"/>
              </a:solidFill>
              <a:latin typeface="Myriad Pro"/>
              <a:cs typeface="Calibri" pitchFamily="34" charset="0"/>
            </a:endParaRPr>
          </a:p>
          <a:p>
            <a:pPr lvl="0" algn="l">
              <a:spcBef>
                <a:spcPts val="200"/>
              </a:spcBef>
              <a:defRPr/>
            </a:pPr>
            <a:r>
              <a:rPr lang="en-GB" sz="1000" kern="0" dirty="0">
                <a:solidFill>
                  <a:srgbClr val="146BBA"/>
                </a:solidFill>
                <a:latin typeface="Myriad Pro"/>
                <a:cs typeface="Calibri" pitchFamily="34" charset="0"/>
              </a:rPr>
              <a:t>7.10</a:t>
            </a:r>
            <a:r>
              <a:rPr lang="en-GB" sz="1000" kern="0" dirty="0">
                <a:solidFill>
                  <a:schemeClr val="tx1"/>
                </a:solidFill>
                <a:latin typeface="Myriad Pro"/>
                <a:cs typeface="Calibri" pitchFamily="34" charset="0"/>
              </a:rPr>
              <a:t> Connection schemes - Normal Use</a:t>
            </a:r>
          </a:p>
        </p:txBody>
      </p:sp>
      <p:grpSp>
        <p:nvGrpSpPr>
          <p:cNvPr id="12" name="Gruppo 11"/>
          <p:cNvGrpSpPr/>
          <p:nvPr/>
        </p:nvGrpSpPr>
        <p:grpSpPr>
          <a:xfrm>
            <a:off x="2484000" y="3384000"/>
            <a:ext cx="3376695" cy="2700000"/>
            <a:chOff x="2484000" y="3528000"/>
            <a:chExt cx="3376695" cy="2700000"/>
          </a:xfrm>
        </p:grpSpPr>
        <p:pic>
          <p:nvPicPr>
            <p:cNvPr id="13" name="Picture 2" descr="C:\Users\Enrico Diani\Desktop\Manuali Soluzione Misura EDIA\EMS Configurator\ime\Enrg Mngr sw\Schema.png"/>
            <p:cNvPicPr>
              <a:picLocks noChangeAspect="1" noChangeArrowheads="1"/>
            </p:cNvPicPr>
            <p:nvPr/>
          </p:nvPicPr>
          <p:blipFill>
            <a:blip r:embed="rId2" cstate="print"/>
            <a:srcRect/>
            <a:stretch>
              <a:fillRect/>
            </a:stretch>
          </p:blipFill>
          <p:spPr bwMode="auto">
            <a:xfrm>
              <a:off x="2484000" y="3528000"/>
              <a:ext cx="3376695" cy="2700000"/>
            </a:xfrm>
            <a:prstGeom prst="rect">
              <a:avLst/>
            </a:prstGeom>
            <a:noFill/>
          </p:spPr>
        </p:pic>
        <p:sp>
          <p:nvSpPr>
            <p:cNvPr id="14" name="Oval 19"/>
            <p:cNvSpPr>
              <a:spLocks noChangeAspect="1" noChangeArrowheads="1"/>
            </p:cNvSpPr>
            <p:nvPr/>
          </p:nvSpPr>
          <p:spPr bwMode="auto">
            <a:xfrm>
              <a:off x="4571079" y="3650998"/>
              <a:ext cx="432000" cy="255272"/>
            </a:xfrm>
            <a:prstGeom prst="ellipse">
              <a:avLst/>
            </a:prstGeom>
            <a:gradFill flip="none" rotWithShape="1">
              <a:gsLst>
                <a:gs pos="0">
                  <a:srgbClr val="146BBA">
                    <a:tint val="66000"/>
                    <a:satMod val="160000"/>
                  </a:srgbClr>
                </a:gs>
                <a:gs pos="50000">
                  <a:srgbClr val="146BBA">
                    <a:tint val="44500"/>
                    <a:satMod val="160000"/>
                  </a:srgbClr>
                </a:gs>
                <a:gs pos="100000">
                  <a:srgbClr val="146BBA">
                    <a:tint val="23500"/>
                    <a:satMod val="160000"/>
                  </a:srgbClr>
                </a:gs>
              </a:gsLst>
              <a:lin ang="2700000" scaled="1"/>
              <a:tileRect/>
            </a:gradFill>
            <a:ln w="12700">
              <a:solidFill>
                <a:srgbClr val="146BBA"/>
              </a:solidFill>
              <a:round/>
              <a:headEnd/>
              <a:tailEnd/>
            </a:ln>
          </p:spPr>
          <p:txBody>
            <a:bodyPr wrap="none" anchor="ctr"/>
            <a:lstStyle/>
            <a:p>
              <a:pPr algn="ctr"/>
              <a:r>
                <a:rPr lang="fr-FR" sz="600" dirty="0">
                  <a:solidFill>
                    <a:srgbClr val="146BBA"/>
                  </a:solidFill>
                  <a:latin typeface="Myriad Pro" pitchFamily="34" charset="0"/>
                </a:rPr>
                <a:t>Building</a:t>
              </a:r>
            </a:p>
            <a:p>
              <a:pPr algn="ctr"/>
              <a:r>
                <a:rPr lang="fr-FR" sz="600" dirty="0">
                  <a:solidFill>
                    <a:srgbClr val="146BBA"/>
                  </a:solidFill>
                  <a:latin typeface="Myriad Pro" pitchFamily="34" charset="0"/>
                </a:rPr>
                <a:t>Network</a:t>
              </a:r>
            </a:p>
          </p:txBody>
        </p:sp>
        <p:pic>
          <p:nvPicPr>
            <p:cNvPr id="15" name="Picture 17"/>
            <p:cNvPicPr>
              <a:picLocks noChangeAspect="1" noChangeArrowheads="1"/>
            </p:cNvPicPr>
            <p:nvPr/>
          </p:nvPicPr>
          <p:blipFill>
            <a:blip r:embed="rId3" cstate="print"/>
            <a:srcRect/>
            <a:stretch>
              <a:fillRect/>
            </a:stretch>
          </p:blipFill>
          <p:spPr bwMode="auto">
            <a:xfrm>
              <a:off x="4114800" y="5117036"/>
              <a:ext cx="1017101" cy="720000"/>
            </a:xfrm>
            <a:prstGeom prst="rect">
              <a:avLst/>
            </a:prstGeom>
            <a:noFill/>
            <a:ln w="9525">
              <a:noFill/>
              <a:miter lim="800000"/>
              <a:headEnd/>
              <a:tailEnd/>
            </a:ln>
          </p:spPr>
        </p:pic>
      </p:grpSp>
      <p:pic>
        <p:nvPicPr>
          <p:cNvPr id="9" name="Immagine 8">
            <a:extLst>
              <a:ext uri="{FF2B5EF4-FFF2-40B4-BE49-F238E27FC236}">
                <a16:creationId xmlns:a16="http://schemas.microsoft.com/office/drawing/2014/main" id="{5E903DA2-CC18-4BB6-8111-00793382D21D}"/>
              </a:ext>
            </a:extLst>
          </p:cNvPr>
          <p:cNvPicPr/>
          <p:nvPr/>
        </p:nvPicPr>
        <p:blipFill>
          <a:blip r:embed="rId4"/>
          <a:stretch>
            <a:fillRect/>
          </a:stretch>
        </p:blipFill>
        <p:spPr>
          <a:xfrm>
            <a:off x="5352144" y="5084354"/>
            <a:ext cx="905533" cy="48951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
          <p:cNvSpPr txBox="1">
            <a:spLocks noChangeArrowheads="1"/>
          </p:cNvSpPr>
          <p:nvPr/>
        </p:nvSpPr>
        <p:spPr bwMode="auto">
          <a:xfrm>
            <a:off x="2520000" y="1168400"/>
            <a:ext cx="4032000" cy="7569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lvl="0" indent="-342900" algn="l">
              <a:spcBef>
                <a:spcPts val="200"/>
              </a:spcBef>
              <a:defRPr/>
            </a:pPr>
            <a:r>
              <a:rPr lang="en-GB" sz="1000" kern="0" dirty="0">
                <a:solidFill>
                  <a:srgbClr val="146BBA"/>
                </a:solidFill>
                <a:latin typeface="Myriad Pro"/>
                <a:cs typeface="Calibri" pitchFamily="34" charset="0"/>
              </a:rPr>
              <a:t>7.11</a:t>
            </a:r>
            <a:r>
              <a:rPr lang="en-GB" sz="1000" kern="0" dirty="0">
                <a:solidFill>
                  <a:srgbClr val="ED1C24"/>
                </a:solidFill>
                <a:latin typeface="Myriad Pro"/>
                <a:cs typeface="Calibri" pitchFamily="34" charset="0"/>
              </a:rPr>
              <a:t> </a:t>
            </a:r>
            <a:r>
              <a:rPr lang="en-GB" sz="1000" kern="0" dirty="0">
                <a:solidFill>
                  <a:schemeClr val="tx1"/>
                </a:solidFill>
                <a:latin typeface="Myriad Pro"/>
                <a:cs typeface="Calibri" pitchFamily="34" charset="0"/>
              </a:rPr>
              <a:t>LAN configuration of the computer - Automatic IP address</a:t>
            </a:r>
          </a:p>
          <a:p>
            <a:pPr marL="92075" lvl="0" indent="-92075" algn="l">
              <a:spcBef>
                <a:spcPts val="200"/>
              </a:spcBef>
              <a:defRPr/>
            </a:pPr>
            <a:r>
              <a:rPr lang="en-GB" sz="900" b="0" kern="0" dirty="0">
                <a:solidFill>
                  <a:schemeClr val="tx1"/>
                </a:solidFill>
                <a:latin typeface="Myriad Pro"/>
                <a:cs typeface="Calibri" pitchFamily="34" charset="0"/>
              </a:rPr>
              <a:t>Follow the procedure: </a:t>
            </a:r>
          </a:p>
          <a:p>
            <a:pPr marL="92075" lvl="0" indent="-92075" algn="l">
              <a:spcBef>
                <a:spcPts val="200"/>
              </a:spcBef>
              <a:defRPr/>
            </a:pPr>
            <a:endParaRPr lang="en-GB" sz="900" kern="0" dirty="0">
              <a:solidFill>
                <a:schemeClr val="tx1"/>
              </a:solidFill>
              <a:latin typeface="Myriad Pro"/>
              <a:cs typeface="Calibri" pitchFamily="34" charset="0"/>
            </a:endParaRPr>
          </a:p>
          <a:p>
            <a:pPr marL="92075" lvl="0" indent="-92075" algn="l">
              <a:spcBef>
                <a:spcPts val="200"/>
              </a:spcBef>
              <a:defRPr/>
            </a:pPr>
            <a:endParaRPr lang="en-GB" sz="900" kern="0" dirty="0">
              <a:solidFill>
                <a:schemeClr val="tx1"/>
              </a:solidFill>
              <a:latin typeface="Myriad Pro"/>
              <a:cs typeface="Calibri" pitchFamily="34" charset="0"/>
            </a:endParaRPr>
          </a:p>
          <a:p>
            <a:pPr marL="92075" lvl="0" indent="-92075" algn="l">
              <a:spcBef>
                <a:spcPts val="200"/>
              </a:spcBef>
              <a:defRPr/>
            </a:pPr>
            <a:endParaRPr lang="en-GB" sz="900" kern="0" dirty="0">
              <a:solidFill>
                <a:schemeClr val="tx1"/>
              </a:solidFill>
              <a:latin typeface="Myriad Pro"/>
              <a:cs typeface="Calibri" pitchFamily="34" charset="0"/>
            </a:endParaRPr>
          </a:p>
          <a:p>
            <a:pPr marL="92075" lvl="0" indent="-92075" algn="l">
              <a:spcBef>
                <a:spcPts val="200"/>
              </a:spcBef>
              <a:defRPr/>
            </a:pPr>
            <a:endParaRPr lang="en-GB" sz="900" kern="0" dirty="0">
              <a:solidFill>
                <a:schemeClr val="tx1"/>
              </a:solidFill>
              <a:latin typeface="Myriad Pro"/>
              <a:cs typeface="Calibri" pitchFamily="34" charset="0"/>
            </a:endParaRPr>
          </a:p>
          <a:p>
            <a:pPr marL="92075" lvl="0" indent="-92075" algn="l">
              <a:spcBef>
                <a:spcPts val="200"/>
              </a:spcBef>
              <a:defRPr/>
            </a:pPr>
            <a:endParaRPr lang="en-GB" sz="900" kern="0" dirty="0">
              <a:solidFill>
                <a:schemeClr val="tx1"/>
              </a:solidFill>
              <a:latin typeface="Myriad Pro"/>
              <a:cs typeface="Calibri" pitchFamily="34" charset="0"/>
            </a:endParaRPr>
          </a:p>
          <a:p>
            <a:pPr marL="92075" lvl="0" indent="-92075" algn="l">
              <a:spcBef>
                <a:spcPts val="200"/>
              </a:spcBef>
              <a:defRPr/>
            </a:pPr>
            <a:endParaRPr lang="en-GB" sz="900" kern="0" dirty="0">
              <a:solidFill>
                <a:schemeClr val="tx1"/>
              </a:solidFill>
              <a:latin typeface="Myriad Pro"/>
              <a:cs typeface="Calibri" pitchFamily="34" charset="0"/>
            </a:endParaRPr>
          </a:p>
          <a:p>
            <a:pPr marL="92075" lvl="0" indent="-92075" algn="l">
              <a:spcBef>
                <a:spcPts val="200"/>
              </a:spcBef>
              <a:defRPr/>
            </a:pPr>
            <a:endParaRPr lang="en-GB" sz="900" kern="0" dirty="0">
              <a:solidFill>
                <a:schemeClr val="tx1"/>
              </a:solidFill>
              <a:latin typeface="Myriad Pro"/>
              <a:cs typeface="Calibri" pitchFamily="34" charset="0"/>
            </a:endParaRPr>
          </a:p>
          <a:p>
            <a:pPr marL="92075" lvl="0" indent="-92075" algn="l">
              <a:spcBef>
                <a:spcPts val="200"/>
              </a:spcBef>
              <a:defRPr/>
            </a:pPr>
            <a:endParaRPr lang="en-GB" sz="900" kern="0" dirty="0">
              <a:solidFill>
                <a:schemeClr val="tx1"/>
              </a:solidFill>
              <a:latin typeface="Myriad Pro"/>
              <a:cs typeface="Calibri" pitchFamily="34" charset="0"/>
            </a:endParaRPr>
          </a:p>
          <a:p>
            <a:pPr marL="92075" lvl="0" indent="-92075" algn="l">
              <a:spcBef>
                <a:spcPts val="200"/>
              </a:spcBef>
              <a:defRPr/>
            </a:pPr>
            <a:endParaRPr lang="en-GB" sz="900" kern="0" dirty="0">
              <a:solidFill>
                <a:schemeClr val="tx1"/>
              </a:solidFill>
              <a:latin typeface="Myriad Pro"/>
              <a:cs typeface="Calibri" pitchFamily="34" charset="0"/>
            </a:endParaRPr>
          </a:p>
          <a:p>
            <a:pPr marL="92075" lvl="0" indent="-92075" algn="l">
              <a:spcBef>
                <a:spcPts val="200"/>
              </a:spcBef>
              <a:defRPr/>
            </a:pPr>
            <a:endParaRPr lang="en-GB" sz="900" kern="0" dirty="0">
              <a:solidFill>
                <a:schemeClr val="tx1"/>
              </a:solidFill>
              <a:latin typeface="Myriad Pro"/>
              <a:cs typeface="Calibri" pitchFamily="34" charset="0"/>
            </a:endParaRPr>
          </a:p>
          <a:p>
            <a:pPr marL="92075" lvl="0" indent="-92075" algn="l">
              <a:spcBef>
                <a:spcPts val="200"/>
              </a:spcBef>
              <a:defRPr/>
            </a:pPr>
            <a:endParaRPr lang="en-GB" sz="900" kern="0" dirty="0">
              <a:solidFill>
                <a:schemeClr val="tx1"/>
              </a:solidFill>
              <a:latin typeface="Myriad Pro"/>
              <a:cs typeface="Calibri" pitchFamily="34" charset="0"/>
            </a:endParaRPr>
          </a:p>
          <a:p>
            <a:pPr marL="92075" lvl="0" indent="-92075" algn="l">
              <a:spcBef>
                <a:spcPts val="200"/>
              </a:spcBef>
              <a:defRPr/>
            </a:pPr>
            <a:endParaRPr lang="en-GB" sz="900" kern="0" dirty="0">
              <a:solidFill>
                <a:schemeClr val="tx1"/>
              </a:solidFill>
              <a:latin typeface="Myriad Pro"/>
              <a:cs typeface="Calibri" pitchFamily="34" charset="0"/>
            </a:endParaRPr>
          </a:p>
          <a:p>
            <a:pPr marL="92075" lvl="0" indent="-92075" algn="l">
              <a:spcBef>
                <a:spcPts val="200"/>
              </a:spcBef>
              <a:defRPr/>
            </a:pPr>
            <a:endParaRPr lang="en-GB" sz="900" kern="0" dirty="0">
              <a:solidFill>
                <a:schemeClr val="tx1"/>
              </a:solidFill>
              <a:latin typeface="Myriad Pro"/>
              <a:cs typeface="Calibri" pitchFamily="34" charset="0"/>
            </a:endParaRPr>
          </a:p>
          <a:p>
            <a:pPr marL="92075" lvl="0" indent="-92075" algn="l">
              <a:spcBef>
                <a:spcPts val="200"/>
              </a:spcBef>
              <a:defRPr/>
            </a:pPr>
            <a:endParaRPr lang="en-GB" sz="900" kern="0" dirty="0">
              <a:solidFill>
                <a:schemeClr val="tx1"/>
              </a:solidFill>
              <a:latin typeface="Myriad Pro"/>
              <a:cs typeface="Calibri" pitchFamily="34" charset="0"/>
            </a:endParaRPr>
          </a:p>
          <a:p>
            <a:pPr marL="92075" lvl="0" indent="-92075" algn="l">
              <a:spcBef>
                <a:spcPts val="200"/>
              </a:spcBef>
              <a:defRPr/>
            </a:pPr>
            <a:r>
              <a:rPr lang="en-GB" sz="900" kern="0" dirty="0">
                <a:solidFill>
                  <a:schemeClr val="tx1"/>
                </a:solidFill>
                <a:latin typeface="Myriad Pro"/>
                <a:cs typeface="Calibri" pitchFamily="34" charset="0"/>
              </a:rPr>
              <a:t>1. </a:t>
            </a:r>
            <a:r>
              <a:rPr lang="en-GB" sz="900" b="0" kern="0" dirty="0">
                <a:solidFill>
                  <a:schemeClr val="tx1"/>
                </a:solidFill>
                <a:latin typeface="Myriad Pro"/>
                <a:cs typeface="Calibri" pitchFamily="34" charset="0"/>
              </a:rPr>
              <a:t>In the Start menu choose “Settings” then click “Network Connections” </a:t>
            </a:r>
          </a:p>
          <a:p>
            <a:pPr marL="92075" lvl="0" indent="-92075" algn="l">
              <a:spcBef>
                <a:spcPts val="200"/>
              </a:spcBef>
              <a:defRPr/>
            </a:pPr>
            <a:endParaRPr lang="en-GB" sz="900" kern="0" dirty="0">
              <a:solidFill>
                <a:srgbClr val="F56600"/>
              </a:solidFill>
              <a:latin typeface="Myriad Pro"/>
              <a:cs typeface="Calibri" pitchFamily="34" charset="0"/>
            </a:endParaRPr>
          </a:p>
          <a:p>
            <a:pPr marL="92075" lvl="0" indent="-92075" algn="l">
              <a:spcBef>
                <a:spcPts val="200"/>
              </a:spcBef>
              <a:defRPr/>
            </a:pPr>
            <a:endParaRPr lang="en-GB" sz="900" kern="0" dirty="0">
              <a:solidFill>
                <a:srgbClr val="F56600"/>
              </a:solidFill>
              <a:latin typeface="Myriad Pro"/>
              <a:cs typeface="Calibri" pitchFamily="34" charset="0"/>
            </a:endParaRPr>
          </a:p>
          <a:p>
            <a:pPr marL="92075" lvl="0" indent="-92075" algn="l">
              <a:spcBef>
                <a:spcPts val="200"/>
              </a:spcBef>
              <a:defRPr/>
            </a:pPr>
            <a:endParaRPr lang="en-GB" sz="900" kern="0" dirty="0">
              <a:solidFill>
                <a:srgbClr val="F56600"/>
              </a:solidFill>
              <a:latin typeface="Myriad Pro"/>
              <a:cs typeface="Calibri" pitchFamily="34" charset="0"/>
            </a:endParaRPr>
          </a:p>
          <a:p>
            <a:pPr marL="92075" lvl="0" indent="-92075" algn="l">
              <a:spcBef>
                <a:spcPts val="200"/>
              </a:spcBef>
              <a:defRPr/>
            </a:pPr>
            <a:endParaRPr lang="en-GB" sz="900" kern="0" dirty="0">
              <a:solidFill>
                <a:srgbClr val="F56600"/>
              </a:solidFill>
              <a:latin typeface="Myriad Pro"/>
              <a:cs typeface="Calibri" pitchFamily="34" charset="0"/>
            </a:endParaRPr>
          </a:p>
          <a:p>
            <a:pPr marL="92075" lvl="0" indent="-92075" algn="l">
              <a:spcBef>
                <a:spcPts val="200"/>
              </a:spcBef>
              <a:defRPr/>
            </a:pPr>
            <a:endParaRPr lang="en-GB" sz="900" kern="0" dirty="0">
              <a:solidFill>
                <a:srgbClr val="F56600"/>
              </a:solidFill>
              <a:latin typeface="Myriad Pro"/>
              <a:cs typeface="Calibri" pitchFamily="34" charset="0"/>
            </a:endParaRPr>
          </a:p>
          <a:p>
            <a:pPr marL="92075" lvl="0" indent="-92075" algn="l">
              <a:spcBef>
                <a:spcPts val="200"/>
              </a:spcBef>
              <a:defRPr/>
            </a:pPr>
            <a:endParaRPr lang="en-GB" sz="900" kern="0" dirty="0">
              <a:solidFill>
                <a:srgbClr val="F56600"/>
              </a:solidFill>
              <a:latin typeface="Myriad Pro"/>
              <a:cs typeface="Calibri" pitchFamily="34" charset="0"/>
            </a:endParaRPr>
          </a:p>
          <a:p>
            <a:pPr marL="92075" lvl="0" indent="-92075" algn="l">
              <a:spcBef>
                <a:spcPts val="200"/>
              </a:spcBef>
              <a:defRPr/>
            </a:pPr>
            <a:endParaRPr lang="en-GB" sz="900" kern="0" dirty="0">
              <a:solidFill>
                <a:srgbClr val="F56600"/>
              </a:solidFill>
              <a:latin typeface="Myriad Pro"/>
              <a:cs typeface="Calibri" pitchFamily="34" charset="0"/>
            </a:endParaRPr>
          </a:p>
          <a:p>
            <a:pPr marL="92075" lvl="0" indent="-92075" algn="l">
              <a:spcBef>
                <a:spcPts val="200"/>
              </a:spcBef>
              <a:defRPr/>
            </a:pPr>
            <a:endParaRPr lang="en-GB" sz="900" kern="0" dirty="0">
              <a:solidFill>
                <a:srgbClr val="F56600"/>
              </a:solidFill>
              <a:latin typeface="Myriad Pro"/>
              <a:cs typeface="Calibri" pitchFamily="34" charset="0"/>
            </a:endParaRPr>
          </a:p>
          <a:p>
            <a:pPr marL="92075" lvl="0" indent="-92075" algn="l">
              <a:spcBef>
                <a:spcPts val="200"/>
              </a:spcBef>
              <a:defRPr/>
            </a:pPr>
            <a:endParaRPr lang="en-GB" sz="900" kern="0" dirty="0">
              <a:solidFill>
                <a:srgbClr val="F56600"/>
              </a:solidFill>
              <a:latin typeface="Myriad Pro"/>
              <a:cs typeface="Calibri" pitchFamily="34" charset="0"/>
            </a:endParaRPr>
          </a:p>
          <a:p>
            <a:pPr marL="92075" lvl="0" indent="-92075" algn="l">
              <a:spcBef>
                <a:spcPts val="200"/>
              </a:spcBef>
              <a:defRPr/>
            </a:pPr>
            <a:endParaRPr lang="en-GB" sz="900" kern="0" dirty="0">
              <a:solidFill>
                <a:srgbClr val="F56600"/>
              </a:solidFill>
              <a:latin typeface="Myriad Pro"/>
              <a:cs typeface="Calibri" pitchFamily="34" charset="0"/>
            </a:endParaRPr>
          </a:p>
          <a:p>
            <a:pPr marL="92075" lvl="0" indent="-92075" algn="l">
              <a:spcBef>
                <a:spcPts val="200"/>
              </a:spcBef>
              <a:defRPr/>
            </a:pPr>
            <a:r>
              <a:rPr lang="en-GB" sz="900" kern="0" dirty="0">
                <a:solidFill>
                  <a:schemeClr val="tx1"/>
                </a:solidFill>
                <a:latin typeface="Myriad Pro"/>
                <a:cs typeface="Calibri" pitchFamily="34" charset="0"/>
              </a:rPr>
              <a:t>2.</a:t>
            </a:r>
            <a:r>
              <a:rPr lang="en-GB" sz="900" b="0" kern="0" dirty="0">
                <a:solidFill>
                  <a:schemeClr val="tx1"/>
                </a:solidFill>
                <a:latin typeface="Myriad Pro"/>
                <a:cs typeface="Calibri" pitchFamily="34" charset="0"/>
              </a:rPr>
              <a:t> Click “Local Area Connection”</a:t>
            </a: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r>
              <a:rPr lang="en-GB" sz="900" kern="0" dirty="0">
                <a:solidFill>
                  <a:schemeClr val="tx1"/>
                </a:solidFill>
                <a:latin typeface="Myriad Pro"/>
                <a:cs typeface="Calibri" pitchFamily="34" charset="0"/>
              </a:rPr>
              <a:t>3.</a:t>
            </a:r>
            <a:r>
              <a:rPr lang="en-GB" sz="900" b="0" kern="0" dirty="0">
                <a:solidFill>
                  <a:schemeClr val="tx1"/>
                </a:solidFill>
                <a:latin typeface="Myriad Pro"/>
                <a:cs typeface="Calibri" pitchFamily="34" charset="0"/>
              </a:rPr>
              <a:t> Click “Properties”</a:t>
            </a:r>
          </a:p>
        </p:txBody>
      </p:sp>
      <p:pic>
        <p:nvPicPr>
          <p:cNvPr id="30" name="Picture 21" descr="network connection1"/>
          <p:cNvPicPr>
            <a:picLocks noChangeAspect="1" noChangeArrowheads="1"/>
          </p:cNvPicPr>
          <p:nvPr/>
        </p:nvPicPr>
        <p:blipFill>
          <a:blip r:embed="rId3" cstate="print"/>
          <a:srcRect r="51974" b="56700"/>
          <a:stretch>
            <a:fillRect/>
          </a:stretch>
        </p:blipFill>
        <p:spPr bwMode="auto">
          <a:xfrm>
            <a:off x="2988000" y="4032000"/>
            <a:ext cx="2130303" cy="1440000"/>
          </a:xfrm>
          <a:prstGeom prst="rect">
            <a:avLst/>
          </a:prstGeom>
          <a:noFill/>
          <a:ln w="9525">
            <a:noFill/>
            <a:miter lim="800000"/>
            <a:headEnd/>
            <a:tailEnd/>
          </a:ln>
        </p:spPr>
      </p:pic>
      <p:pic>
        <p:nvPicPr>
          <p:cNvPr id="31" name="Picture 22" descr="local area connection"/>
          <p:cNvPicPr>
            <a:picLocks noChangeAspect="1" noChangeArrowheads="1"/>
          </p:cNvPicPr>
          <p:nvPr/>
        </p:nvPicPr>
        <p:blipFill>
          <a:blip r:embed="rId4" cstate="print"/>
          <a:srcRect/>
          <a:stretch>
            <a:fillRect/>
          </a:stretch>
        </p:blipFill>
        <p:spPr bwMode="auto">
          <a:xfrm>
            <a:off x="2988000" y="5796000"/>
            <a:ext cx="2054912" cy="2520000"/>
          </a:xfrm>
          <a:prstGeom prst="rect">
            <a:avLst/>
          </a:prstGeom>
          <a:noFill/>
          <a:ln w="9525">
            <a:noFill/>
            <a:miter lim="800000"/>
            <a:headEnd/>
            <a:tailEnd/>
          </a:ln>
        </p:spPr>
      </p:pic>
      <p:pic>
        <p:nvPicPr>
          <p:cNvPr id="29" name="Picture 20" descr="network connection"/>
          <p:cNvPicPr>
            <a:picLocks noChangeAspect="1" noChangeArrowheads="1"/>
          </p:cNvPicPr>
          <p:nvPr/>
        </p:nvPicPr>
        <p:blipFill>
          <a:blip r:embed="rId5" cstate="print"/>
          <a:srcRect/>
          <a:stretch>
            <a:fillRect/>
          </a:stretch>
        </p:blipFill>
        <p:spPr bwMode="auto">
          <a:xfrm>
            <a:off x="2988000" y="1584000"/>
            <a:ext cx="2675800" cy="2160000"/>
          </a:xfrm>
          <a:prstGeom prst="rect">
            <a:avLst/>
          </a:prstGeom>
          <a:noFill/>
          <a:ln w="9525">
            <a:noFill/>
            <a:miter lim="800000"/>
            <a:headEnd/>
            <a:tailEnd/>
          </a:ln>
        </p:spPr>
      </p:pic>
      <p:grpSp>
        <p:nvGrpSpPr>
          <p:cNvPr id="15" name="Gruppo 18"/>
          <p:cNvGrpSpPr/>
          <p:nvPr/>
        </p:nvGrpSpPr>
        <p:grpSpPr>
          <a:xfrm>
            <a:off x="3060000" y="7920000"/>
            <a:ext cx="293824" cy="360000"/>
            <a:chOff x="1483200" y="4590000"/>
            <a:chExt cx="293824" cy="360000"/>
          </a:xfrm>
        </p:grpSpPr>
        <p:pic>
          <p:nvPicPr>
            <p:cNvPr id="16"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17" name="CasellaDiTesto 16"/>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18" name="Gruppo 18"/>
          <p:cNvGrpSpPr/>
          <p:nvPr/>
        </p:nvGrpSpPr>
        <p:grpSpPr>
          <a:xfrm>
            <a:off x="4824000" y="2700000"/>
            <a:ext cx="293824" cy="360000"/>
            <a:chOff x="1483200" y="4590000"/>
            <a:chExt cx="293824" cy="360000"/>
          </a:xfrm>
        </p:grpSpPr>
        <p:pic>
          <p:nvPicPr>
            <p:cNvPr id="19"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21" name="CasellaDiTesto 20"/>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22" name="Gruppo 18"/>
          <p:cNvGrpSpPr/>
          <p:nvPr/>
        </p:nvGrpSpPr>
        <p:grpSpPr>
          <a:xfrm>
            <a:off x="4284000" y="5292000"/>
            <a:ext cx="293824" cy="360000"/>
            <a:chOff x="1483200" y="4590000"/>
            <a:chExt cx="293824" cy="360000"/>
          </a:xfrm>
        </p:grpSpPr>
        <p:pic>
          <p:nvPicPr>
            <p:cNvPr id="24"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25" name="CasellaDiTesto 24"/>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body" idx="4294967295"/>
          </p:nvPr>
        </p:nvSpPr>
        <p:spPr>
          <a:xfrm>
            <a:off x="2519999" y="1176338"/>
            <a:ext cx="4032000" cy="8002587"/>
          </a:xfrm>
          <a:prstGeom prst="rect">
            <a:avLst/>
          </a:prstGeom>
        </p:spPr>
        <p:txBody>
          <a:bodyPr/>
          <a:lstStyle/>
          <a:p>
            <a:pPr marL="92075" indent="-92075" eaLnBrk="1" hangingPunct="1">
              <a:spcBef>
                <a:spcPts val="200"/>
              </a:spcBef>
              <a:buNone/>
            </a:pPr>
            <a:endParaRPr lang="en-GB" b="1" dirty="0">
              <a:latin typeface="Myriad Pro" pitchFamily="34" charset="0"/>
            </a:endParaRPr>
          </a:p>
          <a:p>
            <a:pPr marL="92075" indent="-92075" eaLnBrk="1" hangingPunct="1">
              <a:spcBef>
                <a:spcPts val="200"/>
              </a:spcBef>
              <a:buNone/>
            </a:pPr>
            <a:endParaRPr lang="en-GB" b="1" dirty="0">
              <a:latin typeface="Myriad Pro" pitchFamily="34" charset="0"/>
            </a:endParaRPr>
          </a:p>
          <a:p>
            <a:pPr marL="92075" indent="-92075" eaLnBrk="1" hangingPunct="1">
              <a:spcBef>
                <a:spcPts val="200"/>
              </a:spcBef>
              <a:buNone/>
            </a:pPr>
            <a:endParaRPr lang="en-GB" b="1" dirty="0">
              <a:latin typeface="Myriad Pro" pitchFamily="34" charset="0"/>
            </a:endParaRPr>
          </a:p>
          <a:p>
            <a:pPr marL="92075" indent="-92075" eaLnBrk="1" hangingPunct="1">
              <a:spcBef>
                <a:spcPts val="200"/>
              </a:spcBef>
              <a:buNone/>
            </a:pPr>
            <a:endParaRPr lang="en-GB" b="1" dirty="0">
              <a:latin typeface="Myriad Pro" pitchFamily="34" charset="0"/>
            </a:endParaRPr>
          </a:p>
          <a:p>
            <a:pPr marL="92075" indent="-92075" eaLnBrk="1" hangingPunct="1">
              <a:spcBef>
                <a:spcPts val="200"/>
              </a:spcBef>
              <a:buNone/>
            </a:pPr>
            <a:endParaRPr lang="en-GB" b="1" dirty="0">
              <a:latin typeface="Myriad Pro" pitchFamily="34" charset="0"/>
            </a:endParaRPr>
          </a:p>
          <a:p>
            <a:pPr marL="92075" indent="-92075" eaLnBrk="1" hangingPunct="1">
              <a:spcBef>
                <a:spcPts val="200"/>
              </a:spcBef>
              <a:buNone/>
            </a:pPr>
            <a:endParaRPr lang="en-GB" b="1" dirty="0">
              <a:latin typeface="Myriad Pro" pitchFamily="34" charset="0"/>
            </a:endParaRPr>
          </a:p>
          <a:p>
            <a:pPr marL="92075" indent="-92075" eaLnBrk="1" hangingPunct="1">
              <a:spcBef>
                <a:spcPts val="200"/>
              </a:spcBef>
              <a:buNone/>
            </a:pPr>
            <a:endParaRPr lang="en-GB" b="1" dirty="0">
              <a:latin typeface="Myriad Pro" pitchFamily="34" charset="0"/>
            </a:endParaRPr>
          </a:p>
          <a:p>
            <a:pPr marL="92075" indent="-92075" eaLnBrk="1" hangingPunct="1">
              <a:spcBef>
                <a:spcPts val="200"/>
              </a:spcBef>
              <a:buNone/>
            </a:pPr>
            <a:endParaRPr lang="en-GB" b="1" dirty="0">
              <a:latin typeface="Myriad Pro" pitchFamily="34" charset="0"/>
            </a:endParaRPr>
          </a:p>
          <a:p>
            <a:pPr marL="92075" indent="-92075" eaLnBrk="1" hangingPunct="1">
              <a:spcBef>
                <a:spcPts val="200"/>
              </a:spcBef>
              <a:buNone/>
            </a:pPr>
            <a:endParaRPr lang="en-GB" b="1" dirty="0">
              <a:latin typeface="Myriad Pro" pitchFamily="34" charset="0"/>
            </a:endParaRPr>
          </a:p>
          <a:p>
            <a:pPr marL="92075" indent="-92075" eaLnBrk="1" hangingPunct="1">
              <a:spcBef>
                <a:spcPts val="200"/>
              </a:spcBef>
              <a:buNone/>
            </a:pPr>
            <a:endParaRPr lang="en-GB" b="1" dirty="0">
              <a:latin typeface="Myriad Pro" pitchFamily="34" charset="0"/>
            </a:endParaRPr>
          </a:p>
          <a:p>
            <a:pPr marL="92075" indent="-92075" eaLnBrk="1" hangingPunct="1">
              <a:spcBef>
                <a:spcPts val="200"/>
              </a:spcBef>
              <a:buNone/>
            </a:pPr>
            <a:endParaRPr lang="en-GB" b="1" dirty="0">
              <a:latin typeface="Myriad Pro" pitchFamily="34" charset="0"/>
            </a:endParaRPr>
          </a:p>
          <a:p>
            <a:pPr marL="92075" indent="-92075" eaLnBrk="1" hangingPunct="1">
              <a:spcBef>
                <a:spcPts val="200"/>
              </a:spcBef>
              <a:buNone/>
            </a:pPr>
            <a:endParaRPr lang="en-GB" b="1" dirty="0">
              <a:latin typeface="Myriad Pro" pitchFamily="34" charset="0"/>
            </a:endParaRPr>
          </a:p>
          <a:p>
            <a:pPr marL="92075" indent="-92075" eaLnBrk="1" hangingPunct="1">
              <a:spcBef>
                <a:spcPts val="200"/>
              </a:spcBef>
              <a:buNone/>
            </a:pPr>
            <a:endParaRPr lang="en-GB" b="1" dirty="0">
              <a:latin typeface="Myriad Pro" pitchFamily="34" charset="0"/>
            </a:endParaRPr>
          </a:p>
          <a:p>
            <a:pPr marL="92075" indent="-92075" eaLnBrk="1" hangingPunct="1">
              <a:spcBef>
                <a:spcPts val="200"/>
              </a:spcBef>
              <a:buNone/>
            </a:pPr>
            <a:r>
              <a:rPr lang="en-GB" b="1" dirty="0">
                <a:latin typeface="Myriad Pro" pitchFamily="34" charset="0"/>
              </a:rPr>
              <a:t>4.</a:t>
            </a:r>
            <a:r>
              <a:rPr lang="en-GB" dirty="0">
                <a:latin typeface="Myriad Pro" pitchFamily="34" charset="0"/>
              </a:rPr>
              <a:t> Click “Internet Protocol (TCP/IP)”</a:t>
            </a:r>
          </a:p>
          <a:p>
            <a:pPr marL="92075" indent="-92075" eaLnBrk="1" hangingPunct="1">
              <a:spcBef>
                <a:spcPts val="200"/>
              </a:spcBef>
              <a:buNone/>
            </a:pPr>
            <a:r>
              <a:rPr lang="en-GB" b="1" dirty="0">
                <a:latin typeface="Myriad Pro" pitchFamily="34" charset="0"/>
              </a:rPr>
              <a:t>5.</a:t>
            </a:r>
            <a:r>
              <a:rPr lang="en-GB" dirty="0">
                <a:latin typeface="Myriad Pro" pitchFamily="34" charset="0"/>
              </a:rPr>
              <a:t> Click “Properties”</a:t>
            </a: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r>
              <a:rPr lang="en-GB" b="1" dirty="0">
                <a:latin typeface="Myriad Pro" pitchFamily="34" charset="0"/>
              </a:rPr>
              <a:t>6.</a:t>
            </a:r>
            <a:r>
              <a:rPr lang="en-GB" dirty="0">
                <a:latin typeface="Myriad Pro" pitchFamily="34" charset="0"/>
              </a:rPr>
              <a:t> Click “Obtain an IP address automatically” </a:t>
            </a:r>
          </a:p>
          <a:p>
            <a:pPr marL="92075" indent="-92075" eaLnBrk="1" hangingPunct="1">
              <a:spcBef>
                <a:spcPts val="200"/>
              </a:spcBef>
              <a:buNone/>
            </a:pPr>
            <a:r>
              <a:rPr lang="en-GB" b="1" dirty="0">
                <a:latin typeface="Myriad Pro" pitchFamily="34" charset="0"/>
              </a:rPr>
              <a:t>7.</a:t>
            </a:r>
            <a:r>
              <a:rPr lang="en-GB" dirty="0">
                <a:latin typeface="Myriad Pro" pitchFamily="34" charset="0"/>
              </a:rPr>
              <a:t> Click “OK” to confirm</a:t>
            </a: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dirty="0">
              <a:latin typeface="Myriad Pro" pitchFamily="34" charset="0"/>
            </a:endParaRPr>
          </a:p>
          <a:p>
            <a:pPr marL="92075" indent="-92075" eaLnBrk="1" hangingPunct="1">
              <a:spcBef>
                <a:spcPts val="200"/>
              </a:spcBef>
              <a:buNone/>
            </a:pPr>
            <a:endParaRPr lang="en-GB" b="1" dirty="0">
              <a:latin typeface="Myriad Pro" pitchFamily="34" charset="0"/>
            </a:endParaRPr>
          </a:p>
          <a:p>
            <a:pPr marL="92075" indent="-92075" eaLnBrk="1" hangingPunct="1">
              <a:spcBef>
                <a:spcPts val="200"/>
              </a:spcBef>
              <a:buNone/>
            </a:pPr>
            <a:r>
              <a:rPr lang="en-GB" b="1" dirty="0">
                <a:latin typeface="Myriad Pro" pitchFamily="34" charset="0"/>
              </a:rPr>
              <a:t>8.</a:t>
            </a:r>
            <a:r>
              <a:rPr lang="en-GB" dirty="0">
                <a:latin typeface="Myriad Pro" pitchFamily="34" charset="0"/>
              </a:rPr>
              <a:t> Click “OK” to confirm</a:t>
            </a:r>
          </a:p>
          <a:p>
            <a:pPr marL="92075" indent="-92075" eaLnBrk="1" hangingPunct="1">
              <a:spcBef>
                <a:spcPts val="200"/>
              </a:spcBef>
              <a:buNone/>
            </a:pPr>
            <a:r>
              <a:rPr lang="en-GB" dirty="0">
                <a:latin typeface="Myriad Pro" pitchFamily="34" charset="0"/>
              </a:rPr>
              <a:t> </a:t>
            </a:r>
            <a:endParaRPr lang="en-GB" sz="900" noProof="0" dirty="0">
              <a:latin typeface="Myriad Pro" pitchFamily="34" charset="0"/>
            </a:endParaRPr>
          </a:p>
        </p:txBody>
      </p:sp>
      <p:pic>
        <p:nvPicPr>
          <p:cNvPr id="41" name="Picture 23" descr="properties"/>
          <p:cNvPicPr>
            <a:picLocks noChangeAspect="1" noChangeArrowheads="1"/>
          </p:cNvPicPr>
          <p:nvPr/>
        </p:nvPicPr>
        <p:blipFill>
          <a:blip r:embed="rId3" cstate="print"/>
          <a:srcRect/>
          <a:stretch>
            <a:fillRect/>
          </a:stretch>
        </p:blipFill>
        <p:spPr bwMode="auto">
          <a:xfrm>
            <a:off x="2988000" y="6480000"/>
            <a:ext cx="1761907" cy="2160000"/>
          </a:xfrm>
          <a:prstGeom prst="rect">
            <a:avLst/>
          </a:prstGeom>
          <a:noFill/>
          <a:ln w="9525">
            <a:noFill/>
            <a:miter lim="800000"/>
            <a:headEnd/>
            <a:tailEnd/>
          </a:ln>
        </p:spPr>
      </p:pic>
      <p:pic>
        <p:nvPicPr>
          <p:cNvPr id="43" name="Picture 19" descr="TCP-IP properties"/>
          <p:cNvPicPr>
            <a:picLocks noChangeAspect="1" noChangeArrowheads="1"/>
          </p:cNvPicPr>
          <p:nvPr/>
        </p:nvPicPr>
        <p:blipFill>
          <a:blip r:embed="rId4" cstate="print"/>
          <a:srcRect/>
          <a:stretch>
            <a:fillRect/>
          </a:stretch>
        </p:blipFill>
        <p:spPr bwMode="auto">
          <a:xfrm>
            <a:off x="2990220" y="3708879"/>
            <a:ext cx="1918637" cy="2160000"/>
          </a:xfrm>
          <a:prstGeom prst="rect">
            <a:avLst/>
          </a:prstGeom>
          <a:noFill/>
          <a:ln w="9525">
            <a:noFill/>
            <a:miter lim="800000"/>
            <a:headEnd/>
            <a:tailEnd/>
          </a:ln>
        </p:spPr>
      </p:pic>
      <p:pic>
        <p:nvPicPr>
          <p:cNvPr id="44" name="Picture 25" descr="properties"/>
          <p:cNvPicPr>
            <a:picLocks noChangeAspect="1" noChangeArrowheads="1"/>
          </p:cNvPicPr>
          <p:nvPr/>
        </p:nvPicPr>
        <p:blipFill>
          <a:blip r:embed="rId3" cstate="print"/>
          <a:srcRect/>
          <a:stretch>
            <a:fillRect/>
          </a:stretch>
        </p:blipFill>
        <p:spPr bwMode="auto">
          <a:xfrm>
            <a:off x="2988001" y="1116000"/>
            <a:ext cx="1761907" cy="2160000"/>
          </a:xfrm>
          <a:prstGeom prst="rect">
            <a:avLst/>
          </a:prstGeom>
          <a:noFill/>
          <a:ln w="9525">
            <a:noFill/>
            <a:miter lim="800000"/>
            <a:headEnd/>
            <a:tailEnd/>
          </a:ln>
        </p:spPr>
      </p:pic>
      <p:grpSp>
        <p:nvGrpSpPr>
          <p:cNvPr id="57" name="Gruppo 18"/>
          <p:cNvGrpSpPr/>
          <p:nvPr/>
        </p:nvGrpSpPr>
        <p:grpSpPr>
          <a:xfrm>
            <a:off x="3960000" y="8532000"/>
            <a:ext cx="293824" cy="360000"/>
            <a:chOff x="1483200" y="4590000"/>
            <a:chExt cx="293824" cy="360000"/>
          </a:xfrm>
        </p:grpSpPr>
        <p:pic>
          <p:nvPicPr>
            <p:cNvPr id="58"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59" name="CasellaDiTesto 58"/>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8</a:t>
              </a:r>
            </a:p>
          </p:txBody>
        </p:sp>
      </p:grpSp>
      <p:grpSp>
        <p:nvGrpSpPr>
          <p:cNvPr id="60" name="Gruppo 18"/>
          <p:cNvGrpSpPr/>
          <p:nvPr/>
        </p:nvGrpSpPr>
        <p:grpSpPr>
          <a:xfrm>
            <a:off x="3276000" y="2088000"/>
            <a:ext cx="293824" cy="360000"/>
            <a:chOff x="1483200" y="4590000"/>
            <a:chExt cx="293824" cy="360000"/>
          </a:xfrm>
        </p:grpSpPr>
        <p:pic>
          <p:nvPicPr>
            <p:cNvPr id="61"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62" name="CasellaDiTesto 61"/>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63" name="Gruppo 18"/>
          <p:cNvGrpSpPr/>
          <p:nvPr/>
        </p:nvGrpSpPr>
        <p:grpSpPr>
          <a:xfrm>
            <a:off x="2916000" y="4320000"/>
            <a:ext cx="293824" cy="360000"/>
            <a:chOff x="1483200" y="4590000"/>
            <a:chExt cx="293824" cy="360000"/>
          </a:xfrm>
        </p:grpSpPr>
        <p:pic>
          <p:nvPicPr>
            <p:cNvPr id="64"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65" name="CasellaDiTesto 64"/>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6</a:t>
              </a:r>
            </a:p>
          </p:txBody>
        </p:sp>
      </p:grpSp>
      <p:grpSp>
        <p:nvGrpSpPr>
          <p:cNvPr id="66" name="Gruppo 18"/>
          <p:cNvGrpSpPr/>
          <p:nvPr/>
        </p:nvGrpSpPr>
        <p:grpSpPr>
          <a:xfrm>
            <a:off x="4068000" y="2268000"/>
            <a:ext cx="293824" cy="360000"/>
            <a:chOff x="1483200" y="4590000"/>
            <a:chExt cx="293824" cy="360000"/>
          </a:xfrm>
        </p:grpSpPr>
        <p:pic>
          <p:nvPicPr>
            <p:cNvPr id="67"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68" name="CasellaDiTesto 67"/>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grpSp>
        <p:nvGrpSpPr>
          <p:cNvPr id="69" name="Gruppo 18"/>
          <p:cNvGrpSpPr/>
          <p:nvPr/>
        </p:nvGrpSpPr>
        <p:grpSpPr>
          <a:xfrm>
            <a:off x="4068000" y="5760000"/>
            <a:ext cx="293824" cy="360000"/>
            <a:chOff x="1483200" y="4590000"/>
            <a:chExt cx="293824" cy="360000"/>
          </a:xfrm>
        </p:grpSpPr>
        <p:pic>
          <p:nvPicPr>
            <p:cNvPr id="70"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71" name="CasellaDiTesto 70"/>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7</a:t>
              </a: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bwMode="auto">
          <a:xfrm>
            <a:off x="342900" y="972000"/>
            <a:ext cx="863600" cy="396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609600" marR="0" lvl="0" indent="-609600" algn="l" defTabSz="914400" rtl="0" eaLnBrk="1" fontAlgn="base" latinLnBrk="0" hangingPunct="1">
              <a:lnSpc>
                <a:spcPct val="100000"/>
              </a:lnSpc>
              <a:spcBef>
                <a:spcPct val="20000"/>
              </a:spcBef>
              <a:spcAft>
                <a:spcPct val="0"/>
              </a:spcAft>
              <a:buClrTx/>
              <a:buSzTx/>
              <a:buFontTx/>
              <a:buNone/>
              <a:tabLst/>
              <a:defRPr/>
            </a:pPr>
            <a:r>
              <a:rPr kumimoji="0" lang="en-GB" sz="1200" b="1" i="0" u="none" strike="noStrike" kern="0" cap="none" spc="0" normalizeH="0" baseline="0" noProof="0" dirty="0">
                <a:ln>
                  <a:noFill/>
                </a:ln>
                <a:solidFill>
                  <a:srgbClr val="146BBA"/>
                </a:solidFill>
                <a:effectLst/>
                <a:uLnTx/>
                <a:uFillTx/>
                <a:latin typeface="Myriad Pro"/>
                <a:ea typeface="+mj-ea"/>
                <a:cs typeface="Calibri" pitchFamily="34" charset="0"/>
              </a:rPr>
              <a:t>Contents</a:t>
            </a:r>
            <a:endParaRPr kumimoji="0" lang="en-GB" sz="900" b="1" i="0" u="none" strike="noStrike" kern="0" cap="none" spc="0" normalizeH="0" baseline="0" noProof="0" dirty="0">
              <a:ln>
                <a:noFill/>
              </a:ln>
              <a:solidFill>
                <a:srgbClr val="146BBA"/>
              </a:solidFill>
              <a:effectLst/>
              <a:uLnTx/>
              <a:uFillTx/>
              <a:latin typeface="Myriad Pro"/>
              <a:ea typeface="+mj-ea"/>
              <a:cs typeface="Calibri" pitchFamily="34" charset="0"/>
            </a:endParaRPr>
          </a:p>
        </p:txBody>
      </p:sp>
      <p:sp>
        <p:nvSpPr>
          <p:cNvPr id="6" name="Rectangle 3"/>
          <p:cNvSpPr txBox="1">
            <a:spLocks noChangeArrowheads="1"/>
          </p:cNvSpPr>
          <p:nvPr/>
        </p:nvSpPr>
        <p:spPr bwMode="auto">
          <a:xfrm>
            <a:off x="2520000" y="972000"/>
            <a:ext cx="4032000" cy="8244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lgn="l">
              <a:spcBef>
                <a:spcPts val="200"/>
              </a:spcBef>
              <a:tabLst>
                <a:tab pos="3733200" algn="l"/>
              </a:tabLst>
              <a:defRPr/>
            </a:pPr>
            <a:r>
              <a:rPr lang="en-GB" sz="900" kern="0" dirty="0">
                <a:solidFill>
                  <a:srgbClr val="146BBA"/>
                </a:solidFill>
                <a:latin typeface="Myriad Pro" panose="020B0503030403020204" pitchFamily="34" charset="0"/>
              </a:rPr>
              <a:t>1. Licence Agreements</a:t>
            </a:r>
            <a:r>
              <a:rPr lang="en-GB" sz="900" b="0" u="sng" kern="0" dirty="0">
                <a:solidFill>
                  <a:schemeClr val="tx1"/>
                </a:solidFill>
                <a:latin typeface="Myriad Pro" panose="020B0503030403020204" pitchFamily="34" charset="0"/>
              </a:rPr>
              <a:t>	</a:t>
            </a:r>
            <a:r>
              <a:rPr lang="en-GB" sz="900" u="sng" kern="0" dirty="0">
                <a:solidFill>
                  <a:schemeClr val="tx1"/>
                </a:solidFill>
                <a:latin typeface="Myriad Pro" panose="020B0503030403020204" pitchFamily="34" charset="0"/>
              </a:rPr>
              <a:t>5</a:t>
            </a:r>
          </a:p>
          <a:p>
            <a:pPr lvl="0" algn="l">
              <a:spcBef>
                <a:spcPts val="200"/>
              </a:spcBef>
              <a:tabLst>
                <a:tab pos="3733200" algn="l"/>
              </a:tabLst>
              <a:defRPr/>
            </a:pPr>
            <a:r>
              <a:rPr lang="en-GB" sz="900" kern="0" dirty="0">
                <a:solidFill>
                  <a:srgbClr val="146BBA"/>
                </a:solidFill>
                <a:latin typeface="Myriad Pro" panose="020B0503030403020204" pitchFamily="34" charset="0"/>
              </a:rPr>
              <a:t>2. System requirements</a:t>
            </a:r>
            <a:r>
              <a:rPr lang="en-GB" sz="900" b="0" u="sng" kern="0" dirty="0">
                <a:solidFill>
                  <a:schemeClr val="tx1"/>
                </a:solidFill>
                <a:latin typeface="Myriad Pro" panose="020B0503030403020204" pitchFamily="34" charset="0"/>
              </a:rPr>
              <a:t>	</a:t>
            </a:r>
            <a:r>
              <a:rPr lang="en-GB" sz="900" u="sng" kern="0" dirty="0">
                <a:solidFill>
                  <a:schemeClr val="tx1"/>
                </a:solidFill>
                <a:latin typeface="Myriad Pro" panose="020B0503030403020204" pitchFamily="34" charset="0"/>
              </a:rPr>
              <a:t>7</a:t>
            </a:r>
            <a:endParaRPr lang="en-GB" sz="900" kern="0" dirty="0">
              <a:solidFill>
                <a:srgbClr val="F56600"/>
              </a:solidFill>
              <a:latin typeface="Myriad Pro" panose="020B0503030403020204" pitchFamily="34" charset="0"/>
            </a:endParaRPr>
          </a:p>
          <a:p>
            <a:pPr marL="182563" lvl="0" indent="-182563" algn="l" defTabSz="715963">
              <a:spcBef>
                <a:spcPts val="200"/>
              </a:spcBef>
              <a:tabLst>
                <a:tab pos="3733200" algn="l"/>
              </a:tabLst>
              <a:defRPr/>
            </a:pPr>
            <a:r>
              <a:rPr lang="en-GB" sz="900" kern="0" dirty="0">
                <a:solidFill>
                  <a:srgbClr val="146BBA"/>
                </a:solidFill>
                <a:latin typeface="Myriad Pro" panose="020B0503030403020204" pitchFamily="34" charset="0"/>
              </a:rPr>
              <a:t>3. Catalogue numbers</a:t>
            </a:r>
            <a:r>
              <a:rPr lang="en-GB" sz="900" b="0" u="sng" kern="0" dirty="0">
                <a:solidFill>
                  <a:schemeClr val="tx1"/>
                </a:solidFill>
                <a:latin typeface="Myriad Pro" panose="020B0503030403020204" pitchFamily="34" charset="0"/>
              </a:rPr>
              <a:t>	</a:t>
            </a:r>
            <a:r>
              <a:rPr lang="en-GB" sz="900" u="sng" kern="0" dirty="0">
                <a:solidFill>
                  <a:schemeClr val="tx1"/>
                </a:solidFill>
                <a:latin typeface="Myriad Pro" panose="020B0503030403020204" pitchFamily="34" charset="0"/>
              </a:rPr>
              <a:t>7</a:t>
            </a:r>
          </a:p>
          <a:p>
            <a:pPr marL="182563" lvl="0" indent="-182563" algn="l" defTabSz="715963">
              <a:spcBef>
                <a:spcPts val="200"/>
              </a:spcBef>
              <a:tabLst>
                <a:tab pos="3733200" algn="l"/>
              </a:tabLst>
              <a:defRPr/>
            </a:pPr>
            <a:r>
              <a:rPr lang="en-GB" sz="900" kern="0" dirty="0">
                <a:solidFill>
                  <a:srgbClr val="146BBA"/>
                </a:solidFill>
                <a:latin typeface="Myriad Pro" panose="020B0503030403020204" pitchFamily="34" charset="0"/>
              </a:rPr>
              <a:t>4. Compatible Devices</a:t>
            </a:r>
            <a:r>
              <a:rPr lang="en-GB" sz="900" b="0" u="sng" kern="0" dirty="0">
                <a:solidFill>
                  <a:schemeClr val="tx1"/>
                </a:solidFill>
                <a:latin typeface="Myriad Pro" panose="020B0503030403020204" pitchFamily="34" charset="0"/>
              </a:rPr>
              <a:t>	</a:t>
            </a:r>
            <a:r>
              <a:rPr kumimoji="0" lang="en-GB" sz="900" i="0" u="sng" strike="noStrike" kern="0" cap="none" spc="0" normalizeH="0" baseline="0" noProof="0" dirty="0">
                <a:ln>
                  <a:noFill/>
                </a:ln>
                <a:solidFill>
                  <a:schemeClr val="tx1"/>
                </a:solidFill>
                <a:effectLst/>
                <a:uLnTx/>
                <a:uFillTx/>
                <a:latin typeface="Myriad Pro" panose="020B0503030403020204" pitchFamily="34" charset="0"/>
              </a:rPr>
              <a:t>8</a:t>
            </a:r>
          </a:p>
          <a:p>
            <a:pPr marL="182563" lvl="0" indent="-182563" algn="l" defTabSz="715963">
              <a:spcBef>
                <a:spcPts val="200"/>
              </a:spcBef>
              <a:tabLst>
                <a:tab pos="3733200" algn="l"/>
              </a:tabLst>
              <a:defRPr/>
            </a:pPr>
            <a:r>
              <a:rPr lang="en-GB" sz="900" kern="0" dirty="0">
                <a:solidFill>
                  <a:schemeClr val="tx1"/>
                </a:solidFill>
                <a:latin typeface="Myriad Pro" panose="020B0503030403020204" pitchFamily="34" charset="0"/>
              </a:rPr>
              <a:t>	</a:t>
            </a:r>
            <a:r>
              <a:rPr lang="en-GB" sz="900" b="0" kern="0" dirty="0">
                <a:solidFill>
                  <a:schemeClr val="tx1"/>
                </a:solidFill>
                <a:latin typeface="Myriad Pro" panose="020B0503030403020204" pitchFamily="34" charset="0"/>
                <a:cs typeface="Arial" charset="0"/>
              </a:rPr>
              <a:t>4.1 </a:t>
            </a:r>
            <a:r>
              <a:rPr lang="en-GB" sz="900" b="0" kern="0" dirty="0">
                <a:solidFill>
                  <a:schemeClr val="tx1"/>
                </a:solidFill>
                <a:latin typeface="Myriad Pro" panose="020B0503030403020204" pitchFamily="34" charset="0"/>
                <a:cs typeface="Calibri" pitchFamily="34" charset="0"/>
              </a:rPr>
              <a:t>Measuring / metering devices </a:t>
            </a:r>
            <a:r>
              <a:rPr lang="en-GB" sz="900" b="0" kern="0" dirty="0">
                <a:solidFill>
                  <a:schemeClr val="tx1"/>
                </a:solidFill>
                <a:latin typeface="Myriad Pro" panose="020B0503030403020204" pitchFamily="34" charset="0"/>
                <a:cs typeface="Arial" charset="0"/>
              </a:rPr>
              <a:t>	8</a:t>
            </a:r>
            <a:endParaRPr lang="en-GB" sz="900" b="0" kern="0" dirty="0">
              <a:solidFill>
                <a:schemeClr val="tx1"/>
              </a:solidFill>
              <a:latin typeface="Myriad Pro" panose="020B0503030403020204" pitchFamily="34" charset="0"/>
            </a:endParaRPr>
          </a:p>
          <a:p>
            <a:pPr marL="177800" lvl="0" indent="-177800" algn="l" defTabSz="715963">
              <a:spcBef>
                <a:spcPts val="200"/>
              </a:spcBef>
              <a:tabLst>
                <a:tab pos="3679200" algn="l"/>
              </a:tabLst>
              <a:defRPr/>
            </a:pPr>
            <a:r>
              <a:rPr lang="en-GB" sz="900" kern="0" dirty="0">
                <a:solidFill>
                  <a:srgbClr val="146BBA"/>
                </a:solidFill>
                <a:latin typeface="Myriad Pro" panose="020B0503030403020204" pitchFamily="34" charset="0"/>
              </a:rPr>
              <a:t>5. Languages available</a:t>
            </a:r>
            <a:r>
              <a:rPr lang="en-GB" sz="900" b="0" u="sng" kern="0" dirty="0">
                <a:solidFill>
                  <a:schemeClr val="tx1"/>
                </a:solidFill>
                <a:latin typeface="Myriad Pro" panose="020B0503030403020204" pitchFamily="34" charset="0"/>
              </a:rPr>
              <a:t>	</a:t>
            </a:r>
            <a:r>
              <a:rPr kumimoji="0" lang="en-GB" sz="900" i="0" u="sng" strike="noStrike" kern="0" cap="none" spc="0" normalizeH="0" baseline="0" noProof="0" dirty="0">
                <a:ln>
                  <a:noFill/>
                </a:ln>
                <a:solidFill>
                  <a:schemeClr val="tx1"/>
                </a:solidFill>
                <a:effectLst/>
                <a:uLnTx/>
                <a:uFillTx/>
                <a:latin typeface="Myriad Pro" panose="020B0503030403020204" pitchFamily="34" charset="0"/>
              </a:rPr>
              <a:t>11</a:t>
            </a:r>
          </a:p>
          <a:p>
            <a:pPr lvl="0" algn="l">
              <a:spcBef>
                <a:spcPts val="200"/>
              </a:spcBef>
              <a:tabLst>
                <a:tab pos="3679200" algn="l"/>
              </a:tabLst>
              <a:defRPr/>
            </a:pPr>
            <a:r>
              <a:rPr lang="en-GB" sz="900" kern="0" dirty="0">
                <a:solidFill>
                  <a:srgbClr val="146BBA"/>
                </a:solidFill>
                <a:latin typeface="Myriad Pro" panose="020B0503030403020204" pitchFamily="34" charset="0"/>
              </a:rPr>
              <a:t>6. Preliminary operations</a:t>
            </a:r>
            <a:r>
              <a:rPr lang="en-GB" sz="900" b="0" u="sng" kern="0" dirty="0">
                <a:solidFill>
                  <a:schemeClr val="tx1"/>
                </a:solidFill>
                <a:latin typeface="Myriad Pro" panose="020B0503030403020204" pitchFamily="34" charset="0"/>
              </a:rPr>
              <a:t>	</a:t>
            </a:r>
            <a:r>
              <a:rPr lang="en-GB" sz="900" u="sng" kern="0" dirty="0">
                <a:solidFill>
                  <a:schemeClr val="tx1"/>
                </a:solidFill>
                <a:latin typeface="Myriad Pro" panose="020B0503030403020204" pitchFamily="34" charset="0"/>
              </a:rPr>
              <a:t>12</a:t>
            </a:r>
          </a:p>
          <a:p>
            <a:pPr lvl="0" algn="l">
              <a:spcBef>
                <a:spcPts val="200"/>
              </a:spcBef>
              <a:tabLst>
                <a:tab pos="3679200" algn="l"/>
              </a:tabLst>
              <a:defRPr/>
            </a:pPr>
            <a:r>
              <a:rPr lang="en-GB" sz="900" kern="0" dirty="0">
                <a:solidFill>
                  <a:srgbClr val="146BBA"/>
                </a:solidFill>
                <a:latin typeface="Myriad Pro" panose="020B0503030403020204" pitchFamily="34" charset="0"/>
              </a:rPr>
              <a:t>7. Implementation</a:t>
            </a:r>
            <a:r>
              <a:rPr lang="en-GB" sz="900" b="0" u="sng" kern="0" dirty="0">
                <a:solidFill>
                  <a:schemeClr val="tx1"/>
                </a:solidFill>
                <a:latin typeface="Myriad Pro" panose="020B0503030403020204" pitchFamily="34" charset="0"/>
              </a:rPr>
              <a:t>	</a:t>
            </a:r>
            <a:r>
              <a:rPr kumimoji="0" lang="en-GB" sz="900" i="0" u="sng" strike="noStrike" kern="0" cap="none" spc="0" normalizeH="0" baseline="0" noProof="0" dirty="0">
                <a:ln>
                  <a:noFill/>
                </a:ln>
                <a:solidFill>
                  <a:schemeClr val="tx1"/>
                </a:solidFill>
                <a:effectLst/>
                <a:uLnTx/>
                <a:uFillTx/>
                <a:latin typeface="Myriad Pro" panose="020B0503030403020204" pitchFamily="34" charset="0"/>
              </a:rPr>
              <a:t>12</a:t>
            </a:r>
          </a:p>
          <a:p>
            <a:pPr marL="182563" lvl="0" indent="-182563" algn="l" defTabSz="715963">
              <a:spcBef>
                <a:spcPts val="200"/>
              </a:spcBef>
              <a:tabLst>
                <a:tab pos="3679200" algn="l"/>
              </a:tabLst>
              <a:defRPr/>
            </a:pPr>
            <a:r>
              <a:rPr lang="en-GB" sz="900" kern="0" dirty="0">
                <a:solidFill>
                  <a:schemeClr val="tx1"/>
                </a:solidFill>
                <a:latin typeface="Myriad Pro" panose="020B0503030403020204" pitchFamily="34" charset="0"/>
                <a:cs typeface="Arial" charset="0"/>
              </a:rPr>
              <a:t>	</a:t>
            </a:r>
            <a:r>
              <a:rPr lang="en-GB" sz="900" b="0" kern="0" dirty="0">
                <a:solidFill>
                  <a:schemeClr val="tx1"/>
                </a:solidFill>
                <a:latin typeface="Myriad Pro" panose="020B0503030403020204" pitchFamily="34" charset="0"/>
                <a:cs typeface="Arial" charset="0"/>
              </a:rPr>
              <a:t>7.1 Local settings	12</a:t>
            </a:r>
            <a:endParaRPr kumimoji="0" lang="en-GB" sz="900" b="0" i="0" u="none" strike="noStrike" kern="0" cap="none" spc="0" normalizeH="0" baseline="0" noProof="0" dirty="0">
              <a:ln>
                <a:noFill/>
              </a:ln>
              <a:solidFill>
                <a:schemeClr val="tx1"/>
              </a:solidFill>
              <a:effectLst/>
              <a:uLnTx/>
              <a:uFillTx/>
              <a:latin typeface="Myriad Pro" panose="020B0503030403020204" pitchFamily="34" charset="0"/>
            </a:endParaRPr>
          </a:p>
          <a:p>
            <a:pPr marL="182563" lvl="0" indent="-182563" algn="l" defTabSz="715963">
              <a:spcBef>
                <a:spcPts val="200"/>
              </a:spcBef>
              <a:tabLst>
                <a:tab pos="3679200" algn="l"/>
              </a:tabLst>
              <a:defRPr/>
            </a:pPr>
            <a:r>
              <a:rPr lang="en-GB" sz="900" b="0" kern="0" dirty="0">
                <a:solidFill>
                  <a:schemeClr val="tx1"/>
                </a:solidFill>
                <a:latin typeface="Myriad Pro" panose="020B0503030403020204" pitchFamily="34" charset="0"/>
              </a:rPr>
              <a:t>	7.2 Connecting the device to a PC - Programming</a:t>
            </a:r>
            <a:r>
              <a:rPr lang="en-GB" sz="900" b="0" kern="0" dirty="0">
                <a:solidFill>
                  <a:schemeClr val="tx1"/>
                </a:solidFill>
                <a:latin typeface="Myriad Pro" panose="020B0503030403020204" pitchFamily="34" charset="0"/>
                <a:cs typeface="Calibri" pitchFamily="34" charset="0"/>
              </a:rPr>
              <a:t>	</a:t>
            </a:r>
            <a:r>
              <a:rPr kumimoji="0" lang="en-GB" sz="900" b="0" i="0" u="none" strike="noStrike" kern="0" cap="none" spc="0" normalizeH="0" baseline="0" noProof="0" dirty="0">
                <a:ln>
                  <a:noFill/>
                </a:ln>
                <a:solidFill>
                  <a:schemeClr val="tx1"/>
                </a:solidFill>
                <a:effectLst/>
                <a:uLnTx/>
                <a:uFillTx/>
                <a:latin typeface="Myriad Pro" panose="020B0503030403020204" pitchFamily="34" charset="0"/>
                <a:cs typeface="Arial" charset="0"/>
              </a:rPr>
              <a:t>12</a:t>
            </a:r>
          </a:p>
          <a:p>
            <a:pPr marL="182563" lvl="0" indent="-182563" algn="l" defTabSz="715963">
              <a:spcBef>
                <a:spcPts val="200"/>
              </a:spcBef>
              <a:tabLst>
                <a:tab pos="3679200" algn="l"/>
              </a:tabLst>
              <a:defRPr/>
            </a:pPr>
            <a:r>
              <a:rPr lang="en-GB" sz="900" b="0" kern="0" dirty="0">
                <a:solidFill>
                  <a:schemeClr val="tx1"/>
                </a:solidFill>
                <a:latin typeface="Myriad Pro" panose="020B0503030403020204" pitchFamily="34" charset="0"/>
                <a:cs typeface="Arial" charset="0"/>
              </a:rPr>
              <a:t>	7.3 Web Server default settings	12</a:t>
            </a:r>
            <a:endParaRPr kumimoji="0" lang="en-GB" sz="900" b="0" i="0" u="none" strike="noStrike" kern="0" cap="none" spc="0" normalizeH="0" baseline="0" noProof="0" dirty="0">
              <a:ln>
                <a:noFill/>
              </a:ln>
              <a:solidFill>
                <a:schemeClr val="tx1"/>
              </a:solidFill>
              <a:effectLst/>
              <a:uLnTx/>
              <a:uFillTx/>
              <a:latin typeface="Myriad Pro" panose="020B0503030403020204" pitchFamily="34" charset="0"/>
            </a:endParaRPr>
          </a:p>
          <a:p>
            <a:pPr marL="182563" lvl="0" indent="-182563" algn="l" defTabSz="715963">
              <a:spcBef>
                <a:spcPts val="200"/>
              </a:spcBef>
              <a:tabLst>
                <a:tab pos="3679200" algn="l"/>
              </a:tabLst>
              <a:defRPr/>
            </a:pPr>
            <a:r>
              <a:rPr lang="en-GB" sz="900" b="0" kern="0" dirty="0">
                <a:solidFill>
                  <a:schemeClr val="tx1"/>
                </a:solidFill>
                <a:latin typeface="Myriad Pro" panose="020B0503030403020204" pitchFamily="34" charset="0"/>
              </a:rPr>
              <a:t>	</a:t>
            </a:r>
            <a:r>
              <a:rPr kumimoji="0" lang="en-GB" sz="900" b="0" i="0" u="none" strike="noStrike" kern="0" cap="none" spc="0" normalizeH="0" baseline="0" noProof="0" dirty="0">
                <a:ln>
                  <a:noFill/>
                </a:ln>
                <a:solidFill>
                  <a:schemeClr val="tx1"/>
                </a:solidFill>
                <a:effectLst/>
                <a:uLnTx/>
                <a:uFillTx/>
                <a:latin typeface="Myriad Pro" panose="020B0503030403020204" pitchFamily="34" charset="0"/>
                <a:cs typeface="Calibri" pitchFamily="34" charset="0"/>
              </a:rPr>
              <a:t>7.4 LAN configuration of the computer</a:t>
            </a:r>
            <a:r>
              <a:rPr lang="en-GB" sz="900" b="0" kern="0" noProof="0" dirty="0">
                <a:solidFill>
                  <a:schemeClr val="tx1"/>
                </a:solidFill>
                <a:latin typeface="Myriad Pro" panose="020B0503030403020204" pitchFamily="34" charset="0"/>
                <a:cs typeface="Calibri" pitchFamily="34" charset="0"/>
              </a:rPr>
              <a:t>	</a:t>
            </a:r>
            <a:r>
              <a:rPr lang="en-GB" sz="900" b="0" kern="0" dirty="0">
                <a:solidFill>
                  <a:schemeClr val="tx1"/>
                </a:solidFill>
                <a:latin typeface="Myriad Pro" panose="020B0503030403020204" pitchFamily="34" charset="0"/>
                <a:cs typeface="Calibri" pitchFamily="34" charset="0"/>
              </a:rPr>
              <a:t>13</a:t>
            </a:r>
          </a:p>
          <a:p>
            <a:pPr marL="182563" lvl="0" indent="-182563" algn="l" defTabSz="715963">
              <a:spcBef>
                <a:spcPts val="200"/>
              </a:spcBef>
              <a:tabLst>
                <a:tab pos="3679200" algn="l"/>
              </a:tabLst>
              <a:defRPr/>
            </a:pPr>
            <a:r>
              <a:rPr lang="en-GB" sz="900" b="0" kern="0" dirty="0">
                <a:solidFill>
                  <a:schemeClr val="tx1"/>
                </a:solidFill>
                <a:latin typeface="Myriad Pro" panose="020B0503030403020204" pitchFamily="34" charset="0"/>
                <a:cs typeface="Calibri" pitchFamily="34" charset="0"/>
              </a:rPr>
              <a:t>	7.5 Configuration of the Web Server	15</a:t>
            </a:r>
          </a:p>
          <a:p>
            <a:pPr marL="360000" lvl="0" indent="-361950" algn="l" defTabSz="715963">
              <a:spcBef>
                <a:spcPts val="200"/>
              </a:spcBef>
              <a:tabLst>
                <a:tab pos="3679200" algn="l"/>
              </a:tabLst>
              <a:defRPr/>
            </a:pPr>
            <a:r>
              <a:rPr lang="en-GB" sz="800" b="0" kern="0" dirty="0">
                <a:solidFill>
                  <a:schemeClr val="tx1"/>
                </a:solidFill>
                <a:latin typeface="Myriad Pro Light" pitchFamily="34" charset="0"/>
                <a:cs typeface="Calibri" pitchFamily="34" charset="0"/>
              </a:rPr>
              <a:t>	7.5.1 Network settings - Personal configuration	15</a:t>
            </a:r>
          </a:p>
          <a:p>
            <a:pPr marL="360000" lvl="0" indent="-361950" algn="l" defTabSz="715963">
              <a:spcBef>
                <a:spcPts val="200"/>
              </a:spcBef>
              <a:tabLst>
                <a:tab pos="3679200" algn="l"/>
              </a:tabLst>
              <a:defRPr/>
            </a:pPr>
            <a:r>
              <a:rPr lang="en-GB" sz="800" b="0" kern="0" dirty="0">
                <a:solidFill>
                  <a:schemeClr val="tx1"/>
                </a:solidFill>
                <a:latin typeface="Myriad Pro Light" pitchFamily="34" charset="0"/>
                <a:cs typeface="Calibri" pitchFamily="34" charset="0"/>
              </a:rPr>
              <a:t>	7.5.2 </a:t>
            </a:r>
            <a:r>
              <a:rPr lang="en-US" sz="800" b="0" kern="0" dirty="0">
                <a:solidFill>
                  <a:schemeClr val="tx1"/>
                </a:solidFill>
                <a:latin typeface="Myriad Pro Light" panose="020B0403030403020204" pitchFamily="34" charset="0"/>
                <a:cs typeface="Calibri" pitchFamily="34" charset="0"/>
              </a:rPr>
              <a:t>Access with new Network parameters</a:t>
            </a:r>
            <a:r>
              <a:rPr lang="en-GB" sz="800" b="0" kern="0" dirty="0">
                <a:solidFill>
                  <a:schemeClr val="tx1"/>
                </a:solidFill>
                <a:latin typeface="Myriad Pro Light" panose="020B0403030403020204" pitchFamily="34" charset="0"/>
                <a:cs typeface="Calibri" pitchFamily="34" charset="0"/>
              </a:rPr>
              <a:t>	18</a:t>
            </a:r>
          </a:p>
          <a:p>
            <a:pPr marL="449263" lvl="0" indent="-268288" algn="l" defTabSz="182563">
              <a:spcBef>
                <a:spcPts val="200"/>
              </a:spcBef>
              <a:tabLst>
                <a:tab pos="3679200" algn="l"/>
              </a:tabLst>
              <a:defRPr/>
            </a:pPr>
            <a:r>
              <a:rPr lang="en-GB" sz="900" b="0" kern="0" dirty="0">
                <a:solidFill>
                  <a:schemeClr val="tx1"/>
                </a:solidFill>
                <a:latin typeface="Myriad Pro" panose="020B0503030403020204" pitchFamily="34" charset="0"/>
                <a:cs typeface="Calibri" pitchFamily="34" charset="0"/>
              </a:rPr>
              <a:t>7.6 Date and Time settings	21</a:t>
            </a:r>
          </a:p>
          <a:p>
            <a:pPr marL="182563" lvl="0" indent="-182563" algn="l" defTabSz="182563">
              <a:spcBef>
                <a:spcPts val="200"/>
              </a:spcBef>
              <a:tabLst>
                <a:tab pos="3679200" algn="l"/>
              </a:tabLst>
              <a:defRPr/>
            </a:pPr>
            <a:r>
              <a:rPr lang="en-GB" sz="900" b="0" kern="0" dirty="0">
                <a:solidFill>
                  <a:schemeClr val="tx1"/>
                </a:solidFill>
                <a:latin typeface="Myriad Pro" panose="020B0503030403020204" pitchFamily="34" charset="0"/>
                <a:cs typeface="Calibri" pitchFamily="34" charset="0"/>
              </a:rPr>
              <a:t>	7.7 Update of the Web Server	23</a:t>
            </a:r>
          </a:p>
          <a:p>
            <a:pPr marL="358775" indent="-358775" algn="l" defTabSz="182563">
              <a:spcBef>
                <a:spcPts val="200"/>
              </a:spcBef>
              <a:tabLst>
                <a:tab pos="3679200" algn="l"/>
              </a:tabLst>
              <a:defRPr/>
            </a:pPr>
            <a:r>
              <a:rPr lang="en-GB" sz="800" b="0" kern="0" dirty="0">
                <a:solidFill>
                  <a:schemeClr val="tx1"/>
                </a:solidFill>
                <a:latin typeface="Myriad Pro Light" pitchFamily="34" charset="0"/>
                <a:cs typeface="Calibri" pitchFamily="34" charset="0"/>
              </a:rPr>
              <a:t>	7.7.1 Update procedure	24</a:t>
            </a:r>
          </a:p>
          <a:p>
            <a:pPr marL="182563" indent="-182563" algn="l" defTabSz="182563">
              <a:spcBef>
                <a:spcPts val="200"/>
              </a:spcBef>
              <a:tabLst>
                <a:tab pos="3679200" algn="l"/>
              </a:tabLst>
              <a:defRPr/>
            </a:pPr>
            <a:r>
              <a:rPr lang="en-GB" sz="900" b="0" kern="0" dirty="0">
                <a:solidFill>
                  <a:schemeClr val="tx1"/>
                </a:solidFill>
                <a:latin typeface="Myriad Pro" panose="020B0503030403020204" pitchFamily="34" charset="0"/>
                <a:cs typeface="Calibri" pitchFamily="34" charset="0"/>
              </a:rPr>
              <a:t>	7.8 Changing of the Web Server’s language	25</a:t>
            </a:r>
          </a:p>
          <a:p>
            <a:pPr marL="360000" indent="-358775" algn="l" defTabSz="182563">
              <a:spcBef>
                <a:spcPts val="200"/>
              </a:spcBef>
              <a:tabLst>
                <a:tab pos="3679200" algn="l"/>
              </a:tabLst>
              <a:defRPr/>
            </a:pPr>
            <a:r>
              <a:rPr lang="en-GB" sz="800" b="0" kern="0" dirty="0">
                <a:solidFill>
                  <a:schemeClr val="tx1"/>
                </a:solidFill>
                <a:latin typeface="Myriad Pro Light" pitchFamily="34" charset="0"/>
                <a:cs typeface="Calibri" pitchFamily="34" charset="0"/>
              </a:rPr>
              <a:t>	7.8.1 Changing of the default language	25</a:t>
            </a:r>
          </a:p>
          <a:p>
            <a:pPr marL="360000" indent="-358775" algn="l" defTabSz="182563">
              <a:spcBef>
                <a:spcPts val="200"/>
              </a:spcBef>
              <a:tabLst>
                <a:tab pos="3679200" algn="l"/>
              </a:tabLst>
              <a:defRPr/>
            </a:pPr>
            <a:r>
              <a:rPr lang="en-GB" sz="800" b="0" kern="0" dirty="0">
                <a:solidFill>
                  <a:schemeClr val="tx1"/>
                </a:solidFill>
                <a:latin typeface="Myriad Pro Light" pitchFamily="34" charset="0"/>
                <a:cs typeface="Calibri" pitchFamily="34" charset="0"/>
              </a:rPr>
              <a:t>	7.8.2 Changing of the display language	26</a:t>
            </a:r>
          </a:p>
          <a:p>
            <a:pPr marL="182563" lvl="0" indent="-182563" algn="l" defTabSz="182563">
              <a:spcBef>
                <a:spcPts val="200"/>
              </a:spcBef>
              <a:tabLst>
                <a:tab pos="3679200" algn="l"/>
              </a:tabLst>
              <a:defRPr/>
            </a:pPr>
            <a:r>
              <a:rPr lang="en-GB" sz="900" b="0" kern="0" dirty="0">
                <a:solidFill>
                  <a:schemeClr val="tx1"/>
                </a:solidFill>
                <a:latin typeface="Myriad Pro" panose="020B0503030403020204" pitchFamily="34" charset="0"/>
                <a:cs typeface="Calibri" pitchFamily="34" charset="0"/>
              </a:rPr>
              <a:t>	7.9 Remote settings</a:t>
            </a:r>
            <a:r>
              <a:rPr lang="en-GB" sz="900" kern="0" dirty="0">
                <a:solidFill>
                  <a:schemeClr val="tx1"/>
                </a:solidFill>
                <a:latin typeface="Myriad Pro" panose="020B0503030403020204" pitchFamily="34" charset="0"/>
                <a:cs typeface="Calibri" pitchFamily="34" charset="0"/>
              </a:rPr>
              <a:t>	</a:t>
            </a:r>
            <a:r>
              <a:rPr lang="en-GB" sz="900" b="0" kern="0" dirty="0">
                <a:solidFill>
                  <a:schemeClr val="tx1"/>
                </a:solidFill>
                <a:latin typeface="Myriad Pro" panose="020B0503030403020204" pitchFamily="34" charset="0"/>
                <a:cs typeface="Calibri" pitchFamily="34" charset="0"/>
              </a:rPr>
              <a:t>27</a:t>
            </a:r>
          </a:p>
          <a:p>
            <a:pPr marL="182563" lvl="0" indent="-182563" algn="l" defTabSz="182563">
              <a:spcBef>
                <a:spcPts val="200"/>
              </a:spcBef>
              <a:tabLst>
                <a:tab pos="3679200" algn="l"/>
              </a:tabLst>
              <a:defRPr/>
            </a:pPr>
            <a:r>
              <a:rPr lang="en-GB" sz="900" b="0" kern="0" dirty="0">
                <a:solidFill>
                  <a:schemeClr val="tx1"/>
                </a:solidFill>
                <a:latin typeface="Myriad Pro" panose="020B0503030403020204" pitchFamily="34" charset="0"/>
                <a:cs typeface="Calibri" pitchFamily="34" charset="0"/>
              </a:rPr>
              <a:t>	7.10 Connection schemes - Normal Use	27</a:t>
            </a:r>
          </a:p>
          <a:p>
            <a:pPr marL="182563" lvl="0" indent="-182563" algn="l" defTabSz="182563">
              <a:spcBef>
                <a:spcPts val="200"/>
              </a:spcBef>
              <a:tabLst>
                <a:tab pos="3679200" algn="l"/>
              </a:tabLst>
              <a:defRPr/>
            </a:pPr>
            <a:r>
              <a:rPr lang="en-GB" sz="900" b="0" kern="0" dirty="0">
                <a:solidFill>
                  <a:schemeClr val="tx1"/>
                </a:solidFill>
                <a:latin typeface="Myriad Pro" panose="020B0503030403020204" pitchFamily="34" charset="0"/>
                <a:cs typeface="Calibri" pitchFamily="34" charset="0"/>
              </a:rPr>
              <a:t>	7.11 LAN configuration of the computer - Automatic IP address	28</a:t>
            </a:r>
          </a:p>
          <a:p>
            <a:pPr marL="182563" lvl="0" indent="-182563" algn="l" defTabSz="182563">
              <a:spcBef>
                <a:spcPts val="200"/>
              </a:spcBef>
              <a:tabLst>
                <a:tab pos="414000" algn="l"/>
                <a:tab pos="3679200" algn="l"/>
              </a:tabLst>
              <a:defRPr/>
            </a:pPr>
            <a:r>
              <a:rPr lang="en-GB" sz="900" b="0" kern="0" dirty="0">
                <a:solidFill>
                  <a:schemeClr val="tx1"/>
                </a:solidFill>
                <a:latin typeface="Myriad Pro" panose="020B0503030403020204" pitchFamily="34" charset="0"/>
                <a:cs typeface="Calibri" pitchFamily="34" charset="0"/>
              </a:rPr>
              <a:t>	7.12 Configuration of the electric installation in the Web Server - “System</a:t>
            </a:r>
            <a:br>
              <a:rPr lang="en-GB" sz="900" b="0" kern="0" dirty="0">
                <a:solidFill>
                  <a:schemeClr val="tx1"/>
                </a:solidFill>
                <a:latin typeface="Myriad Pro" panose="020B0503030403020204" pitchFamily="34" charset="0"/>
                <a:cs typeface="Calibri" pitchFamily="34" charset="0"/>
              </a:rPr>
            </a:br>
            <a:r>
              <a:rPr lang="en-GB" sz="900" b="0" kern="0" dirty="0">
                <a:solidFill>
                  <a:schemeClr val="tx1"/>
                </a:solidFill>
                <a:latin typeface="Myriad Pro" panose="020B0503030403020204" pitchFamily="34" charset="0"/>
                <a:cs typeface="Calibri" pitchFamily="34" charset="0"/>
              </a:rPr>
              <a:t>	configuration”	30</a:t>
            </a:r>
          </a:p>
          <a:p>
            <a:pPr marL="360000" indent="-361950" algn="l" defTabSz="182563">
              <a:spcBef>
                <a:spcPts val="200"/>
              </a:spcBef>
              <a:tabLst>
                <a:tab pos="3679200" algn="l"/>
              </a:tabLst>
              <a:defRPr/>
            </a:pPr>
            <a:r>
              <a:rPr lang="en-GB" sz="800" b="0" kern="0" dirty="0">
                <a:solidFill>
                  <a:schemeClr val="tx1"/>
                </a:solidFill>
                <a:latin typeface="Myriad Pro Light" pitchFamily="34" charset="0"/>
                <a:cs typeface="Calibri" pitchFamily="34" charset="0"/>
              </a:rPr>
              <a:t>	7.12.1 Gateways and Devices configuration	32</a:t>
            </a:r>
          </a:p>
          <a:p>
            <a:pPr marL="612000" indent="-612000" algn="l" defTabSz="182563">
              <a:spcBef>
                <a:spcPts val="200"/>
              </a:spcBef>
              <a:tabLst>
                <a:tab pos="3679200" algn="l"/>
              </a:tabLst>
              <a:defRPr/>
            </a:pPr>
            <a:r>
              <a:rPr lang="en-GB" sz="700" b="0" kern="0" dirty="0">
                <a:solidFill>
                  <a:schemeClr val="tx1"/>
                </a:solidFill>
                <a:latin typeface="Myriad Pro Light" pitchFamily="34" charset="0"/>
                <a:cs typeface="Calibri" pitchFamily="34" charset="0"/>
              </a:rPr>
              <a:t>	7.12.1.1 </a:t>
            </a:r>
            <a:r>
              <a:rPr lang="en-US" sz="700" b="0" kern="0" dirty="0">
                <a:solidFill>
                  <a:schemeClr val="tx1"/>
                </a:solidFill>
                <a:latin typeface="Myriad Pro Light" panose="020B0403030403020204" pitchFamily="34" charset="0"/>
                <a:cs typeface="Calibri" pitchFamily="34" charset="0"/>
              </a:rPr>
              <a:t>Creating and Saving new Gateways</a:t>
            </a:r>
            <a:r>
              <a:rPr lang="en-GB" sz="700" b="0" kern="0" dirty="0">
                <a:solidFill>
                  <a:schemeClr val="tx1"/>
                </a:solidFill>
                <a:latin typeface="Myriad Pro Light" panose="020B0403030403020204" pitchFamily="34" charset="0"/>
                <a:cs typeface="Calibri" pitchFamily="34" charset="0"/>
              </a:rPr>
              <a:t>	33</a:t>
            </a:r>
          </a:p>
          <a:p>
            <a:pPr marL="612000" indent="-612000" algn="l" defTabSz="182563">
              <a:spcBef>
                <a:spcPts val="200"/>
              </a:spcBef>
              <a:tabLst>
                <a:tab pos="3679200" algn="l"/>
              </a:tabLst>
              <a:defRPr/>
            </a:pPr>
            <a:r>
              <a:rPr lang="en-GB" sz="700" b="0" kern="0" dirty="0">
                <a:solidFill>
                  <a:schemeClr val="tx1"/>
                </a:solidFill>
                <a:latin typeface="Myriad Pro Light" panose="020B0403030403020204" pitchFamily="34" charset="0"/>
                <a:cs typeface="Calibri" pitchFamily="34" charset="0"/>
              </a:rPr>
              <a:t>	7.12.1.2 Creating and Saving of “Physical” Devices	34</a:t>
            </a:r>
          </a:p>
          <a:p>
            <a:pPr marL="612000" indent="-612000" algn="l" defTabSz="182563">
              <a:spcBef>
                <a:spcPts val="200"/>
              </a:spcBef>
              <a:tabLst>
                <a:tab pos="3679200" algn="l"/>
              </a:tabLst>
              <a:defRPr/>
            </a:pPr>
            <a:r>
              <a:rPr lang="en-GB" sz="700" b="0" kern="0" dirty="0">
                <a:solidFill>
                  <a:schemeClr val="tx1"/>
                </a:solidFill>
                <a:latin typeface="Myriad Pro Light" panose="020B0403030403020204" pitchFamily="34" charset="0"/>
                <a:cs typeface="Calibri" pitchFamily="34" charset="0"/>
              </a:rPr>
              <a:t>	7.12.1.3 Advanced options	39</a:t>
            </a:r>
          </a:p>
          <a:p>
            <a:pPr marL="612000" indent="-612000" algn="l" defTabSz="182563">
              <a:spcBef>
                <a:spcPts val="200"/>
              </a:spcBef>
              <a:tabLst>
                <a:tab pos="3679200" algn="l"/>
              </a:tabLst>
              <a:defRPr/>
            </a:pPr>
            <a:r>
              <a:rPr lang="en-GB" sz="700" b="0" kern="0" dirty="0">
                <a:solidFill>
                  <a:schemeClr val="tx1"/>
                </a:solidFill>
                <a:latin typeface="Myriad Pro Light" panose="020B0403030403020204" pitchFamily="34" charset="0"/>
                <a:cs typeface="Calibri" pitchFamily="34" charset="0"/>
              </a:rPr>
              <a:t>	7.12.1.4 System functions	42</a:t>
            </a:r>
          </a:p>
          <a:p>
            <a:pPr marL="360000" indent="-361950" algn="l" defTabSz="182563">
              <a:spcBef>
                <a:spcPts val="200"/>
              </a:spcBef>
              <a:tabLst>
                <a:tab pos="3679200" algn="l"/>
              </a:tabLst>
              <a:defRPr/>
            </a:pPr>
            <a:r>
              <a:rPr lang="en-GB" sz="800" b="0" kern="0" dirty="0">
                <a:solidFill>
                  <a:schemeClr val="tx1"/>
                </a:solidFill>
                <a:latin typeface="Myriad Pro Light" pitchFamily="34" charset="0"/>
                <a:cs typeface="Calibri" pitchFamily="34" charset="0"/>
              </a:rPr>
              <a:t>	7.12.2 Loads, Groups and Panel boards configuration	44</a:t>
            </a:r>
          </a:p>
          <a:p>
            <a:pPr marL="612000" indent="-612000" algn="l" defTabSz="182563">
              <a:spcBef>
                <a:spcPts val="200"/>
              </a:spcBef>
              <a:tabLst>
                <a:tab pos="3679200" algn="l"/>
              </a:tabLst>
              <a:defRPr/>
            </a:pPr>
            <a:r>
              <a:rPr lang="en-GB" sz="700" b="0" kern="0" dirty="0">
                <a:solidFill>
                  <a:schemeClr val="tx1"/>
                </a:solidFill>
                <a:latin typeface="Myriad Pro Light" pitchFamily="34" charset="0"/>
                <a:cs typeface="Calibri" pitchFamily="34" charset="0"/>
              </a:rPr>
              <a:t>	7.12.2.1 Panel boards	45</a:t>
            </a:r>
          </a:p>
          <a:p>
            <a:pPr marL="612000" indent="-612000" algn="l" defTabSz="182563">
              <a:spcBef>
                <a:spcPts val="200"/>
              </a:spcBef>
              <a:tabLst>
                <a:tab pos="3679200" algn="l"/>
              </a:tabLst>
              <a:defRPr/>
            </a:pPr>
            <a:r>
              <a:rPr lang="en-GB" sz="700" b="0" kern="0" dirty="0">
                <a:solidFill>
                  <a:schemeClr val="tx1"/>
                </a:solidFill>
                <a:latin typeface="Myriad Pro Light" pitchFamily="34" charset="0"/>
                <a:cs typeface="Calibri" pitchFamily="34" charset="0"/>
              </a:rPr>
              <a:t>	7.12.2.2 Loads	46</a:t>
            </a:r>
          </a:p>
          <a:p>
            <a:pPr marL="612000" indent="-612000" algn="l" defTabSz="182563">
              <a:spcBef>
                <a:spcPts val="200"/>
              </a:spcBef>
              <a:tabLst>
                <a:tab pos="3679200" algn="l"/>
              </a:tabLst>
              <a:defRPr/>
            </a:pPr>
            <a:r>
              <a:rPr lang="en-GB" sz="700" b="0" kern="0" dirty="0">
                <a:solidFill>
                  <a:schemeClr val="tx1"/>
                </a:solidFill>
                <a:latin typeface="Myriad Pro Light" pitchFamily="34" charset="0"/>
                <a:cs typeface="Calibri" pitchFamily="34" charset="0"/>
              </a:rPr>
              <a:t>	7.12.2.3 Measure groups	47</a:t>
            </a:r>
          </a:p>
          <a:p>
            <a:pPr marL="612000" indent="-612000" algn="l" defTabSz="182563">
              <a:spcBef>
                <a:spcPts val="200"/>
              </a:spcBef>
              <a:tabLst>
                <a:tab pos="3679200" algn="l"/>
              </a:tabLst>
              <a:defRPr/>
            </a:pPr>
            <a:r>
              <a:rPr lang="en-GB" sz="700" b="0" kern="0" dirty="0">
                <a:solidFill>
                  <a:schemeClr val="tx1"/>
                </a:solidFill>
                <a:latin typeface="Myriad Pro Light" pitchFamily="34" charset="0"/>
                <a:cs typeface="Calibri" pitchFamily="34" charset="0"/>
              </a:rPr>
              <a:t>	7.12.2.4 System functions	48</a:t>
            </a:r>
          </a:p>
          <a:p>
            <a:pPr marL="360000" indent="-361950" algn="l" defTabSz="182563">
              <a:spcBef>
                <a:spcPts val="200"/>
              </a:spcBef>
              <a:tabLst>
                <a:tab pos="3679200" algn="l"/>
              </a:tabLst>
              <a:defRPr/>
            </a:pPr>
            <a:r>
              <a:rPr lang="en-GB" sz="800" b="0" kern="0" dirty="0">
                <a:solidFill>
                  <a:schemeClr val="tx1"/>
                </a:solidFill>
                <a:latin typeface="Myriad Pro Light" pitchFamily="34" charset="0"/>
                <a:cs typeface="Calibri" pitchFamily="34" charset="0"/>
              </a:rPr>
              <a:t>	7.12.3 Bill of Consumptions	50</a:t>
            </a:r>
          </a:p>
          <a:p>
            <a:pPr marL="612000" indent="-612000" algn="l" defTabSz="182563">
              <a:spcBef>
                <a:spcPts val="200"/>
              </a:spcBef>
              <a:tabLst>
                <a:tab pos="3679200" algn="l"/>
              </a:tabLst>
              <a:defRPr/>
            </a:pPr>
            <a:r>
              <a:rPr lang="en-GB" sz="700" b="0" kern="0" dirty="0">
                <a:solidFill>
                  <a:schemeClr val="tx1"/>
                </a:solidFill>
                <a:latin typeface="Myriad Pro Light" pitchFamily="34" charset="0"/>
                <a:cs typeface="Calibri" pitchFamily="34" charset="0"/>
              </a:rPr>
              <a:t>	</a:t>
            </a:r>
            <a:r>
              <a:rPr lang="en-GB" sz="700" b="0" kern="0" dirty="0">
                <a:solidFill>
                  <a:schemeClr val="tx1"/>
                </a:solidFill>
                <a:latin typeface="Myriad Pro Light" pitchFamily="34" charset="0"/>
              </a:rPr>
              <a:t>7.12.3.1 Creating and Saving Tariffs and new Cost Rules	51</a:t>
            </a:r>
          </a:p>
          <a:p>
            <a:pPr marL="360000" indent="-361950" algn="l" defTabSz="182563">
              <a:spcBef>
                <a:spcPts val="200"/>
              </a:spcBef>
              <a:tabLst>
                <a:tab pos="3679200" algn="l"/>
              </a:tabLst>
              <a:defRPr/>
            </a:pPr>
            <a:r>
              <a:rPr lang="en-GB" sz="800" b="0" kern="0" dirty="0">
                <a:solidFill>
                  <a:schemeClr val="tx1"/>
                </a:solidFill>
                <a:latin typeface="Myriad Pro Light" pitchFamily="34" charset="0"/>
                <a:cs typeface="Calibri" pitchFamily="34" charset="0"/>
              </a:rPr>
              <a:t>	7.12.4 Configuration of the data sample rate 	57</a:t>
            </a:r>
          </a:p>
          <a:p>
            <a:pPr marL="361950" indent="-361950" algn="l" defTabSz="182563">
              <a:spcBef>
                <a:spcPts val="200"/>
              </a:spcBef>
              <a:tabLst>
                <a:tab pos="3679200" algn="l"/>
              </a:tabLst>
              <a:defRPr/>
            </a:pPr>
            <a:r>
              <a:rPr lang="en-GB" sz="800" b="0" kern="0" dirty="0">
                <a:solidFill>
                  <a:schemeClr val="tx1"/>
                </a:solidFill>
                <a:latin typeface="Myriad Pro Light" pitchFamily="34" charset="0"/>
                <a:cs typeface="Calibri" pitchFamily="34" charset="0"/>
              </a:rPr>
              <a:t>	7.12.5 Master/Slave function	59</a:t>
            </a:r>
          </a:p>
          <a:p>
            <a:pPr marL="612000" indent="-612000" algn="l" defTabSz="182563">
              <a:spcBef>
                <a:spcPts val="200"/>
              </a:spcBef>
              <a:tabLst>
                <a:tab pos="3679200" algn="l"/>
              </a:tabLst>
              <a:defRPr/>
            </a:pPr>
            <a:r>
              <a:rPr lang="en-GB" sz="700" b="0" kern="0" dirty="0">
                <a:solidFill>
                  <a:schemeClr val="tx1"/>
                </a:solidFill>
                <a:latin typeface="Myriad Pro Light" panose="020B0403030403020204" pitchFamily="34" charset="0"/>
                <a:cs typeface="Calibri" pitchFamily="34" charset="0"/>
              </a:rPr>
              <a:t>	7.12.5.1 Activation of the function	60</a:t>
            </a:r>
          </a:p>
          <a:p>
            <a:pPr marL="612000" indent="-612000" algn="l" defTabSz="182563">
              <a:spcBef>
                <a:spcPts val="200"/>
              </a:spcBef>
              <a:tabLst>
                <a:tab pos="3679200" algn="l"/>
              </a:tabLst>
              <a:defRPr/>
            </a:pPr>
            <a:r>
              <a:rPr lang="en-GB" sz="700" b="0" kern="0" dirty="0">
                <a:solidFill>
                  <a:schemeClr val="tx1"/>
                </a:solidFill>
                <a:latin typeface="Myriad Pro Light" panose="020B0403030403020204" pitchFamily="34" charset="0"/>
                <a:cs typeface="Calibri" pitchFamily="34" charset="0"/>
              </a:rPr>
              <a:t>	7.12.5.2 Creating and Saving of “Virtual” Gateways and Devices	61</a:t>
            </a:r>
          </a:p>
        </p:txBody>
      </p:sp>
      <p:sp>
        <p:nvSpPr>
          <p:cNvPr id="4" name="Rettangolo 3">
            <a:extLst>
              <a:ext uri="{FF2B5EF4-FFF2-40B4-BE49-F238E27FC236}">
                <a16:creationId xmlns:a16="http://schemas.microsoft.com/office/drawing/2014/main" id="{FD8C5D84-15C9-4F98-8AB4-688CB8ADAF1C}"/>
              </a:ext>
            </a:extLst>
          </p:cNvPr>
          <p:cNvSpPr/>
          <p:nvPr/>
        </p:nvSpPr>
        <p:spPr bwMode="auto">
          <a:xfrm>
            <a:off x="360000" y="8585886"/>
            <a:ext cx="1011600" cy="6223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7" name="Rettangolo 6">
            <a:hlinkClick r:id="rId3" action="ppaction://hlinksldjump"/>
            <a:extLst>
              <a:ext uri="{FF2B5EF4-FFF2-40B4-BE49-F238E27FC236}">
                <a16:creationId xmlns:a16="http://schemas.microsoft.com/office/drawing/2014/main" id="{40C295F1-BB25-4831-943B-77A0D925E72B}"/>
              </a:ext>
            </a:extLst>
          </p:cNvPr>
          <p:cNvSpPr/>
          <p:nvPr/>
        </p:nvSpPr>
        <p:spPr bwMode="auto">
          <a:xfrm>
            <a:off x="6213881" y="1039437"/>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8" name="Rettangolo 7">
            <a:hlinkClick r:id="rId4" action="ppaction://hlinksldjump"/>
            <a:extLst>
              <a:ext uri="{FF2B5EF4-FFF2-40B4-BE49-F238E27FC236}">
                <a16:creationId xmlns:a16="http://schemas.microsoft.com/office/drawing/2014/main" id="{E9B7FE49-DD15-4E0C-87C8-CC1096FFC578}"/>
              </a:ext>
            </a:extLst>
          </p:cNvPr>
          <p:cNvSpPr/>
          <p:nvPr/>
        </p:nvSpPr>
        <p:spPr bwMode="auto">
          <a:xfrm>
            <a:off x="6213881" y="1209023"/>
            <a:ext cx="317887" cy="25103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9" name="Rettangolo 8">
            <a:hlinkClick r:id="rId5" action="ppaction://hlinksldjump"/>
            <a:extLst>
              <a:ext uri="{FF2B5EF4-FFF2-40B4-BE49-F238E27FC236}">
                <a16:creationId xmlns:a16="http://schemas.microsoft.com/office/drawing/2014/main" id="{77975F64-CCED-4989-A69F-A957DC55E306}"/>
              </a:ext>
            </a:extLst>
          </p:cNvPr>
          <p:cNvSpPr/>
          <p:nvPr/>
        </p:nvSpPr>
        <p:spPr bwMode="auto">
          <a:xfrm>
            <a:off x="6213881" y="1528949"/>
            <a:ext cx="317887" cy="254018"/>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0" name="Rettangolo 9">
            <a:hlinkClick r:id="rId6" action="ppaction://hlinksldjump"/>
            <a:extLst>
              <a:ext uri="{FF2B5EF4-FFF2-40B4-BE49-F238E27FC236}">
                <a16:creationId xmlns:a16="http://schemas.microsoft.com/office/drawing/2014/main" id="{1CA1E831-6D91-484B-A109-2FA4C7EDA410}"/>
              </a:ext>
            </a:extLst>
          </p:cNvPr>
          <p:cNvSpPr/>
          <p:nvPr/>
        </p:nvSpPr>
        <p:spPr bwMode="auto">
          <a:xfrm>
            <a:off x="6213881" y="1851867"/>
            <a:ext cx="317887" cy="98231"/>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1" name="Rettangolo 10">
            <a:hlinkClick r:id="rId7" action="ppaction://hlinksldjump"/>
            <a:extLst>
              <a:ext uri="{FF2B5EF4-FFF2-40B4-BE49-F238E27FC236}">
                <a16:creationId xmlns:a16="http://schemas.microsoft.com/office/drawing/2014/main" id="{7B90191E-7AB7-4456-B8F5-DF67A5ADAA8B}"/>
              </a:ext>
            </a:extLst>
          </p:cNvPr>
          <p:cNvSpPr/>
          <p:nvPr/>
        </p:nvSpPr>
        <p:spPr bwMode="auto">
          <a:xfrm>
            <a:off x="6213881" y="1994388"/>
            <a:ext cx="317887" cy="788013"/>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2" name="Rettangolo 11">
            <a:hlinkClick r:id="rId8" action="ppaction://hlinksldjump"/>
            <a:extLst>
              <a:ext uri="{FF2B5EF4-FFF2-40B4-BE49-F238E27FC236}">
                <a16:creationId xmlns:a16="http://schemas.microsoft.com/office/drawing/2014/main" id="{923D0D7F-B202-4F91-BC8D-FA9197CDAF77}"/>
              </a:ext>
            </a:extLst>
          </p:cNvPr>
          <p:cNvSpPr/>
          <p:nvPr/>
        </p:nvSpPr>
        <p:spPr bwMode="auto">
          <a:xfrm>
            <a:off x="6213881" y="2981760"/>
            <a:ext cx="317887" cy="261821"/>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3" name="Rettangolo 12">
            <a:hlinkClick r:id="rId9" action="ppaction://hlinksldjump"/>
            <a:extLst>
              <a:ext uri="{FF2B5EF4-FFF2-40B4-BE49-F238E27FC236}">
                <a16:creationId xmlns:a16="http://schemas.microsoft.com/office/drawing/2014/main" id="{7663DBCD-E33F-4B0A-9118-2F104622CC2C}"/>
              </a:ext>
            </a:extLst>
          </p:cNvPr>
          <p:cNvSpPr/>
          <p:nvPr/>
        </p:nvSpPr>
        <p:spPr bwMode="auto">
          <a:xfrm>
            <a:off x="6213881" y="3293346"/>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4" name="Rettangolo 13">
            <a:hlinkClick r:id="rId10" action="ppaction://hlinksldjump"/>
            <a:extLst>
              <a:ext uri="{FF2B5EF4-FFF2-40B4-BE49-F238E27FC236}">
                <a16:creationId xmlns:a16="http://schemas.microsoft.com/office/drawing/2014/main" id="{B780C733-03EC-414F-8EB9-F31052CCBA36}"/>
              </a:ext>
            </a:extLst>
          </p:cNvPr>
          <p:cNvSpPr/>
          <p:nvPr/>
        </p:nvSpPr>
        <p:spPr bwMode="auto">
          <a:xfrm>
            <a:off x="6213881" y="3609687"/>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5" name="Rettangolo 14">
            <a:hlinkClick r:id="rId11" action="ppaction://hlinksldjump"/>
            <a:extLst>
              <a:ext uri="{FF2B5EF4-FFF2-40B4-BE49-F238E27FC236}">
                <a16:creationId xmlns:a16="http://schemas.microsoft.com/office/drawing/2014/main" id="{B1485FB0-0E49-44FF-B1A5-0C3429CDC83B}"/>
              </a:ext>
            </a:extLst>
          </p:cNvPr>
          <p:cNvSpPr/>
          <p:nvPr/>
        </p:nvSpPr>
        <p:spPr bwMode="auto">
          <a:xfrm>
            <a:off x="6213881" y="3763801"/>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6" name="Rettangolo 15">
            <a:hlinkClick r:id="rId12" action="ppaction://hlinksldjump"/>
            <a:extLst>
              <a:ext uri="{FF2B5EF4-FFF2-40B4-BE49-F238E27FC236}">
                <a16:creationId xmlns:a16="http://schemas.microsoft.com/office/drawing/2014/main" id="{5DA6DB63-4473-434F-A3D3-9A7B12B03DE9}"/>
              </a:ext>
            </a:extLst>
          </p:cNvPr>
          <p:cNvSpPr/>
          <p:nvPr/>
        </p:nvSpPr>
        <p:spPr bwMode="auto">
          <a:xfrm>
            <a:off x="6213881" y="3923276"/>
            <a:ext cx="317887" cy="239304"/>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7" name="Rettangolo 16">
            <a:hlinkClick r:id="rId13" action="ppaction://hlinksldjump"/>
            <a:extLst>
              <a:ext uri="{FF2B5EF4-FFF2-40B4-BE49-F238E27FC236}">
                <a16:creationId xmlns:a16="http://schemas.microsoft.com/office/drawing/2014/main" id="{9BE852F2-ABB7-4C8A-A41C-975A45371D67}"/>
              </a:ext>
            </a:extLst>
          </p:cNvPr>
          <p:cNvSpPr/>
          <p:nvPr/>
        </p:nvSpPr>
        <p:spPr bwMode="auto">
          <a:xfrm>
            <a:off x="6213881" y="4222245"/>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8" name="Rettangolo 17">
            <a:hlinkClick r:id="rId14" action="ppaction://hlinksldjump"/>
            <a:extLst>
              <a:ext uri="{FF2B5EF4-FFF2-40B4-BE49-F238E27FC236}">
                <a16:creationId xmlns:a16="http://schemas.microsoft.com/office/drawing/2014/main" id="{C0B0F04F-C15A-4D50-AEDA-D218EAABAA27}"/>
              </a:ext>
            </a:extLst>
          </p:cNvPr>
          <p:cNvSpPr/>
          <p:nvPr/>
        </p:nvSpPr>
        <p:spPr bwMode="auto">
          <a:xfrm>
            <a:off x="6213881" y="4381305"/>
            <a:ext cx="317887" cy="24753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9" name="Rettangolo 18">
            <a:hlinkClick r:id="rId15" action="ppaction://hlinksldjump"/>
            <a:extLst>
              <a:ext uri="{FF2B5EF4-FFF2-40B4-BE49-F238E27FC236}">
                <a16:creationId xmlns:a16="http://schemas.microsoft.com/office/drawing/2014/main" id="{5977DC4B-E2A7-4702-9555-CE6D03AC1DF8}"/>
              </a:ext>
            </a:extLst>
          </p:cNvPr>
          <p:cNvSpPr/>
          <p:nvPr/>
        </p:nvSpPr>
        <p:spPr bwMode="auto">
          <a:xfrm>
            <a:off x="6213881" y="5001931"/>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20" name="Rettangolo 19">
            <a:hlinkClick r:id="rId16" action="ppaction://hlinksldjump"/>
            <a:extLst>
              <a:ext uri="{FF2B5EF4-FFF2-40B4-BE49-F238E27FC236}">
                <a16:creationId xmlns:a16="http://schemas.microsoft.com/office/drawing/2014/main" id="{40CB5094-B92E-465F-A779-2EF4DB2E0762}"/>
              </a:ext>
            </a:extLst>
          </p:cNvPr>
          <p:cNvSpPr/>
          <p:nvPr/>
        </p:nvSpPr>
        <p:spPr bwMode="auto">
          <a:xfrm>
            <a:off x="6213881" y="5159093"/>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21" name="Rettangolo 20">
            <a:hlinkClick r:id="rId17" action="ppaction://hlinksldjump"/>
            <a:extLst>
              <a:ext uri="{FF2B5EF4-FFF2-40B4-BE49-F238E27FC236}">
                <a16:creationId xmlns:a16="http://schemas.microsoft.com/office/drawing/2014/main" id="{AB8B6618-CA84-49A8-9A3D-CDECB534B39C}"/>
              </a:ext>
            </a:extLst>
          </p:cNvPr>
          <p:cNvSpPr/>
          <p:nvPr/>
        </p:nvSpPr>
        <p:spPr bwMode="auto">
          <a:xfrm>
            <a:off x="6213881" y="5298517"/>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22" name="Rettangolo 21">
            <a:hlinkClick r:id="rId18" action="ppaction://hlinksldjump"/>
            <a:extLst>
              <a:ext uri="{FF2B5EF4-FFF2-40B4-BE49-F238E27FC236}">
                <a16:creationId xmlns:a16="http://schemas.microsoft.com/office/drawing/2014/main" id="{EC886A44-70EC-40D8-9E20-E90716D43846}"/>
              </a:ext>
            </a:extLst>
          </p:cNvPr>
          <p:cNvSpPr/>
          <p:nvPr/>
        </p:nvSpPr>
        <p:spPr bwMode="auto">
          <a:xfrm>
            <a:off x="6213881" y="5428414"/>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23" name="Rettangolo 22">
            <a:hlinkClick r:id="rId19" action="ppaction://hlinksldjump"/>
            <a:extLst>
              <a:ext uri="{FF2B5EF4-FFF2-40B4-BE49-F238E27FC236}">
                <a16:creationId xmlns:a16="http://schemas.microsoft.com/office/drawing/2014/main" id="{1F4AF6A2-8DC9-4AD6-AC97-A18476A619D1}"/>
              </a:ext>
            </a:extLst>
          </p:cNvPr>
          <p:cNvSpPr/>
          <p:nvPr/>
        </p:nvSpPr>
        <p:spPr bwMode="auto">
          <a:xfrm>
            <a:off x="6213881" y="5562451"/>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24" name="Rettangolo 23">
            <a:hlinkClick r:id="rId20" action="ppaction://hlinksldjump"/>
            <a:extLst>
              <a:ext uri="{FF2B5EF4-FFF2-40B4-BE49-F238E27FC236}">
                <a16:creationId xmlns:a16="http://schemas.microsoft.com/office/drawing/2014/main" id="{5A9A8F66-C201-43A9-9E2A-A0F1FDB48A9C}"/>
              </a:ext>
            </a:extLst>
          </p:cNvPr>
          <p:cNvSpPr/>
          <p:nvPr/>
        </p:nvSpPr>
        <p:spPr bwMode="auto">
          <a:xfrm>
            <a:off x="6213881" y="5696488"/>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25" name="Rettangolo 24">
            <a:hlinkClick r:id="rId21" action="ppaction://hlinksldjump"/>
            <a:extLst>
              <a:ext uri="{FF2B5EF4-FFF2-40B4-BE49-F238E27FC236}">
                <a16:creationId xmlns:a16="http://schemas.microsoft.com/office/drawing/2014/main" id="{5CC2A726-6835-4AB2-A260-B8E09466C215}"/>
              </a:ext>
            </a:extLst>
          </p:cNvPr>
          <p:cNvSpPr/>
          <p:nvPr/>
        </p:nvSpPr>
        <p:spPr bwMode="auto">
          <a:xfrm>
            <a:off x="6213881" y="5834494"/>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26" name="Rettangolo 25">
            <a:hlinkClick r:id="rId22" action="ppaction://hlinksldjump"/>
            <a:extLst>
              <a:ext uri="{FF2B5EF4-FFF2-40B4-BE49-F238E27FC236}">
                <a16:creationId xmlns:a16="http://schemas.microsoft.com/office/drawing/2014/main" id="{9FCE516A-D053-4329-A4F9-D2BCAA4292AC}"/>
              </a:ext>
            </a:extLst>
          </p:cNvPr>
          <p:cNvSpPr/>
          <p:nvPr/>
        </p:nvSpPr>
        <p:spPr bwMode="auto">
          <a:xfrm>
            <a:off x="6213881" y="5972950"/>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27" name="Rettangolo 26">
            <a:hlinkClick r:id="rId23" action="ppaction://hlinksldjump"/>
            <a:extLst>
              <a:ext uri="{FF2B5EF4-FFF2-40B4-BE49-F238E27FC236}">
                <a16:creationId xmlns:a16="http://schemas.microsoft.com/office/drawing/2014/main" id="{82DCD8B4-4E1F-450C-8DEF-595ECAA37E31}"/>
              </a:ext>
            </a:extLst>
          </p:cNvPr>
          <p:cNvSpPr/>
          <p:nvPr/>
        </p:nvSpPr>
        <p:spPr bwMode="auto">
          <a:xfrm>
            <a:off x="6213881" y="6108232"/>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28" name="Rettangolo 27">
            <a:hlinkClick r:id="rId24" action="ppaction://hlinksldjump"/>
            <a:extLst>
              <a:ext uri="{FF2B5EF4-FFF2-40B4-BE49-F238E27FC236}">
                <a16:creationId xmlns:a16="http://schemas.microsoft.com/office/drawing/2014/main" id="{6E40F0E5-9F0B-4C80-B4A1-4B44F3106AE3}"/>
              </a:ext>
            </a:extLst>
          </p:cNvPr>
          <p:cNvSpPr/>
          <p:nvPr/>
        </p:nvSpPr>
        <p:spPr bwMode="auto">
          <a:xfrm>
            <a:off x="6213881" y="6238752"/>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29" name="Rettangolo 28">
            <a:hlinkClick r:id="rId25" action="ppaction://hlinksldjump"/>
            <a:extLst>
              <a:ext uri="{FF2B5EF4-FFF2-40B4-BE49-F238E27FC236}">
                <a16:creationId xmlns:a16="http://schemas.microsoft.com/office/drawing/2014/main" id="{81F4D89B-4AA4-4948-8039-D2003ACBD0D3}"/>
              </a:ext>
            </a:extLst>
          </p:cNvPr>
          <p:cNvSpPr/>
          <p:nvPr/>
        </p:nvSpPr>
        <p:spPr bwMode="auto">
          <a:xfrm>
            <a:off x="6213881" y="6372307"/>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30" name="Rettangolo 29">
            <a:hlinkClick r:id="rId26" action="ppaction://hlinksldjump"/>
            <a:extLst>
              <a:ext uri="{FF2B5EF4-FFF2-40B4-BE49-F238E27FC236}">
                <a16:creationId xmlns:a16="http://schemas.microsoft.com/office/drawing/2014/main" id="{DFCCE847-04B0-4D13-BB43-D6081B4ECA5E}"/>
              </a:ext>
            </a:extLst>
          </p:cNvPr>
          <p:cNvSpPr/>
          <p:nvPr/>
        </p:nvSpPr>
        <p:spPr bwMode="auto">
          <a:xfrm>
            <a:off x="6213881" y="6507546"/>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31" name="Rettangolo 30">
            <a:hlinkClick r:id="rId27" action="ppaction://hlinksldjump"/>
            <a:extLst>
              <a:ext uri="{FF2B5EF4-FFF2-40B4-BE49-F238E27FC236}">
                <a16:creationId xmlns:a16="http://schemas.microsoft.com/office/drawing/2014/main" id="{326B6E57-0AD3-4022-9557-F03E8959221A}"/>
              </a:ext>
            </a:extLst>
          </p:cNvPr>
          <p:cNvSpPr/>
          <p:nvPr/>
        </p:nvSpPr>
        <p:spPr bwMode="auto">
          <a:xfrm>
            <a:off x="6213881" y="6649322"/>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32" name="Rettangolo 31">
            <a:hlinkClick r:id="rId28" action="ppaction://hlinksldjump"/>
            <a:extLst>
              <a:ext uri="{FF2B5EF4-FFF2-40B4-BE49-F238E27FC236}">
                <a16:creationId xmlns:a16="http://schemas.microsoft.com/office/drawing/2014/main" id="{7F6BC951-FF2F-4B12-A8BC-6C817088E13E}"/>
              </a:ext>
            </a:extLst>
          </p:cNvPr>
          <p:cNvSpPr/>
          <p:nvPr/>
        </p:nvSpPr>
        <p:spPr bwMode="auto">
          <a:xfrm>
            <a:off x="6213881" y="6785357"/>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33" name="Rettangolo 32">
            <a:hlinkClick r:id="rId29" action="ppaction://hlinksldjump"/>
            <a:extLst>
              <a:ext uri="{FF2B5EF4-FFF2-40B4-BE49-F238E27FC236}">
                <a16:creationId xmlns:a16="http://schemas.microsoft.com/office/drawing/2014/main" id="{5337F35B-C308-440E-8B8B-BF4F4B43F4D5}"/>
              </a:ext>
            </a:extLst>
          </p:cNvPr>
          <p:cNvSpPr/>
          <p:nvPr/>
        </p:nvSpPr>
        <p:spPr bwMode="auto">
          <a:xfrm>
            <a:off x="6213881" y="6935576"/>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34" name="Rettangolo 33">
            <a:hlinkClick r:id="rId30" action="ppaction://hlinksldjump"/>
            <a:extLst>
              <a:ext uri="{FF2B5EF4-FFF2-40B4-BE49-F238E27FC236}">
                <a16:creationId xmlns:a16="http://schemas.microsoft.com/office/drawing/2014/main" id="{9AE4998A-F730-4162-85EA-B039E90E3C1F}"/>
              </a:ext>
            </a:extLst>
          </p:cNvPr>
          <p:cNvSpPr/>
          <p:nvPr/>
        </p:nvSpPr>
        <p:spPr bwMode="auto">
          <a:xfrm>
            <a:off x="6213881" y="7077441"/>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35" name="Rettangolo 34">
            <a:hlinkClick r:id="rId31" action="ppaction://hlinksldjump"/>
            <a:extLst>
              <a:ext uri="{FF2B5EF4-FFF2-40B4-BE49-F238E27FC236}">
                <a16:creationId xmlns:a16="http://schemas.microsoft.com/office/drawing/2014/main" id="{652F5C6B-0868-4941-9F79-F7E08DB93CA6}"/>
              </a:ext>
            </a:extLst>
          </p:cNvPr>
          <p:cNvSpPr/>
          <p:nvPr/>
        </p:nvSpPr>
        <p:spPr bwMode="auto">
          <a:xfrm>
            <a:off x="6213881" y="7207552"/>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40" name="Rettangolo 39">
            <a:hlinkClick r:id="rId32" action="ppaction://hlinksldjump"/>
            <a:extLst>
              <a:ext uri="{FF2B5EF4-FFF2-40B4-BE49-F238E27FC236}">
                <a16:creationId xmlns:a16="http://schemas.microsoft.com/office/drawing/2014/main" id="{C6CD4198-1E7D-4A20-B8D6-D04169A11BB6}"/>
              </a:ext>
            </a:extLst>
          </p:cNvPr>
          <p:cNvSpPr/>
          <p:nvPr/>
        </p:nvSpPr>
        <p:spPr bwMode="auto">
          <a:xfrm>
            <a:off x="6213881" y="2827019"/>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41" name="Rettangolo 40">
            <a:hlinkClick r:id="rId33" action="ppaction://hlinksldjump"/>
            <a:extLst>
              <a:ext uri="{FF2B5EF4-FFF2-40B4-BE49-F238E27FC236}">
                <a16:creationId xmlns:a16="http://schemas.microsoft.com/office/drawing/2014/main" id="{947F5BAE-36D0-4DF7-8032-EA4605F713A0}"/>
              </a:ext>
            </a:extLst>
          </p:cNvPr>
          <p:cNvSpPr/>
          <p:nvPr/>
        </p:nvSpPr>
        <p:spPr bwMode="auto">
          <a:xfrm>
            <a:off x="6213881" y="3450205"/>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42" name="Rettangolo 41">
            <a:hlinkClick r:id="rId34" action="ppaction://hlinksldjump"/>
            <a:extLst>
              <a:ext uri="{FF2B5EF4-FFF2-40B4-BE49-F238E27FC236}">
                <a16:creationId xmlns:a16="http://schemas.microsoft.com/office/drawing/2014/main" id="{CA14DF00-8814-48B9-A0C3-11D6829F3886}"/>
              </a:ext>
            </a:extLst>
          </p:cNvPr>
          <p:cNvSpPr/>
          <p:nvPr/>
        </p:nvSpPr>
        <p:spPr bwMode="auto">
          <a:xfrm>
            <a:off x="6213881" y="4702123"/>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body" idx="4294967295"/>
          </p:nvPr>
        </p:nvSpPr>
        <p:spPr>
          <a:xfrm>
            <a:off x="2519999" y="1176338"/>
            <a:ext cx="4032000" cy="8002587"/>
          </a:xfrm>
          <a:prstGeom prst="rect">
            <a:avLst/>
          </a:prstGeom>
        </p:spPr>
        <p:txBody>
          <a:bodyPr/>
          <a:lstStyle/>
          <a:p>
            <a:pPr marL="0" lvl="0" indent="0" eaLnBrk="1" hangingPunct="1">
              <a:spcBef>
                <a:spcPts val="200"/>
              </a:spcBef>
              <a:buNone/>
            </a:pPr>
            <a:r>
              <a:rPr lang="en-GB" sz="1000" b="1" dirty="0">
                <a:solidFill>
                  <a:srgbClr val="146BBA"/>
                </a:solidFill>
                <a:latin typeface="Myriad Pro" pitchFamily="34" charset="0"/>
              </a:rPr>
              <a:t>7.12</a:t>
            </a:r>
            <a:r>
              <a:rPr lang="en-GB" sz="1000" b="1" dirty="0">
                <a:solidFill>
                  <a:srgbClr val="ED1C24"/>
                </a:solidFill>
                <a:latin typeface="Myriad Pro" pitchFamily="34" charset="0"/>
              </a:rPr>
              <a:t> </a:t>
            </a:r>
            <a:r>
              <a:rPr lang="en-GB" sz="1000" b="1" dirty="0">
                <a:latin typeface="Myriad Pro" pitchFamily="34" charset="0"/>
              </a:rPr>
              <a:t>Configuration of the electric installation in the Web Server - “System configuration”</a:t>
            </a:r>
          </a:p>
          <a:p>
            <a:pPr marL="0" indent="0" eaLnBrk="1" hangingPunct="1">
              <a:spcBef>
                <a:spcPts val="200"/>
              </a:spcBef>
              <a:buNone/>
            </a:pPr>
            <a:r>
              <a:rPr lang="en-GB" dirty="0">
                <a:latin typeface="Myriad Pro" pitchFamily="34" charset="0"/>
              </a:rPr>
              <a:t>Type the </a:t>
            </a:r>
            <a:r>
              <a:rPr lang="en-GB" dirty="0">
                <a:solidFill>
                  <a:srgbClr val="146BBA"/>
                </a:solidFill>
                <a:latin typeface="Myriad Pro" pitchFamily="34" charset="0"/>
              </a:rPr>
              <a:t>set IP address</a:t>
            </a:r>
            <a:r>
              <a:rPr lang="en-GB" dirty="0">
                <a:solidFill>
                  <a:srgbClr val="ED1C24"/>
                </a:solidFill>
                <a:latin typeface="Myriad Pro" pitchFamily="34" charset="0"/>
              </a:rPr>
              <a:t> </a:t>
            </a:r>
            <a:r>
              <a:rPr lang="en-GB" dirty="0">
                <a:latin typeface="Myriad Pro" pitchFamily="34" charset="0"/>
              </a:rPr>
              <a:t>in the web browser.</a:t>
            </a: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r>
              <a:rPr lang="en-GB" dirty="0">
                <a:latin typeface="Myriad Pro" pitchFamily="34" charset="0"/>
              </a:rPr>
              <a:t> Web Server’s login page appears</a:t>
            </a: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None/>
            </a:pPr>
            <a:endParaRPr lang="en-GB" dirty="0">
              <a:latin typeface="Myriad Pro" pitchFamily="34" charset="0"/>
            </a:endParaRPr>
          </a:p>
          <a:p>
            <a:pPr marL="457200" indent="-457200" eaLnBrk="1" hangingPunct="1">
              <a:spcBef>
                <a:spcPts val="200"/>
              </a:spcBef>
              <a:buFontTx/>
              <a:buNone/>
            </a:pPr>
            <a:r>
              <a:rPr lang="en-GB" b="1" dirty="0">
                <a:latin typeface="Myriad Pro" pitchFamily="34" charset="0"/>
              </a:rPr>
              <a:t>1.</a:t>
            </a:r>
            <a:r>
              <a:rPr lang="en-GB" dirty="0">
                <a:latin typeface="Myriad Pro" pitchFamily="34" charset="0"/>
              </a:rPr>
              <a:t> Type an access PIN code (ex.</a:t>
            </a:r>
            <a:r>
              <a:rPr lang="en-GB" dirty="0">
                <a:solidFill>
                  <a:srgbClr val="146BBA"/>
                </a:solidFill>
                <a:latin typeface="Myriad Pro" pitchFamily="34" charset="0"/>
              </a:rPr>
              <a:t> 99999 </a:t>
            </a:r>
            <a:r>
              <a:rPr lang="en-GB" dirty="0"/>
              <a:t>- </a:t>
            </a:r>
            <a:r>
              <a:rPr lang="en-GB" dirty="0">
                <a:latin typeface="Myriad Pro" pitchFamily="34" charset="0"/>
              </a:rPr>
              <a:t>default PIN)</a:t>
            </a:r>
          </a:p>
          <a:p>
            <a:pPr marL="457200" indent="-457200" eaLnBrk="1" hangingPunct="1">
              <a:spcBef>
                <a:spcPts val="200"/>
              </a:spcBef>
              <a:buFontTx/>
              <a:buNone/>
            </a:pPr>
            <a:r>
              <a:rPr lang="en-GB" b="1" dirty="0">
                <a:latin typeface="Myriad Pro" pitchFamily="34" charset="0"/>
              </a:rPr>
              <a:t>2.</a:t>
            </a:r>
            <a:r>
              <a:rPr lang="en-GB" dirty="0">
                <a:latin typeface="Myriad Pro" pitchFamily="34" charset="0"/>
              </a:rPr>
              <a:t> Click “OK”</a:t>
            </a:r>
          </a:p>
          <a:p>
            <a:pPr marL="457200" indent="-457200" eaLnBrk="1" hangingPunct="1">
              <a:spcBef>
                <a:spcPts val="200"/>
              </a:spcBef>
              <a:buFontTx/>
              <a:buNone/>
            </a:pPr>
            <a:endParaRPr lang="en-GB" dirty="0">
              <a:latin typeface="Myriad Pro" pitchFamily="34" charset="0"/>
            </a:endParaRPr>
          </a:p>
          <a:p>
            <a:pPr marL="457200" indent="-457200" eaLnBrk="1" hangingPunct="1">
              <a:spcBef>
                <a:spcPts val="200"/>
              </a:spcBef>
              <a:buFontTx/>
              <a:buNone/>
            </a:pPr>
            <a:endParaRPr lang="en-GB" dirty="0">
              <a:latin typeface="Myriad Pro" pitchFamily="34" charset="0"/>
            </a:endParaRPr>
          </a:p>
          <a:p>
            <a:pPr marL="457200" indent="-457200" eaLnBrk="1" hangingPunct="1">
              <a:spcBef>
                <a:spcPts val="200"/>
              </a:spcBef>
              <a:buFontTx/>
              <a:buNone/>
            </a:pPr>
            <a:endParaRPr lang="en-GB" dirty="0">
              <a:latin typeface="Myriad Pro" pitchFamily="34" charset="0"/>
            </a:endParaRPr>
          </a:p>
          <a:p>
            <a:pPr marL="457200" indent="-457200" eaLnBrk="1" hangingPunct="1">
              <a:spcBef>
                <a:spcPts val="200"/>
              </a:spcBef>
              <a:buFontTx/>
              <a:buNone/>
            </a:pPr>
            <a:endParaRPr lang="en-GB" dirty="0">
              <a:latin typeface="Myriad Pro" pitchFamily="34" charset="0"/>
            </a:endParaRPr>
          </a:p>
          <a:p>
            <a:pPr marL="457200" indent="-457200" eaLnBrk="1" hangingPunct="1">
              <a:spcBef>
                <a:spcPts val="200"/>
              </a:spcBef>
              <a:buFontTx/>
              <a:buNone/>
            </a:pPr>
            <a:endParaRPr lang="en-GB" dirty="0">
              <a:latin typeface="Myriad Pro" pitchFamily="34" charset="0"/>
            </a:endParaRPr>
          </a:p>
          <a:p>
            <a:pPr marL="457200" indent="-457200" eaLnBrk="1" hangingPunct="1">
              <a:spcBef>
                <a:spcPts val="200"/>
              </a:spcBef>
              <a:buFontTx/>
              <a:buNone/>
            </a:pPr>
            <a:endParaRPr lang="en-GB" dirty="0">
              <a:latin typeface="Myriad Pro" pitchFamily="34" charset="0"/>
            </a:endParaRPr>
          </a:p>
          <a:p>
            <a:pPr marL="457200" indent="-457200" eaLnBrk="1" hangingPunct="1">
              <a:spcBef>
                <a:spcPts val="200"/>
              </a:spcBef>
              <a:buFontTx/>
              <a:buNone/>
            </a:pPr>
            <a:endParaRPr lang="en-GB" dirty="0">
              <a:latin typeface="Myriad Pro" pitchFamily="34" charset="0"/>
            </a:endParaRPr>
          </a:p>
          <a:p>
            <a:pPr marL="457200" indent="-457200" eaLnBrk="1" hangingPunct="1">
              <a:spcBef>
                <a:spcPts val="200"/>
              </a:spcBef>
              <a:buFontTx/>
              <a:buNone/>
            </a:pPr>
            <a:endParaRPr lang="en-GB" dirty="0">
              <a:latin typeface="Myriad Pro" pitchFamily="34" charset="0"/>
            </a:endParaRPr>
          </a:p>
          <a:p>
            <a:pPr marL="457200" indent="-457200" eaLnBrk="1" hangingPunct="1">
              <a:spcBef>
                <a:spcPts val="200"/>
              </a:spcBef>
              <a:buFontTx/>
              <a:buNone/>
            </a:pPr>
            <a:endParaRPr lang="en-GB" dirty="0">
              <a:latin typeface="Myriad Pro" pitchFamily="34" charset="0"/>
            </a:endParaRPr>
          </a:p>
          <a:p>
            <a:pPr marL="457200" indent="-457200" eaLnBrk="1" hangingPunct="1">
              <a:spcBef>
                <a:spcPts val="200"/>
              </a:spcBef>
              <a:buFontTx/>
              <a:buNone/>
            </a:pPr>
            <a:endParaRPr lang="en-GB" dirty="0">
              <a:latin typeface="Myriad Pro" pitchFamily="34" charset="0"/>
            </a:endParaRPr>
          </a:p>
          <a:p>
            <a:pPr marL="457200" indent="-457200" eaLnBrk="1" hangingPunct="1">
              <a:spcBef>
                <a:spcPts val="200"/>
              </a:spcBef>
              <a:buFontTx/>
              <a:buNone/>
            </a:pPr>
            <a:endParaRPr lang="en-GB" dirty="0">
              <a:latin typeface="Myriad Pro" pitchFamily="34" charset="0"/>
            </a:endParaRPr>
          </a:p>
          <a:p>
            <a:pPr marL="457200" indent="-457200" eaLnBrk="1" hangingPunct="1">
              <a:spcBef>
                <a:spcPts val="200"/>
              </a:spcBef>
              <a:buFontTx/>
              <a:buNone/>
            </a:pPr>
            <a:endParaRPr lang="en-GB" dirty="0">
              <a:latin typeface="Myriad Pro" pitchFamily="34" charset="0"/>
            </a:endParaRPr>
          </a:p>
          <a:p>
            <a:pPr marL="457200" indent="-457200" eaLnBrk="1" hangingPunct="1">
              <a:spcBef>
                <a:spcPts val="200"/>
              </a:spcBef>
              <a:buFontTx/>
              <a:buNone/>
            </a:pPr>
            <a:endParaRPr lang="en-GB" dirty="0">
              <a:latin typeface="Myriad Pro" pitchFamily="34" charset="0"/>
            </a:endParaRPr>
          </a:p>
          <a:p>
            <a:pPr marL="457200" indent="-457200" eaLnBrk="1" hangingPunct="1">
              <a:spcBef>
                <a:spcPts val="200"/>
              </a:spcBef>
              <a:buFontTx/>
              <a:buNone/>
            </a:pPr>
            <a:r>
              <a:rPr lang="en-GB" b="1" dirty="0">
                <a:latin typeface="Myriad Pro" pitchFamily="34" charset="0"/>
              </a:rPr>
              <a:t>3.</a:t>
            </a:r>
            <a:r>
              <a:rPr lang="en-GB" dirty="0">
                <a:latin typeface="Myriad Pro" pitchFamily="34" charset="0"/>
              </a:rPr>
              <a:t> Type the access PUK code </a:t>
            </a:r>
            <a:r>
              <a:rPr lang="en-GB" dirty="0">
                <a:solidFill>
                  <a:srgbClr val="146BBA"/>
                </a:solidFill>
                <a:latin typeface="Myriad Pro" pitchFamily="34" charset="0"/>
                <a:cs typeface="Calibri"/>
              </a:rPr>
              <a:t>00000 9999 00000</a:t>
            </a:r>
            <a:r>
              <a:rPr lang="en-GB" dirty="0">
                <a:latin typeface="Myriad Pro" pitchFamily="34" charset="0"/>
              </a:rPr>
              <a:t> (default PUK)</a:t>
            </a:r>
          </a:p>
          <a:p>
            <a:pPr marL="457200" indent="-457200" eaLnBrk="1" hangingPunct="1">
              <a:spcBef>
                <a:spcPts val="200"/>
              </a:spcBef>
              <a:buFontTx/>
              <a:buNone/>
            </a:pPr>
            <a:r>
              <a:rPr lang="en-GB" b="1" dirty="0">
                <a:latin typeface="Myriad Pro" pitchFamily="34" charset="0"/>
              </a:rPr>
              <a:t>4.</a:t>
            </a:r>
            <a:r>
              <a:rPr lang="en-GB" dirty="0">
                <a:latin typeface="Myriad Pro" pitchFamily="34" charset="0"/>
              </a:rPr>
              <a:t> Click “OK”</a:t>
            </a:r>
          </a:p>
          <a:p>
            <a:pPr marL="457200" indent="-457200" eaLnBrk="1" hangingPunct="1">
              <a:spcBef>
                <a:spcPts val="200"/>
              </a:spcBef>
              <a:buFontTx/>
              <a:buNone/>
            </a:pPr>
            <a:r>
              <a:rPr lang="en-GB" dirty="0">
                <a:latin typeface="Myriad Pro" pitchFamily="34" charset="0"/>
              </a:rPr>
              <a:t>Web Server’s Home page appears.</a:t>
            </a:r>
          </a:p>
          <a:p>
            <a:pPr marL="0" indent="0" eaLnBrk="1" hangingPunct="1">
              <a:spcBef>
                <a:spcPts val="200"/>
              </a:spcBef>
              <a:buNone/>
            </a:pPr>
            <a:r>
              <a:rPr lang="en-GB" dirty="0">
                <a:latin typeface="Myriad Pro" pitchFamily="34" charset="0"/>
              </a:rPr>
              <a:t> </a:t>
            </a:r>
            <a:endParaRPr lang="en-GB" sz="900" noProof="0" dirty="0">
              <a:latin typeface="Myriad Pro" pitchFamily="34" charset="0"/>
            </a:endParaRPr>
          </a:p>
        </p:txBody>
      </p:sp>
      <p:grpSp>
        <p:nvGrpSpPr>
          <p:cNvPr id="33" name="Gruppo 32"/>
          <p:cNvGrpSpPr/>
          <p:nvPr/>
        </p:nvGrpSpPr>
        <p:grpSpPr>
          <a:xfrm>
            <a:off x="2988000" y="1764000"/>
            <a:ext cx="3034801" cy="342900"/>
            <a:chOff x="2988000" y="1584000"/>
            <a:chExt cx="3034801" cy="342900"/>
          </a:xfrm>
        </p:grpSpPr>
        <p:pic>
          <p:nvPicPr>
            <p:cNvPr id="34" name="Picture 2"/>
            <p:cNvPicPr>
              <a:picLocks noChangeAspect="1" noChangeArrowheads="1"/>
            </p:cNvPicPr>
            <p:nvPr/>
          </p:nvPicPr>
          <p:blipFill>
            <a:blip r:embed="rId3" cstate="print"/>
            <a:srcRect r="31181"/>
            <a:stretch>
              <a:fillRect/>
            </a:stretch>
          </p:blipFill>
          <p:spPr bwMode="auto">
            <a:xfrm>
              <a:off x="2988000" y="1584000"/>
              <a:ext cx="2621886" cy="342900"/>
            </a:xfrm>
            <a:prstGeom prst="rect">
              <a:avLst/>
            </a:prstGeom>
            <a:noFill/>
            <a:ln w="9525">
              <a:noFill/>
              <a:miter lim="800000"/>
              <a:headEnd/>
              <a:tailEnd/>
            </a:ln>
          </p:spPr>
        </p:pic>
        <p:sp>
          <p:nvSpPr>
            <p:cNvPr id="35" name="Rectangle 5"/>
            <p:cNvSpPr>
              <a:spLocks noChangeArrowheads="1"/>
            </p:cNvSpPr>
            <p:nvPr/>
          </p:nvSpPr>
          <p:spPr bwMode="auto">
            <a:xfrm>
              <a:off x="4114801" y="1599414"/>
              <a:ext cx="1908000" cy="304800"/>
            </a:xfrm>
            <a:prstGeom prst="rect">
              <a:avLst/>
            </a:prstGeom>
            <a:noFill/>
            <a:ln w="25400" algn="ctr">
              <a:solidFill>
                <a:srgbClr val="146BBA"/>
              </a:solidFill>
              <a:miter lim="800000"/>
              <a:headEnd/>
              <a:tailEnd/>
            </a:ln>
          </p:spPr>
          <p:txBody>
            <a:bodyPr wrap="none" anchor="ctr"/>
            <a:lstStyle/>
            <a:p>
              <a:r>
                <a:rPr lang="it-IT" sz="2400" dirty="0">
                  <a:solidFill>
                    <a:srgbClr val="146BBA"/>
                  </a:solidFill>
                </a:rPr>
                <a:t>IP</a:t>
              </a:r>
            </a:p>
          </p:txBody>
        </p:sp>
      </p:grpSp>
      <p:pic>
        <p:nvPicPr>
          <p:cNvPr id="48" name="Picture 2"/>
          <p:cNvPicPr>
            <a:picLocks noChangeAspect="1" noChangeArrowheads="1"/>
          </p:cNvPicPr>
          <p:nvPr/>
        </p:nvPicPr>
        <p:blipFill>
          <a:blip r:embed="rId4" cstate="print"/>
          <a:srcRect/>
          <a:stretch>
            <a:fillRect/>
          </a:stretch>
        </p:blipFill>
        <p:spPr bwMode="auto">
          <a:xfrm>
            <a:off x="2988000" y="2376000"/>
            <a:ext cx="2753438" cy="1980000"/>
          </a:xfrm>
          <a:prstGeom prst="rect">
            <a:avLst/>
          </a:prstGeom>
          <a:noFill/>
          <a:ln w="9525">
            <a:noFill/>
            <a:miter lim="800000"/>
            <a:headEnd/>
            <a:tailEnd/>
          </a:ln>
        </p:spPr>
      </p:pic>
      <p:pic>
        <p:nvPicPr>
          <p:cNvPr id="49" name="Picture 3"/>
          <p:cNvPicPr>
            <a:picLocks noChangeAspect="1" noChangeArrowheads="1"/>
          </p:cNvPicPr>
          <p:nvPr/>
        </p:nvPicPr>
        <p:blipFill>
          <a:blip r:embed="rId5" cstate="print"/>
          <a:srcRect/>
          <a:stretch>
            <a:fillRect/>
          </a:stretch>
        </p:blipFill>
        <p:spPr bwMode="auto">
          <a:xfrm>
            <a:off x="2988000" y="4824000"/>
            <a:ext cx="2753438" cy="1980000"/>
          </a:xfrm>
          <a:prstGeom prst="rect">
            <a:avLst/>
          </a:prstGeom>
          <a:noFill/>
          <a:ln w="9525">
            <a:noFill/>
            <a:miter lim="800000"/>
            <a:headEnd/>
            <a:tailEnd/>
          </a:ln>
        </p:spPr>
      </p:pic>
      <p:grpSp>
        <p:nvGrpSpPr>
          <p:cNvPr id="22" name="Gruppo 15"/>
          <p:cNvGrpSpPr/>
          <p:nvPr/>
        </p:nvGrpSpPr>
        <p:grpSpPr>
          <a:xfrm>
            <a:off x="4428000" y="3780000"/>
            <a:ext cx="293824" cy="360000"/>
            <a:chOff x="1483200" y="4590000"/>
            <a:chExt cx="293824" cy="360000"/>
          </a:xfrm>
        </p:grpSpPr>
        <p:pic>
          <p:nvPicPr>
            <p:cNvPr id="23"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24" name="CasellaDiTesto 23"/>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25" name="Gruppo 23"/>
          <p:cNvGrpSpPr/>
          <p:nvPr/>
        </p:nvGrpSpPr>
        <p:grpSpPr>
          <a:xfrm>
            <a:off x="3996000" y="3096000"/>
            <a:ext cx="284401" cy="284400"/>
            <a:chOff x="1332000" y="2408400"/>
            <a:chExt cx="284401" cy="284400"/>
          </a:xfrm>
        </p:grpSpPr>
        <p:pic>
          <p:nvPicPr>
            <p:cNvPr id="27" name="Picture 2" descr="C:\Users\Enrico Diani\Desktop\Matita IME.png"/>
            <p:cNvPicPr>
              <a:picLocks noChangeAspect="1" noChangeArrowheads="1"/>
            </p:cNvPicPr>
            <p:nvPr/>
          </p:nvPicPr>
          <p:blipFill>
            <a:blip r:embed="rId7" cstate="print"/>
            <a:srcRect/>
            <a:stretch>
              <a:fillRect/>
            </a:stretch>
          </p:blipFill>
          <p:spPr bwMode="auto">
            <a:xfrm>
              <a:off x="1332000" y="2408400"/>
              <a:ext cx="284401" cy="284400"/>
            </a:xfrm>
            <a:prstGeom prst="rect">
              <a:avLst/>
            </a:prstGeom>
            <a:noFill/>
          </p:spPr>
        </p:pic>
        <p:sp>
          <p:nvSpPr>
            <p:cNvPr id="28" name="CasellaDiTesto 27"/>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29" name="Gruppo 15"/>
          <p:cNvGrpSpPr/>
          <p:nvPr/>
        </p:nvGrpSpPr>
        <p:grpSpPr>
          <a:xfrm>
            <a:off x="4428000" y="6192000"/>
            <a:ext cx="293824" cy="360000"/>
            <a:chOff x="1483200" y="4590000"/>
            <a:chExt cx="293824" cy="360000"/>
          </a:xfrm>
        </p:grpSpPr>
        <p:pic>
          <p:nvPicPr>
            <p:cNvPr id="30"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31" name="CasellaDiTesto 30"/>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32" name="Gruppo 29"/>
          <p:cNvGrpSpPr/>
          <p:nvPr/>
        </p:nvGrpSpPr>
        <p:grpSpPr>
          <a:xfrm>
            <a:off x="3996000" y="5508000"/>
            <a:ext cx="284401" cy="284400"/>
            <a:chOff x="1332000" y="2408400"/>
            <a:chExt cx="284401" cy="284400"/>
          </a:xfrm>
        </p:grpSpPr>
        <p:pic>
          <p:nvPicPr>
            <p:cNvPr id="50" name="Picture 2" descr="C:\Users\Enrico Diani\Desktop\Matita IME.png"/>
            <p:cNvPicPr>
              <a:picLocks noChangeAspect="1" noChangeArrowheads="1"/>
            </p:cNvPicPr>
            <p:nvPr/>
          </p:nvPicPr>
          <p:blipFill>
            <a:blip r:embed="rId7" cstate="print"/>
            <a:srcRect/>
            <a:stretch>
              <a:fillRect/>
            </a:stretch>
          </p:blipFill>
          <p:spPr bwMode="auto">
            <a:xfrm>
              <a:off x="1332000" y="2408400"/>
              <a:ext cx="284401" cy="284400"/>
            </a:xfrm>
            <a:prstGeom prst="rect">
              <a:avLst/>
            </a:prstGeom>
            <a:noFill/>
          </p:spPr>
        </p:pic>
        <p:sp>
          <p:nvSpPr>
            <p:cNvPr id="51" name="CasellaDiTesto 50"/>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
          <p:cNvSpPr txBox="1">
            <a:spLocks noChangeArrowheads="1"/>
          </p:cNvSpPr>
          <p:nvPr/>
        </p:nvSpPr>
        <p:spPr bwMode="auto">
          <a:xfrm>
            <a:off x="2520000" y="1168400"/>
            <a:ext cx="4032000" cy="792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marL="92075" lvl="0" indent="-92075" algn="l">
              <a:spcBef>
                <a:spcPts val="200"/>
              </a:spcBef>
              <a:defRPr/>
            </a:pPr>
            <a:endParaRPr lang="en-GB" sz="900" b="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r>
              <a:rPr lang="en-GB" sz="900" kern="0" dirty="0">
                <a:solidFill>
                  <a:schemeClr val="tx1"/>
                </a:solidFill>
                <a:latin typeface="Myriad Pro"/>
                <a:cs typeface="Calibri" pitchFamily="34" charset="0"/>
              </a:rPr>
              <a:t>5. </a:t>
            </a:r>
            <a:r>
              <a:rPr lang="en-GB" sz="900" b="0" kern="0" dirty="0">
                <a:solidFill>
                  <a:schemeClr val="tx1"/>
                </a:solidFill>
                <a:latin typeface="Myriad Pro"/>
                <a:cs typeface="Calibri" pitchFamily="34" charset="0"/>
              </a:rPr>
              <a:t>Click “System configuration”</a:t>
            </a:r>
          </a:p>
          <a:p>
            <a:pPr indent="-342900" algn="l">
              <a:spcBef>
                <a:spcPts val="200"/>
              </a:spcBef>
            </a:pPr>
            <a:r>
              <a:rPr lang="en-GB" sz="900" b="0" kern="0" dirty="0">
                <a:solidFill>
                  <a:schemeClr val="tx1"/>
                </a:solidFill>
                <a:latin typeface="Myriad Pro"/>
                <a:cs typeface="Calibri" pitchFamily="34" charset="0"/>
              </a:rPr>
              <a:t>System configuration page appears</a:t>
            </a:r>
          </a:p>
          <a:p>
            <a:pPr indent="-342900" algn="l">
              <a:spcBef>
                <a:spcPts val="200"/>
              </a:spcBef>
            </a:pPr>
            <a:endParaRPr lang="en-GB" sz="900" b="0" kern="0" dirty="0">
              <a:solidFill>
                <a:schemeClr val="tx1"/>
              </a:solidFill>
              <a:latin typeface="Myriad Pro"/>
              <a:cs typeface="Calibri" pitchFamily="34" charset="0"/>
            </a:endParaRPr>
          </a:p>
          <a:p>
            <a:pPr indent="177800" algn="l">
              <a:spcBef>
                <a:spcPts val="200"/>
              </a:spcBef>
              <a:buFont typeface="Calibri" pitchFamily="34" charset="0"/>
              <a:buChar char="‒"/>
              <a:defRPr/>
            </a:pPr>
            <a:r>
              <a:rPr lang="en-GB" sz="900" b="0" kern="0" dirty="0">
                <a:solidFill>
                  <a:schemeClr val="tx1"/>
                </a:solidFill>
                <a:latin typeface="Myriad Pro"/>
                <a:cs typeface="Calibri" pitchFamily="34" charset="0"/>
              </a:rPr>
              <a:t>Configuration sequence:</a:t>
            </a:r>
          </a:p>
          <a:p>
            <a:pPr marL="361950" indent="-184150" algn="l">
              <a:spcBef>
                <a:spcPts val="200"/>
              </a:spcBef>
              <a:buFont typeface="Arial" pitchFamily="34" charset="0"/>
              <a:buChar char="•"/>
              <a:defRPr/>
            </a:pPr>
            <a:r>
              <a:rPr lang="en-GB" sz="900" b="0" kern="0" dirty="0">
                <a:solidFill>
                  <a:schemeClr val="tx1"/>
                </a:solidFill>
                <a:latin typeface="Myriad Pro"/>
                <a:cs typeface="Calibri" pitchFamily="34" charset="0"/>
              </a:rPr>
              <a:t>Gateways and Devices configuration</a:t>
            </a:r>
          </a:p>
          <a:p>
            <a:pPr marL="361950" indent="-184150" algn="l">
              <a:spcBef>
                <a:spcPts val="0"/>
              </a:spcBef>
              <a:buFont typeface="Arial" pitchFamily="34" charset="0"/>
              <a:buChar char="•"/>
              <a:defRPr/>
            </a:pPr>
            <a:r>
              <a:rPr lang="en-GB" sz="900" b="0" kern="0" dirty="0">
                <a:solidFill>
                  <a:schemeClr val="tx1"/>
                </a:solidFill>
                <a:latin typeface="Myriad Pro"/>
                <a:cs typeface="Calibri" pitchFamily="34" charset="0"/>
              </a:rPr>
              <a:t>Loads, groups and panel boards configurations</a:t>
            </a:r>
          </a:p>
          <a:p>
            <a:pPr marL="361950" indent="-184150" algn="l">
              <a:spcBef>
                <a:spcPts val="0"/>
              </a:spcBef>
              <a:buFont typeface="Arial" pitchFamily="34" charset="0"/>
              <a:buChar char="•"/>
              <a:defRPr/>
            </a:pPr>
            <a:r>
              <a:rPr lang="en-GB" sz="900" b="0" kern="0" dirty="0">
                <a:solidFill>
                  <a:schemeClr val="tx1"/>
                </a:solidFill>
                <a:latin typeface="Myriad Pro"/>
                <a:cs typeface="Calibri" pitchFamily="34" charset="0"/>
              </a:rPr>
              <a:t>Bill of Consumptions configuration</a:t>
            </a:r>
          </a:p>
          <a:p>
            <a:pPr lvl="0" indent="-342900" algn="l">
              <a:spcBef>
                <a:spcPts val="200"/>
              </a:spcBef>
            </a:pPr>
            <a:endParaRPr lang="en-GB" sz="900" b="0" kern="0" dirty="0">
              <a:solidFill>
                <a:schemeClr val="tx1"/>
              </a:solidFill>
              <a:latin typeface="Myriad Pro"/>
              <a:cs typeface="Calibri" pitchFamily="34" charset="0"/>
            </a:endParaRPr>
          </a:p>
        </p:txBody>
      </p:sp>
      <p:pic>
        <p:nvPicPr>
          <p:cNvPr id="8" name="Picture 2" descr="C:\Users\Enrico Diani\Desktop\Manuali Soluzione Misura EDIA\Measure Web Server\ime\big\EN\Homepage SXWS255.png"/>
          <p:cNvPicPr>
            <a:picLocks noChangeAspect="1" noChangeArrowheads="1"/>
          </p:cNvPicPr>
          <p:nvPr/>
        </p:nvPicPr>
        <p:blipFill>
          <a:blip r:embed="rId3" cstate="print"/>
          <a:srcRect/>
          <a:stretch>
            <a:fillRect/>
          </a:stretch>
        </p:blipFill>
        <p:spPr bwMode="auto">
          <a:xfrm>
            <a:off x="2988000" y="1260000"/>
            <a:ext cx="2753438" cy="1980000"/>
          </a:xfrm>
          <a:prstGeom prst="rect">
            <a:avLst/>
          </a:prstGeom>
          <a:noFill/>
        </p:spPr>
      </p:pic>
      <p:grpSp>
        <p:nvGrpSpPr>
          <p:cNvPr id="15" name="Gruppo 15"/>
          <p:cNvGrpSpPr/>
          <p:nvPr/>
        </p:nvGrpSpPr>
        <p:grpSpPr>
          <a:xfrm>
            <a:off x="4068000" y="1944000"/>
            <a:ext cx="293824" cy="360000"/>
            <a:chOff x="1483200" y="4590000"/>
            <a:chExt cx="293824" cy="360000"/>
          </a:xfrm>
        </p:grpSpPr>
        <p:pic>
          <p:nvPicPr>
            <p:cNvPr id="16" name="Picture 3" descr="C:\Users\Enrico Diani\Desktop\Mano IME.png"/>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17" name="CasellaDiTesto 16"/>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2455831" y="117348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R="0" lvl="0" indent="-342900" algn="l" defTabSz="914400" rtl="0" eaLnBrk="1" fontAlgn="base" latinLnBrk="0" hangingPunct="1">
              <a:lnSpc>
                <a:spcPct val="100000"/>
              </a:lnSpc>
              <a:spcBef>
                <a:spcPts val="200"/>
              </a:spcBef>
              <a:spcAft>
                <a:spcPct val="0"/>
              </a:spcAft>
              <a:buClrTx/>
              <a:buSzTx/>
              <a:buFontTx/>
              <a:buNone/>
              <a:tabLst/>
              <a:defRPr/>
            </a:pPr>
            <a:r>
              <a:rPr kumimoji="0" lang="en-GB" sz="900" i="0" u="none" strike="noStrike" kern="0" cap="none" spc="0" normalizeH="0" baseline="0" noProof="0" dirty="0">
                <a:ln>
                  <a:noFill/>
                </a:ln>
                <a:solidFill>
                  <a:srgbClr val="146BBA"/>
                </a:solidFill>
                <a:effectLst/>
                <a:uLnTx/>
                <a:uFillTx/>
                <a:latin typeface="Myriad Pro"/>
                <a:ea typeface="+mn-ea"/>
                <a:cs typeface="Calibri" pitchFamily="34" charset="0"/>
              </a:rPr>
              <a:t>7.12.1</a:t>
            </a:r>
            <a:r>
              <a:rPr kumimoji="0" lang="en-GB" sz="900" i="0" u="none" strike="noStrike" kern="0" cap="none" spc="0" normalizeH="0" baseline="0" noProof="0" dirty="0">
                <a:ln>
                  <a:noFill/>
                </a:ln>
                <a:solidFill>
                  <a:srgbClr val="ED1C24"/>
                </a:solidFill>
                <a:effectLst/>
                <a:uLnTx/>
                <a:uFillTx/>
                <a:latin typeface="Myriad Pro"/>
                <a:ea typeface="+mn-ea"/>
                <a:cs typeface="Calibri" pitchFamily="34" charset="0"/>
              </a:rPr>
              <a:t> </a:t>
            </a:r>
            <a:r>
              <a:rPr kumimoji="0" lang="en-GB" sz="900" i="0" u="none" strike="noStrike" kern="0" cap="none" spc="0" normalizeH="0" baseline="0" noProof="0" dirty="0">
                <a:ln>
                  <a:noFill/>
                </a:ln>
                <a:solidFill>
                  <a:schemeClr val="tx1"/>
                </a:solidFill>
                <a:effectLst/>
                <a:uLnTx/>
                <a:uFillTx/>
                <a:latin typeface="Myriad Pro"/>
                <a:ea typeface="+mn-ea"/>
                <a:cs typeface="Calibri" pitchFamily="34" charset="0"/>
              </a:rPr>
              <a:t>Gateways and Devices </a:t>
            </a:r>
            <a:r>
              <a:rPr lang="en-GB" sz="900" kern="0" dirty="0">
                <a:solidFill>
                  <a:schemeClr val="tx1"/>
                </a:solidFill>
                <a:latin typeface="Myriad Pro"/>
                <a:cs typeface="Calibri" pitchFamily="34" charset="0"/>
              </a:rPr>
              <a:t>configuration</a:t>
            </a: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r>
              <a:rPr lang="en-GB" sz="900" kern="0" dirty="0">
                <a:solidFill>
                  <a:schemeClr val="tx1"/>
                </a:solidFill>
                <a:latin typeface="Myriad Pro"/>
                <a:cs typeface="Calibri" pitchFamily="34" charset="0"/>
              </a:rPr>
              <a:t>1. </a:t>
            </a:r>
            <a:r>
              <a:rPr lang="en-GB" sz="900" b="0" kern="0" dirty="0">
                <a:solidFill>
                  <a:schemeClr val="tx1"/>
                </a:solidFill>
                <a:latin typeface="Myriad Pro"/>
                <a:cs typeface="Calibri" pitchFamily="34" charset="0"/>
              </a:rPr>
              <a:t>Click “Gateways and devices”</a:t>
            </a:r>
          </a:p>
          <a:p>
            <a:pPr lvl="0" indent="-342900" algn="l">
              <a:spcBef>
                <a:spcPts val="200"/>
              </a:spcBef>
            </a:pPr>
            <a:r>
              <a:rPr lang="en-GB" sz="900" b="0" kern="0" dirty="0">
                <a:solidFill>
                  <a:schemeClr val="tx1"/>
                </a:solidFill>
                <a:latin typeface="Myriad Pro"/>
                <a:cs typeface="Calibri" pitchFamily="34" charset="0"/>
              </a:rPr>
              <a:t>Gateway’s settings page appears</a:t>
            </a: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r>
              <a:rPr lang="en-GB" sz="900" b="0" kern="0" dirty="0">
                <a:solidFill>
                  <a:schemeClr val="tx1"/>
                </a:solidFill>
                <a:latin typeface="Myriad Pro"/>
                <a:cs typeface="Calibri" pitchFamily="34" charset="0"/>
              </a:rPr>
              <a:t>The page is divided into two sections:</a:t>
            </a:r>
          </a:p>
          <a:p>
            <a:pPr lvl="0" indent="-342900" algn="l">
              <a:spcBef>
                <a:spcPts val="200"/>
              </a:spcBef>
            </a:pPr>
            <a:r>
              <a:rPr lang="en-GB" sz="900" b="0" kern="0" dirty="0">
                <a:solidFill>
                  <a:schemeClr val="tx1"/>
                </a:solidFill>
                <a:latin typeface="Myriad Pro"/>
                <a:cs typeface="Calibri" pitchFamily="34" charset="0"/>
              </a:rPr>
              <a:t>section        is the “Gateways” area.</a:t>
            </a:r>
          </a:p>
          <a:p>
            <a:pPr lvl="0" indent="-342900" algn="l">
              <a:spcBef>
                <a:spcPts val="200"/>
              </a:spcBef>
            </a:pPr>
            <a:r>
              <a:rPr lang="en-GB" sz="900" b="0" kern="0" dirty="0">
                <a:solidFill>
                  <a:schemeClr val="tx1"/>
                </a:solidFill>
                <a:latin typeface="Myriad Pro"/>
                <a:cs typeface="Calibri" pitchFamily="34" charset="0"/>
              </a:rPr>
              <a:t>section        shows the “Gateway Settings” area, where the configuration fields for the selected gateway are available.</a:t>
            </a: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marL="342900" marR="0" lvl="0" indent="-342900" algn="l" defTabSz="914400" rtl="0" eaLnBrk="1" fontAlgn="base" latinLnBrk="0" hangingPunct="1">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a:ea typeface="+mn-ea"/>
              <a:cs typeface="Calibri" pitchFamily="34" charset="0"/>
            </a:endParaRPr>
          </a:p>
        </p:txBody>
      </p:sp>
      <p:sp>
        <p:nvSpPr>
          <p:cNvPr id="17" name="Ovale 16"/>
          <p:cNvSpPr>
            <a:spLocks noChangeAspect="1"/>
          </p:cNvSpPr>
          <p:nvPr/>
        </p:nvSpPr>
        <p:spPr bwMode="auto">
          <a:xfrm>
            <a:off x="2973600" y="6261937"/>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000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B</a:t>
            </a:r>
            <a:endParaRPr kumimoji="0" lang="it-IT" sz="4000" b="1" i="0" u="none" strike="noStrike" cap="none" normalizeH="0" baseline="0" dirty="0">
              <a:ln>
                <a:noFill/>
              </a:ln>
              <a:solidFill>
                <a:schemeClr val="bg1"/>
              </a:solidFill>
              <a:effectLst/>
              <a:latin typeface="Myriad Pro" pitchFamily="34" charset="0"/>
            </a:endParaRPr>
          </a:p>
        </p:txBody>
      </p:sp>
      <p:pic>
        <p:nvPicPr>
          <p:cNvPr id="13" name="Picture 2"/>
          <p:cNvPicPr>
            <a:picLocks noChangeAspect="1" noChangeArrowheads="1"/>
          </p:cNvPicPr>
          <p:nvPr/>
        </p:nvPicPr>
        <p:blipFill>
          <a:blip r:embed="rId3" cstate="print"/>
          <a:srcRect/>
          <a:stretch>
            <a:fillRect/>
          </a:stretch>
        </p:blipFill>
        <p:spPr bwMode="auto">
          <a:xfrm>
            <a:off x="2988000" y="3852000"/>
            <a:ext cx="2753438" cy="1980000"/>
          </a:xfrm>
          <a:prstGeom prst="rect">
            <a:avLst/>
          </a:prstGeom>
          <a:noFill/>
          <a:ln w="9525">
            <a:noFill/>
            <a:miter lim="800000"/>
            <a:headEnd/>
            <a:tailEnd/>
          </a:ln>
        </p:spPr>
      </p:pic>
      <p:sp>
        <p:nvSpPr>
          <p:cNvPr id="18" name="Ovale 17"/>
          <p:cNvSpPr>
            <a:spLocks noChangeAspect="1"/>
          </p:cNvSpPr>
          <p:nvPr/>
        </p:nvSpPr>
        <p:spPr bwMode="auto">
          <a:xfrm>
            <a:off x="2973600" y="6099083"/>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A</a:t>
            </a:r>
            <a:endParaRPr kumimoji="0" lang="it-IT" sz="4000" b="1" i="0" u="none" strike="noStrike" cap="none" normalizeH="0" baseline="0" dirty="0">
              <a:ln>
                <a:noFill/>
              </a:ln>
              <a:solidFill>
                <a:schemeClr val="bg1"/>
              </a:solidFill>
              <a:effectLst/>
              <a:latin typeface="Myriad Pro" pitchFamily="34" charset="0"/>
            </a:endParaRPr>
          </a:p>
        </p:txBody>
      </p:sp>
      <p:sp>
        <p:nvSpPr>
          <p:cNvPr id="19" name="Ovale 18"/>
          <p:cNvSpPr>
            <a:spLocks noChangeAspect="1"/>
          </p:cNvSpPr>
          <p:nvPr/>
        </p:nvSpPr>
        <p:spPr bwMode="auto">
          <a:xfrm>
            <a:off x="3924000" y="4392000"/>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A</a:t>
            </a:r>
            <a:endParaRPr kumimoji="0" lang="it-IT" sz="4000" b="1" i="0" u="none" strike="noStrike" cap="none" normalizeH="0" baseline="0" dirty="0">
              <a:ln>
                <a:noFill/>
              </a:ln>
              <a:solidFill>
                <a:schemeClr val="bg1"/>
              </a:solidFill>
              <a:effectLst/>
              <a:latin typeface="Myriad Pro" pitchFamily="34" charset="0"/>
            </a:endParaRPr>
          </a:p>
        </p:txBody>
      </p:sp>
      <p:sp>
        <p:nvSpPr>
          <p:cNvPr id="20" name="Ovale 19"/>
          <p:cNvSpPr>
            <a:spLocks noChangeAspect="1"/>
          </p:cNvSpPr>
          <p:nvPr/>
        </p:nvSpPr>
        <p:spPr bwMode="auto">
          <a:xfrm>
            <a:off x="4716000" y="4392000"/>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lang="it-IT" sz="700" dirty="0">
                <a:solidFill>
                  <a:schemeClr val="bg1"/>
                </a:solidFill>
                <a:latin typeface="Myriad Pro" pitchFamily="34" charset="0"/>
              </a:rPr>
              <a:t>B</a:t>
            </a:r>
          </a:p>
        </p:txBody>
      </p:sp>
      <p:pic>
        <p:nvPicPr>
          <p:cNvPr id="12" name="Immagine 11">
            <a:extLst>
              <a:ext uri="{FF2B5EF4-FFF2-40B4-BE49-F238E27FC236}">
                <a16:creationId xmlns:a16="http://schemas.microsoft.com/office/drawing/2014/main" id="{87425932-0D69-4E1A-BE69-BE0C5EE72D78}"/>
              </a:ext>
            </a:extLst>
          </p:cNvPr>
          <p:cNvPicPr>
            <a:picLocks noChangeAspect="1"/>
          </p:cNvPicPr>
          <p:nvPr/>
        </p:nvPicPr>
        <p:blipFill>
          <a:blip r:embed="rId4"/>
          <a:stretch>
            <a:fillRect/>
          </a:stretch>
        </p:blipFill>
        <p:spPr>
          <a:xfrm>
            <a:off x="2988000" y="1476000"/>
            <a:ext cx="2753437" cy="1980000"/>
          </a:xfrm>
          <a:prstGeom prst="rect">
            <a:avLst/>
          </a:prstGeom>
        </p:spPr>
      </p:pic>
      <p:grpSp>
        <p:nvGrpSpPr>
          <p:cNvPr id="14" name="Gruppo 13">
            <a:extLst>
              <a:ext uri="{FF2B5EF4-FFF2-40B4-BE49-F238E27FC236}">
                <a16:creationId xmlns:a16="http://schemas.microsoft.com/office/drawing/2014/main" id="{46111EA8-E87F-4A94-9968-BE416402ECF5}"/>
              </a:ext>
            </a:extLst>
          </p:cNvPr>
          <p:cNvGrpSpPr/>
          <p:nvPr/>
        </p:nvGrpSpPr>
        <p:grpSpPr>
          <a:xfrm>
            <a:off x="4068000" y="2160000"/>
            <a:ext cx="293824" cy="435486"/>
            <a:chOff x="1483200" y="4590000"/>
            <a:chExt cx="293824" cy="435486"/>
          </a:xfrm>
        </p:grpSpPr>
        <p:pic>
          <p:nvPicPr>
            <p:cNvPr id="15" name="Picture 3" descr="C:\Users\Enrico Diani\Desktop\Mano IME.png">
              <a:extLst>
                <a:ext uri="{FF2B5EF4-FFF2-40B4-BE49-F238E27FC236}">
                  <a16:creationId xmlns:a16="http://schemas.microsoft.com/office/drawing/2014/main" id="{855AF8C3-9902-4FD9-981F-2762BBC256EB}"/>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16" name="CasellaDiTesto 15">
              <a:extLst>
                <a:ext uri="{FF2B5EF4-FFF2-40B4-BE49-F238E27FC236}">
                  <a16:creationId xmlns:a16="http://schemas.microsoft.com/office/drawing/2014/main" id="{40B21523-C797-491C-96AC-01B3E3C10A51}"/>
                </a:ext>
              </a:extLst>
            </p:cNvPr>
            <p:cNvSpPr txBox="1"/>
            <p:nvPr/>
          </p:nvSpPr>
          <p:spPr>
            <a:xfrm>
              <a:off x="1544823" y="4717709"/>
              <a:ext cx="95250" cy="307777"/>
            </a:xfrm>
            <a:prstGeom prst="rect">
              <a:avLst/>
            </a:prstGeom>
            <a:noFill/>
          </p:spPr>
          <p:txBody>
            <a:bodyPr wrap="square" rtlCol="0">
              <a:spAutoFit/>
            </a:bodyPr>
            <a:lstStyle/>
            <a:p>
              <a:r>
                <a:rPr lang="it-IT" sz="700" dirty="0">
                  <a:solidFill>
                    <a:srgbClr val="146BBA"/>
                  </a:solidFill>
                  <a:latin typeface="Myriad Pro" pitchFamily="34" charset="0"/>
                </a:rPr>
                <a:t>1</a:t>
              </a:r>
            </a:p>
            <a:p>
              <a:endParaRPr lang="it-IT" sz="700" dirty="0">
                <a:solidFill>
                  <a:srgbClr val="146BBA"/>
                </a:solidFill>
                <a:latin typeface="Myriad Pro" pitchFamily="34" charset="0"/>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3" cstate="print"/>
          <a:srcRect/>
          <a:stretch>
            <a:fillRect/>
          </a:stretch>
        </p:blipFill>
        <p:spPr bwMode="auto">
          <a:xfrm>
            <a:off x="2988000" y="1440000"/>
            <a:ext cx="2753438" cy="1980000"/>
          </a:xfrm>
          <a:prstGeom prst="rect">
            <a:avLst/>
          </a:prstGeom>
          <a:noFill/>
          <a:ln w="9525">
            <a:noFill/>
            <a:miter lim="800000"/>
            <a:headEnd/>
            <a:tailEnd/>
          </a:ln>
        </p:spPr>
      </p:pic>
      <p:grpSp>
        <p:nvGrpSpPr>
          <p:cNvPr id="46" name="Gruppo 45"/>
          <p:cNvGrpSpPr/>
          <p:nvPr/>
        </p:nvGrpSpPr>
        <p:grpSpPr>
          <a:xfrm>
            <a:off x="4788000" y="2124000"/>
            <a:ext cx="284401" cy="284400"/>
            <a:chOff x="1332000" y="2408400"/>
            <a:chExt cx="284401" cy="284400"/>
          </a:xfrm>
        </p:grpSpPr>
        <p:pic>
          <p:nvPicPr>
            <p:cNvPr id="47" name="Picture 2" descr="C:\Users\Enrico Diani\Desktop\Matita IME.png"/>
            <p:cNvPicPr>
              <a:picLocks noChangeAspect="1" noChangeArrowheads="1"/>
            </p:cNvPicPr>
            <p:nvPr/>
          </p:nvPicPr>
          <p:blipFill>
            <a:blip r:embed="rId4" cstate="print"/>
            <a:srcRect/>
            <a:stretch>
              <a:fillRect/>
            </a:stretch>
          </p:blipFill>
          <p:spPr bwMode="auto">
            <a:xfrm>
              <a:off x="1332000" y="2408400"/>
              <a:ext cx="284401" cy="284400"/>
            </a:xfrm>
            <a:prstGeom prst="rect">
              <a:avLst/>
            </a:prstGeom>
            <a:noFill/>
          </p:spPr>
        </p:pic>
        <p:sp>
          <p:nvSpPr>
            <p:cNvPr id="48" name="CasellaDiTesto 47"/>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49" name="Gruppo 18"/>
          <p:cNvGrpSpPr/>
          <p:nvPr/>
        </p:nvGrpSpPr>
        <p:grpSpPr>
          <a:xfrm>
            <a:off x="5184000" y="1656000"/>
            <a:ext cx="293824" cy="360000"/>
            <a:chOff x="1483200" y="4590000"/>
            <a:chExt cx="293824" cy="360000"/>
          </a:xfrm>
        </p:grpSpPr>
        <p:pic>
          <p:nvPicPr>
            <p:cNvPr id="50"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51" name="CasellaDiTesto 50"/>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grpSp>
        <p:nvGrpSpPr>
          <p:cNvPr id="52" name="Gruppo 18"/>
          <p:cNvGrpSpPr/>
          <p:nvPr/>
        </p:nvGrpSpPr>
        <p:grpSpPr>
          <a:xfrm>
            <a:off x="3708000" y="1872000"/>
            <a:ext cx="293824" cy="360000"/>
            <a:chOff x="1483200" y="4590000"/>
            <a:chExt cx="293824" cy="360000"/>
          </a:xfrm>
        </p:grpSpPr>
        <p:pic>
          <p:nvPicPr>
            <p:cNvPr id="53"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54" name="CasellaDiTesto 53"/>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55" name="Gruppo 18"/>
          <p:cNvGrpSpPr/>
          <p:nvPr/>
        </p:nvGrpSpPr>
        <p:grpSpPr>
          <a:xfrm>
            <a:off x="5112000" y="2988000"/>
            <a:ext cx="293824" cy="360000"/>
            <a:chOff x="1483200" y="4590000"/>
            <a:chExt cx="293824" cy="360000"/>
          </a:xfrm>
        </p:grpSpPr>
        <p:pic>
          <p:nvPicPr>
            <p:cNvPr id="56"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57" name="CasellaDiTesto 56"/>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58" name="Gruppo 18"/>
          <p:cNvGrpSpPr/>
          <p:nvPr/>
        </p:nvGrpSpPr>
        <p:grpSpPr>
          <a:xfrm>
            <a:off x="5292000" y="3168000"/>
            <a:ext cx="293824" cy="360000"/>
            <a:chOff x="1483200" y="4590000"/>
            <a:chExt cx="293824" cy="360000"/>
          </a:xfrm>
        </p:grpSpPr>
        <p:pic>
          <p:nvPicPr>
            <p:cNvPr id="59"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60" name="CasellaDiTesto 59"/>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sp>
        <p:nvSpPr>
          <p:cNvPr id="24" name="Rectangle 3">
            <a:extLst>
              <a:ext uri="{FF2B5EF4-FFF2-40B4-BE49-F238E27FC236}">
                <a16:creationId xmlns:a16="http://schemas.microsoft.com/office/drawing/2014/main" id="{9A80BEDD-B75A-4380-9FFC-2E6DF4E664FE}"/>
              </a:ext>
            </a:extLst>
          </p:cNvPr>
          <p:cNvSpPr txBox="1">
            <a:spLocks noChangeArrowheads="1"/>
          </p:cNvSpPr>
          <p:nvPr/>
        </p:nvSpPr>
        <p:spPr bwMode="auto">
          <a:xfrm>
            <a:off x="2455831" y="117348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lgn="l">
              <a:spcBef>
                <a:spcPts val="200"/>
              </a:spcBef>
              <a:defRPr/>
            </a:pPr>
            <a:r>
              <a:rPr lang="en-GB" sz="900" kern="0" dirty="0">
                <a:solidFill>
                  <a:srgbClr val="146BBA"/>
                </a:solidFill>
                <a:latin typeface="Myriad Pro"/>
                <a:cs typeface="Calibri" pitchFamily="34" charset="0"/>
              </a:rPr>
              <a:t>7.12.1.1</a:t>
            </a:r>
            <a:r>
              <a:rPr lang="en-GB" sz="900" kern="0" dirty="0">
                <a:solidFill>
                  <a:schemeClr val="tx1"/>
                </a:solidFill>
                <a:latin typeface="Myriad Pro"/>
                <a:cs typeface="Calibri" pitchFamily="34" charset="0"/>
              </a:rPr>
              <a:t> Creating and Saving new Gateways</a:t>
            </a: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r>
              <a:rPr lang="en-GB" sz="900" kern="0" dirty="0">
                <a:solidFill>
                  <a:schemeClr val="tx1"/>
                </a:solidFill>
                <a:latin typeface="Myriad Pro"/>
                <a:cs typeface="Calibri" pitchFamily="34" charset="0"/>
              </a:rPr>
              <a:t>1. </a:t>
            </a:r>
            <a:r>
              <a:rPr lang="en-GB" sz="900" b="0" kern="0" dirty="0">
                <a:solidFill>
                  <a:schemeClr val="tx1"/>
                </a:solidFill>
                <a:latin typeface="Myriad Pro"/>
                <a:cs typeface="Calibri" pitchFamily="34" charset="0"/>
              </a:rPr>
              <a:t>Click “Add”</a:t>
            </a:r>
          </a:p>
          <a:p>
            <a:pPr marL="92075" lvl="0" indent="-92075" algn="l">
              <a:spcBef>
                <a:spcPts val="200"/>
              </a:spcBef>
            </a:pPr>
            <a:r>
              <a:rPr lang="en-GB" sz="900" kern="0" dirty="0">
                <a:solidFill>
                  <a:schemeClr val="tx1"/>
                </a:solidFill>
                <a:latin typeface="Myriad Pro"/>
                <a:cs typeface="Calibri" pitchFamily="34" charset="0"/>
              </a:rPr>
              <a:t>2.</a:t>
            </a:r>
            <a:r>
              <a:rPr lang="en-GB" sz="900" b="0" kern="0" dirty="0">
                <a:solidFill>
                  <a:schemeClr val="tx1"/>
                </a:solidFill>
                <a:latin typeface="Myriad Pro"/>
                <a:cs typeface="Calibri" pitchFamily="34" charset="0"/>
              </a:rPr>
              <a:t> Assign the gateway parameters:</a:t>
            </a:r>
            <a:br>
              <a:rPr lang="en-GB" sz="900" b="0" kern="0" dirty="0">
                <a:solidFill>
                  <a:schemeClr val="tx1"/>
                </a:solidFill>
                <a:latin typeface="Myriad Pro"/>
                <a:cs typeface="Calibri" pitchFamily="34" charset="0"/>
              </a:rPr>
            </a:br>
            <a:r>
              <a:rPr lang="en-GB" sz="900" b="0" kern="0" dirty="0">
                <a:solidFill>
                  <a:schemeClr val="tx1"/>
                </a:solidFill>
                <a:latin typeface="Myriad Pro"/>
                <a:cs typeface="Calibri" pitchFamily="34" charset="0"/>
              </a:rPr>
              <a:t>IP Address </a:t>
            </a:r>
            <a:r>
              <a:rPr lang="en-GB" sz="700" b="0" kern="0" dirty="0">
                <a:solidFill>
                  <a:schemeClr val="tx1"/>
                </a:solidFill>
                <a:latin typeface="Myriad Pro"/>
                <a:cs typeface="Calibri" pitchFamily="34" charset="0"/>
              </a:rPr>
              <a:t>(required parameter)</a:t>
            </a:r>
            <a:br>
              <a:rPr lang="en-GB" sz="700" b="0" kern="0" dirty="0">
                <a:solidFill>
                  <a:schemeClr val="tx1"/>
                </a:solidFill>
                <a:latin typeface="Myriad Pro"/>
                <a:cs typeface="Calibri" pitchFamily="34" charset="0"/>
              </a:rPr>
            </a:br>
            <a:r>
              <a:rPr lang="en-GB" sz="900" b="0" kern="0" dirty="0">
                <a:solidFill>
                  <a:schemeClr val="tx1"/>
                </a:solidFill>
                <a:latin typeface="Myriad Pro"/>
                <a:cs typeface="Calibri" pitchFamily="34" charset="0"/>
              </a:rPr>
              <a:t>Name </a:t>
            </a:r>
            <a:r>
              <a:rPr lang="en-GB" sz="700" b="0" kern="0" dirty="0">
                <a:solidFill>
                  <a:schemeClr val="tx1"/>
                </a:solidFill>
                <a:latin typeface="Myriad Pro"/>
                <a:cs typeface="Calibri" pitchFamily="34" charset="0"/>
              </a:rPr>
              <a:t>(required parameter) </a:t>
            </a:r>
            <a:br>
              <a:rPr lang="en-GB" sz="700" b="0" kern="0" dirty="0">
                <a:solidFill>
                  <a:schemeClr val="tx1"/>
                </a:solidFill>
                <a:latin typeface="Myriad Pro"/>
                <a:cs typeface="Calibri" pitchFamily="34" charset="0"/>
              </a:rPr>
            </a:br>
            <a:r>
              <a:rPr lang="en-GB" sz="900" b="0" kern="0" dirty="0">
                <a:solidFill>
                  <a:schemeClr val="tx1"/>
                </a:solidFill>
                <a:latin typeface="Myriad Pro"/>
                <a:cs typeface="Calibri" pitchFamily="34" charset="0"/>
              </a:rPr>
              <a:t>Description/Location </a:t>
            </a:r>
            <a:r>
              <a:rPr lang="en-GB" sz="700" b="0" kern="0" dirty="0">
                <a:solidFill>
                  <a:schemeClr val="tx1"/>
                </a:solidFill>
                <a:latin typeface="Myriad Pro"/>
                <a:cs typeface="Calibri" pitchFamily="34" charset="0"/>
              </a:rPr>
              <a:t>(optional parameter)</a:t>
            </a:r>
          </a:p>
          <a:p>
            <a:pPr lvl="0" algn="l">
              <a:spcBef>
                <a:spcPts val="200"/>
              </a:spcBef>
            </a:pPr>
            <a:r>
              <a:rPr lang="en-GB" sz="900" kern="0" dirty="0">
                <a:solidFill>
                  <a:schemeClr val="tx1"/>
                </a:solidFill>
                <a:latin typeface="Myriad Pro"/>
                <a:cs typeface="Calibri" pitchFamily="34" charset="0"/>
              </a:rPr>
              <a:t>3.</a:t>
            </a:r>
            <a:r>
              <a:rPr lang="en-GB" sz="900" b="0" kern="0" dirty="0">
                <a:solidFill>
                  <a:schemeClr val="tx1"/>
                </a:solidFill>
                <a:latin typeface="Myriad Pro"/>
                <a:cs typeface="Calibri" pitchFamily="34" charset="0"/>
              </a:rPr>
              <a:t> Click “Save”</a:t>
            </a:r>
          </a:p>
          <a:p>
            <a:pPr lvl="0" algn="l">
              <a:spcBef>
                <a:spcPts val="200"/>
              </a:spcBef>
            </a:pPr>
            <a:r>
              <a:rPr lang="en-GB" sz="900" kern="0" dirty="0">
                <a:solidFill>
                  <a:schemeClr val="tx1"/>
                </a:solidFill>
                <a:latin typeface="Myriad Pro"/>
                <a:cs typeface="Calibri" pitchFamily="34" charset="0"/>
              </a:rPr>
              <a:t>4.</a:t>
            </a:r>
            <a:r>
              <a:rPr lang="en-GB" sz="900" b="0" kern="0" dirty="0">
                <a:solidFill>
                  <a:schemeClr val="tx1"/>
                </a:solidFill>
                <a:latin typeface="Myriad Pro"/>
                <a:cs typeface="Calibri" pitchFamily="34" charset="0"/>
              </a:rPr>
              <a:t> Click “Test” to verify the correct operation of the communication between the Web Server and the Gateway</a:t>
            </a:r>
          </a:p>
          <a:p>
            <a:pPr lvl="0" algn="l">
              <a:spcBef>
                <a:spcPts val="200"/>
              </a:spcBef>
            </a:pPr>
            <a:r>
              <a:rPr lang="en-GB" sz="900" kern="0" dirty="0">
                <a:solidFill>
                  <a:schemeClr val="tx1"/>
                </a:solidFill>
                <a:latin typeface="Myriad Pro"/>
                <a:cs typeface="Calibri" pitchFamily="34" charset="0"/>
              </a:rPr>
              <a:t>5.</a:t>
            </a:r>
            <a:r>
              <a:rPr lang="en-GB" sz="900" b="0" kern="0" dirty="0">
                <a:solidFill>
                  <a:schemeClr val="tx1"/>
                </a:solidFill>
                <a:latin typeface="Myriad Pro"/>
                <a:cs typeface="Calibri" pitchFamily="34" charset="0"/>
              </a:rPr>
              <a:t> Click “Devices” to configure t</a:t>
            </a:r>
            <a:r>
              <a:rPr lang="en-US" sz="900" b="0" kern="0" dirty="0">
                <a:solidFill>
                  <a:schemeClr val="tx1"/>
                </a:solidFill>
                <a:latin typeface="Myriad Pro"/>
                <a:cs typeface="Calibri" pitchFamily="34" charset="0"/>
              </a:rPr>
              <a:t>he physical or virtual devices connected to the Gateway </a:t>
            </a:r>
            <a:endParaRPr lang="en-GB" sz="900" b="0" kern="0" dirty="0">
              <a:solidFill>
                <a:schemeClr val="tx1"/>
              </a:solidFill>
              <a:latin typeface="Myriad Pro"/>
              <a:cs typeface="Calibri" pitchFamily="34" charset="0"/>
            </a:endParaRPr>
          </a:p>
          <a:p>
            <a:pPr algn="l">
              <a:spcBef>
                <a:spcPts val="200"/>
              </a:spcBef>
            </a:pPr>
            <a:r>
              <a:rPr lang="en-GB" sz="900" b="0" kern="0" dirty="0">
                <a:solidFill>
                  <a:schemeClr val="tx1"/>
                </a:solidFill>
                <a:latin typeface="Myriad Pro"/>
                <a:cs typeface="Calibri" pitchFamily="34" charset="0"/>
              </a:rPr>
              <a:t>Device’s settings page appears</a:t>
            </a: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r>
              <a:rPr lang="en-GB" sz="900" b="0" kern="0" dirty="0">
                <a:solidFill>
                  <a:schemeClr val="tx1"/>
                </a:solidFill>
                <a:latin typeface="Myriad Pro"/>
                <a:cs typeface="Calibri" pitchFamily="34" charset="0"/>
              </a:rPr>
              <a:t>The page is divided into two sections:</a:t>
            </a:r>
          </a:p>
          <a:p>
            <a:pPr lvl="0" indent="-342900" algn="l">
              <a:spcBef>
                <a:spcPts val="200"/>
              </a:spcBef>
            </a:pPr>
            <a:r>
              <a:rPr lang="en-GB" sz="900" b="0" kern="0" dirty="0">
                <a:solidFill>
                  <a:schemeClr val="tx1"/>
                </a:solidFill>
                <a:latin typeface="Myriad Pro"/>
                <a:cs typeface="Calibri" pitchFamily="34" charset="0"/>
              </a:rPr>
              <a:t>section        is the “Added Devices” area.</a:t>
            </a:r>
          </a:p>
          <a:p>
            <a:pPr lvl="0" indent="-342900" algn="l">
              <a:spcBef>
                <a:spcPts val="200"/>
              </a:spcBef>
            </a:pPr>
            <a:r>
              <a:rPr lang="en-GB" sz="900" b="0" kern="0" dirty="0">
                <a:solidFill>
                  <a:schemeClr val="tx1"/>
                </a:solidFill>
                <a:latin typeface="Myriad Pro"/>
                <a:cs typeface="Calibri" pitchFamily="34" charset="0"/>
              </a:rPr>
              <a:t>section        shows the “Device Settings” area, where the configuration fields for the selected device are available.</a:t>
            </a:r>
            <a:endParaRPr lang="en-GB" sz="900" kern="0" dirty="0">
              <a:solidFill>
                <a:schemeClr val="tx1"/>
              </a:solidFill>
              <a:latin typeface="Myriad Pro"/>
              <a:cs typeface="Calibri" pitchFamily="34" charset="0"/>
            </a:endParaRPr>
          </a:p>
          <a:p>
            <a:pPr marL="342900" marR="0" lvl="0" indent="-342900" algn="l" defTabSz="914400" rtl="0" eaLnBrk="1" fontAlgn="base" latinLnBrk="0" hangingPunct="1">
              <a:lnSpc>
                <a:spcPct val="100000"/>
              </a:lnSpc>
              <a:spcBef>
                <a:spcPts val="200"/>
              </a:spcBef>
              <a:spcAft>
                <a:spcPct val="0"/>
              </a:spcAft>
              <a:buClrTx/>
              <a:buSzTx/>
              <a:buFontTx/>
              <a:buNone/>
              <a:tabLst/>
              <a:defRPr/>
            </a:pPr>
            <a:endParaRPr kumimoji="0" lang="en-GB" sz="900" b="0" i="0" u="none" strike="noStrike" kern="0" cap="none" spc="0" normalizeH="0" baseline="0" dirty="0">
              <a:ln>
                <a:noFill/>
              </a:ln>
              <a:solidFill>
                <a:schemeClr val="tx1"/>
              </a:solidFill>
              <a:effectLst/>
              <a:uLnTx/>
              <a:uFillTx/>
              <a:latin typeface="Myriad Pro"/>
              <a:ea typeface="+mn-ea"/>
              <a:cs typeface="Calibri" pitchFamily="34" charset="0"/>
            </a:endParaRPr>
          </a:p>
        </p:txBody>
      </p:sp>
      <p:sp>
        <p:nvSpPr>
          <p:cNvPr id="25" name="Ovale 24">
            <a:extLst>
              <a:ext uri="{FF2B5EF4-FFF2-40B4-BE49-F238E27FC236}">
                <a16:creationId xmlns:a16="http://schemas.microsoft.com/office/drawing/2014/main" id="{C0125F99-36E6-434D-BCE5-C2AFC94F3310}"/>
              </a:ext>
            </a:extLst>
          </p:cNvPr>
          <p:cNvSpPr>
            <a:spLocks noChangeAspect="1"/>
          </p:cNvSpPr>
          <p:nvPr/>
        </p:nvSpPr>
        <p:spPr bwMode="auto">
          <a:xfrm>
            <a:off x="2973600" y="7434964"/>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A</a:t>
            </a:r>
            <a:endParaRPr kumimoji="0" lang="it-IT" sz="4000" b="1" i="0" u="none" strike="noStrike" cap="none" normalizeH="0" baseline="0" dirty="0">
              <a:ln>
                <a:noFill/>
              </a:ln>
              <a:solidFill>
                <a:schemeClr val="bg1"/>
              </a:solidFill>
              <a:effectLst/>
              <a:latin typeface="Myriad Pro" pitchFamily="34" charset="0"/>
            </a:endParaRPr>
          </a:p>
        </p:txBody>
      </p:sp>
      <p:sp>
        <p:nvSpPr>
          <p:cNvPr id="26" name="Ovale 25">
            <a:extLst>
              <a:ext uri="{FF2B5EF4-FFF2-40B4-BE49-F238E27FC236}">
                <a16:creationId xmlns:a16="http://schemas.microsoft.com/office/drawing/2014/main" id="{375B64A4-3B18-4FC9-A020-CEE877FDF24C}"/>
              </a:ext>
            </a:extLst>
          </p:cNvPr>
          <p:cNvSpPr>
            <a:spLocks noChangeAspect="1"/>
          </p:cNvSpPr>
          <p:nvPr/>
        </p:nvSpPr>
        <p:spPr bwMode="auto">
          <a:xfrm>
            <a:off x="2973600" y="7599298"/>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000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B</a:t>
            </a:r>
            <a:endParaRPr kumimoji="0" lang="it-IT" sz="4000" b="1" i="0" u="none" strike="noStrike" cap="none" normalizeH="0" baseline="0" dirty="0">
              <a:ln>
                <a:noFill/>
              </a:ln>
              <a:solidFill>
                <a:schemeClr val="bg1"/>
              </a:solidFill>
              <a:effectLst/>
              <a:latin typeface="Myriad Pro" pitchFamily="34" charset="0"/>
            </a:endParaRPr>
          </a:p>
        </p:txBody>
      </p:sp>
      <p:grpSp>
        <p:nvGrpSpPr>
          <p:cNvPr id="27" name="Gruppo 26">
            <a:extLst>
              <a:ext uri="{FF2B5EF4-FFF2-40B4-BE49-F238E27FC236}">
                <a16:creationId xmlns:a16="http://schemas.microsoft.com/office/drawing/2014/main" id="{FA215960-CDB2-4EE0-951A-1B9485150003}"/>
              </a:ext>
            </a:extLst>
          </p:cNvPr>
          <p:cNvGrpSpPr/>
          <p:nvPr/>
        </p:nvGrpSpPr>
        <p:grpSpPr>
          <a:xfrm>
            <a:off x="2988000" y="5184000"/>
            <a:ext cx="2753438" cy="1980000"/>
            <a:chOff x="2988000" y="5076000"/>
            <a:chExt cx="2753438" cy="1980000"/>
          </a:xfrm>
        </p:grpSpPr>
        <p:pic>
          <p:nvPicPr>
            <p:cNvPr id="28" name="Picture 2">
              <a:extLst>
                <a:ext uri="{FF2B5EF4-FFF2-40B4-BE49-F238E27FC236}">
                  <a16:creationId xmlns:a16="http://schemas.microsoft.com/office/drawing/2014/main" id="{00BB23C5-AA1B-4474-9FB8-40AFE68091C5}"/>
                </a:ext>
              </a:extLst>
            </p:cNvPr>
            <p:cNvPicPr>
              <a:picLocks noChangeAspect="1" noChangeArrowheads="1"/>
            </p:cNvPicPr>
            <p:nvPr/>
          </p:nvPicPr>
          <p:blipFill>
            <a:blip r:embed="rId6" cstate="print"/>
            <a:srcRect/>
            <a:stretch>
              <a:fillRect/>
            </a:stretch>
          </p:blipFill>
          <p:spPr bwMode="auto">
            <a:xfrm>
              <a:off x="2988000" y="5076000"/>
              <a:ext cx="2753438" cy="1980000"/>
            </a:xfrm>
            <a:prstGeom prst="rect">
              <a:avLst/>
            </a:prstGeom>
            <a:noFill/>
            <a:ln w="9525">
              <a:noFill/>
              <a:miter lim="800000"/>
              <a:headEnd/>
              <a:tailEnd/>
            </a:ln>
          </p:spPr>
        </p:pic>
        <p:sp>
          <p:nvSpPr>
            <p:cNvPr id="29" name="Ovale 28">
              <a:extLst>
                <a:ext uri="{FF2B5EF4-FFF2-40B4-BE49-F238E27FC236}">
                  <a16:creationId xmlns:a16="http://schemas.microsoft.com/office/drawing/2014/main" id="{65B78D5E-45B3-4E5F-9A97-AE946F3ACCE9}"/>
                </a:ext>
              </a:extLst>
            </p:cNvPr>
            <p:cNvSpPr>
              <a:spLocks noChangeAspect="1"/>
            </p:cNvSpPr>
            <p:nvPr/>
          </p:nvSpPr>
          <p:spPr bwMode="auto">
            <a:xfrm>
              <a:off x="3924000" y="5616000"/>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A</a:t>
              </a:r>
              <a:endParaRPr kumimoji="0" lang="it-IT" sz="4000" b="1" i="0" u="none" strike="noStrike" cap="none" normalizeH="0" baseline="0" dirty="0">
                <a:ln>
                  <a:noFill/>
                </a:ln>
                <a:solidFill>
                  <a:schemeClr val="bg1"/>
                </a:solidFill>
                <a:effectLst/>
                <a:latin typeface="Myriad Pro" pitchFamily="34" charset="0"/>
              </a:endParaRPr>
            </a:p>
          </p:txBody>
        </p:sp>
        <p:sp>
          <p:nvSpPr>
            <p:cNvPr id="30" name="Ovale 29">
              <a:extLst>
                <a:ext uri="{FF2B5EF4-FFF2-40B4-BE49-F238E27FC236}">
                  <a16:creationId xmlns:a16="http://schemas.microsoft.com/office/drawing/2014/main" id="{1E8A3AA9-E696-4178-9D5A-E14A410D101A}"/>
                </a:ext>
              </a:extLst>
            </p:cNvPr>
            <p:cNvSpPr>
              <a:spLocks noChangeAspect="1"/>
            </p:cNvSpPr>
            <p:nvPr/>
          </p:nvSpPr>
          <p:spPr bwMode="auto">
            <a:xfrm>
              <a:off x="4716000" y="5616000"/>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lang="it-IT" sz="700" dirty="0">
                  <a:solidFill>
                    <a:schemeClr val="bg1"/>
                  </a:solidFill>
                  <a:latin typeface="Myriad Pro" pitchFamily="34" charset="0"/>
                </a:rPr>
                <a:t>B</a:t>
              </a:r>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
            <a:extLst>
              <a:ext uri="{FF2B5EF4-FFF2-40B4-BE49-F238E27FC236}">
                <a16:creationId xmlns:a16="http://schemas.microsoft.com/office/drawing/2014/main" id="{04DB3048-9E8A-4A07-994E-DC9DDB8C15A5}"/>
              </a:ext>
            </a:extLst>
          </p:cNvPr>
          <p:cNvSpPr txBox="1">
            <a:spLocks noChangeArrowheads="1"/>
          </p:cNvSpPr>
          <p:nvPr/>
        </p:nvSpPr>
        <p:spPr bwMode="auto">
          <a:xfrm>
            <a:off x="2519999" y="117348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indent="85725" algn="l">
              <a:spcBef>
                <a:spcPts val="200"/>
              </a:spcBef>
              <a:buFont typeface="Arial" pitchFamily="34" charset="0"/>
              <a:buChar char="•"/>
              <a:defRPr/>
            </a:pPr>
            <a:r>
              <a:rPr lang="en-GB" sz="900" kern="0" dirty="0">
                <a:solidFill>
                  <a:schemeClr val="tx1"/>
                </a:solidFill>
                <a:latin typeface="Myriad Pro"/>
                <a:cs typeface="Calibri" pitchFamily="34" charset="0"/>
              </a:rPr>
              <a:t>Description of the Gateway selection button</a:t>
            </a: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marL="228600" indent="-228600" algn="l">
              <a:spcBef>
                <a:spcPts val="200"/>
              </a:spcBef>
              <a:buFontTx/>
              <a:buAutoNum type="arabicPeriod"/>
              <a:defRPr/>
            </a:pPr>
            <a:r>
              <a:rPr lang="en-GB" sz="900" b="0" kern="0" dirty="0">
                <a:solidFill>
                  <a:schemeClr val="tx1"/>
                </a:solidFill>
                <a:latin typeface="Myriad Pro"/>
                <a:cs typeface="Calibri" pitchFamily="34" charset="0"/>
              </a:rPr>
              <a:t>IP address assigned to the gateway</a:t>
            </a:r>
          </a:p>
          <a:p>
            <a:pPr marL="228600" lvl="0" indent="-228600" algn="l">
              <a:spcBef>
                <a:spcPts val="200"/>
              </a:spcBef>
              <a:buFontTx/>
              <a:buAutoNum type="arabicPeriod"/>
              <a:defRPr/>
            </a:pPr>
            <a:r>
              <a:rPr lang="en-GB" sz="900" b="0" kern="0" dirty="0">
                <a:solidFill>
                  <a:schemeClr val="tx1"/>
                </a:solidFill>
                <a:latin typeface="Myriad Pro"/>
                <a:cs typeface="Calibri" pitchFamily="34" charset="0"/>
              </a:rPr>
              <a:t>Name of the gateway</a:t>
            </a:r>
          </a:p>
          <a:p>
            <a:pPr marL="228600" lvl="0" indent="-228600" algn="l">
              <a:spcBef>
                <a:spcPts val="200"/>
              </a:spcBef>
              <a:buAutoNum type="arabicPeriod"/>
              <a:defRPr/>
            </a:pPr>
            <a:r>
              <a:rPr lang="en-US" sz="900" b="0" kern="0" dirty="0">
                <a:solidFill>
                  <a:schemeClr val="tx1"/>
                </a:solidFill>
                <a:latin typeface="Myriad Pro"/>
                <a:cs typeface="Calibri" pitchFamily="34" charset="0"/>
              </a:rPr>
              <a:t>Gateway status</a:t>
            </a:r>
          </a:p>
          <a:p>
            <a:pPr marL="0" lvl="1" indent="447675" algn="l">
              <a:spcBef>
                <a:spcPts val="200"/>
              </a:spcBef>
              <a:defRPr/>
            </a:pPr>
            <a:r>
              <a:rPr lang="en-US" sz="900" b="0" kern="0" dirty="0">
                <a:solidFill>
                  <a:schemeClr val="tx1"/>
                </a:solidFill>
                <a:latin typeface="Myriad Pro"/>
                <a:cs typeface="Calibri" pitchFamily="34" charset="0"/>
              </a:rPr>
              <a:t>On</a:t>
            </a:r>
          </a:p>
          <a:p>
            <a:pPr marL="0" lvl="1" indent="447675" algn="l">
              <a:spcBef>
                <a:spcPts val="200"/>
              </a:spcBef>
              <a:defRPr/>
            </a:pPr>
            <a:r>
              <a:rPr lang="en-US" sz="900" b="0" kern="0" dirty="0">
                <a:solidFill>
                  <a:schemeClr val="tx1"/>
                </a:solidFill>
                <a:latin typeface="Myriad Pro"/>
                <a:cs typeface="Calibri" pitchFamily="34" charset="0"/>
              </a:rPr>
              <a:t>Off</a:t>
            </a:r>
          </a:p>
          <a:p>
            <a:pPr marL="0" lvl="1" indent="447675" algn="l">
              <a:spcBef>
                <a:spcPts val="200"/>
              </a:spcBef>
              <a:defRPr/>
            </a:pPr>
            <a:r>
              <a:rPr lang="en-US" sz="900" b="0" kern="0" dirty="0">
                <a:solidFill>
                  <a:schemeClr val="tx1"/>
                </a:solidFill>
                <a:latin typeface="Myriad Pro"/>
                <a:cs typeface="Calibri" pitchFamily="34" charset="0"/>
              </a:rPr>
              <a:t>Communication error</a:t>
            </a:r>
          </a:p>
          <a:p>
            <a:pPr lvl="0" indent="87313" algn="l">
              <a:spcBef>
                <a:spcPts val="200"/>
              </a:spcBef>
            </a:pPr>
            <a:endParaRPr lang="en-GB" sz="900" kern="0" dirty="0">
              <a:solidFill>
                <a:schemeClr val="tx1"/>
              </a:solidFill>
              <a:latin typeface="Myriad Pro"/>
              <a:cs typeface="Calibri" pitchFamily="34" charset="0"/>
            </a:endParaRPr>
          </a:p>
          <a:p>
            <a:pPr lvl="0" indent="87313" algn="l">
              <a:spcBef>
                <a:spcPts val="200"/>
              </a:spcBef>
            </a:pPr>
            <a:endParaRPr lang="en-GB" sz="900" kern="0" dirty="0">
              <a:solidFill>
                <a:schemeClr val="tx1"/>
              </a:solidFill>
              <a:latin typeface="Myriad Pro"/>
              <a:cs typeface="Calibri" pitchFamily="34" charset="0"/>
            </a:endParaRPr>
          </a:p>
          <a:p>
            <a:pPr lvl="0" algn="l">
              <a:spcBef>
                <a:spcPts val="200"/>
              </a:spcBef>
            </a:pPr>
            <a:r>
              <a:rPr lang="en-GB" sz="900" kern="0" dirty="0">
                <a:solidFill>
                  <a:srgbClr val="146BBA"/>
                </a:solidFill>
                <a:latin typeface="Myriad Pro"/>
                <a:cs typeface="Calibri" pitchFamily="34" charset="0"/>
              </a:rPr>
              <a:t>7.15.1.2</a:t>
            </a:r>
            <a:r>
              <a:rPr lang="en-GB" sz="900" kern="0" dirty="0">
                <a:solidFill>
                  <a:schemeClr val="tx1"/>
                </a:solidFill>
                <a:latin typeface="Myriad Pro"/>
                <a:cs typeface="Calibri" pitchFamily="34" charset="0"/>
              </a:rPr>
              <a:t> Creating and Saving of “Physical” Devices</a:t>
            </a:r>
          </a:p>
          <a:p>
            <a:pPr lvl="0" indent="87313" algn="l">
              <a:spcBef>
                <a:spcPts val="200"/>
              </a:spcBef>
            </a:pPr>
            <a:r>
              <a:rPr lang="en-GB" sz="900" b="0" kern="0" dirty="0">
                <a:solidFill>
                  <a:schemeClr val="tx1"/>
                </a:solidFill>
                <a:latin typeface="Myriad Pro"/>
                <a:cs typeface="Calibri" pitchFamily="34" charset="0"/>
              </a:rPr>
              <a:t>- Procedure for Measure device with RS485 output</a:t>
            </a: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r>
              <a:rPr lang="en-GB" sz="900" kern="0" dirty="0">
                <a:solidFill>
                  <a:schemeClr val="tx1"/>
                </a:solidFill>
                <a:latin typeface="Myriad Pro"/>
                <a:cs typeface="Calibri" pitchFamily="34" charset="0"/>
              </a:rPr>
              <a:t>1. </a:t>
            </a:r>
            <a:r>
              <a:rPr lang="en-GB" sz="900" b="0" kern="0" dirty="0">
                <a:solidFill>
                  <a:schemeClr val="tx1"/>
                </a:solidFill>
                <a:latin typeface="Myriad Pro"/>
                <a:cs typeface="Calibri" pitchFamily="34" charset="0"/>
              </a:rPr>
              <a:t>Click “Add”</a:t>
            </a:r>
          </a:p>
          <a:p>
            <a:pPr indent="-342900" algn="l">
              <a:spcBef>
                <a:spcPts val="200"/>
              </a:spcBef>
            </a:pPr>
            <a:r>
              <a:rPr lang="en-GB" sz="900" kern="0" dirty="0">
                <a:solidFill>
                  <a:schemeClr val="tx1"/>
                </a:solidFill>
                <a:latin typeface="Myriad Pro"/>
                <a:cs typeface="Calibri" pitchFamily="34" charset="0"/>
              </a:rPr>
              <a:t>2.</a:t>
            </a:r>
            <a:r>
              <a:rPr lang="en-GB" sz="900" b="0" kern="0" dirty="0">
                <a:solidFill>
                  <a:schemeClr val="tx1"/>
                </a:solidFill>
                <a:latin typeface="Myriad Pro"/>
                <a:cs typeface="Calibri" pitchFamily="34" charset="0"/>
              </a:rPr>
              <a:t> Choose the Device family from the families list </a:t>
            </a:r>
            <a:r>
              <a:rPr lang="en-GB" sz="800" b="0" kern="0" dirty="0">
                <a:solidFill>
                  <a:schemeClr val="tx1"/>
                </a:solidFill>
                <a:latin typeface="Myriad Pro"/>
                <a:cs typeface="Calibri" pitchFamily="34" charset="0"/>
              </a:rPr>
              <a:t>(e.g.</a:t>
            </a:r>
            <a:r>
              <a:rPr lang="fr-FR" sz="800" b="0" kern="0" dirty="0">
                <a:solidFill>
                  <a:schemeClr val="tx1"/>
                </a:solidFill>
                <a:latin typeface="Myriad Pro"/>
                <a:cs typeface="Calibri" pitchFamily="34" charset="0"/>
              </a:rPr>
              <a:t> Nemo D4-Le)</a:t>
            </a:r>
            <a:endParaRPr lang="en-GB" sz="900" b="0" kern="0" dirty="0">
              <a:solidFill>
                <a:schemeClr val="tx1"/>
              </a:solidFill>
              <a:latin typeface="Myriad Pro"/>
              <a:cs typeface="Calibri" pitchFamily="34" charset="0"/>
            </a:endParaRPr>
          </a:p>
          <a:p>
            <a:pPr lvl="0" indent="-342900" algn="l">
              <a:spcBef>
                <a:spcPts val="200"/>
              </a:spcBef>
            </a:pPr>
            <a:r>
              <a:rPr lang="en-GB" sz="900" kern="0" dirty="0">
                <a:solidFill>
                  <a:schemeClr val="tx1"/>
                </a:solidFill>
                <a:latin typeface="Myriad Pro"/>
                <a:cs typeface="Calibri" pitchFamily="34" charset="0"/>
              </a:rPr>
              <a:t>3.</a:t>
            </a:r>
            <a:r>
              <a:rPr lang="en-GB" sz="900" b="0" kern="0" dirty="0">
                <a:solidFill>
                  <a:schemeClr val="tx1"/>
                </a:solidFill>
                <a:latin typeface="Myriad Pro"/>
                <a:cs typeface="Calibri" pitchFamily="34" charset="0"/>
              </a:rPr>
              <a:t> Choose the Model from the models list </a:t>
            </a:r>
            <a:r>
              <a:rPr lang="en-GB" sz="800" b="0" kern="0" dirty="0">
                <a:solidFill>
                  <a:schemeClr val="tx1"/>
                </a:solidFill>
                <a:latin typeface="Myriad Pro"/>
                <a:cs typeface="Calibri" pitchFamily="34" charset="0"/>
              </a:rPr>
              <a:t>(e.g.</a:t>
            </a:r>
            <a:r>
              <a:rPr lang="fr-FR" sz="800" b="0" kern="0" dirty="0">
                <a:solidFill>
                  <a:schemeClr val="tx1"/>
                </a:solidFill>
                <a:latin typeface="Myriad Pro"/>
                <a:cs typeface="Calibri" pitchFamily="34" charset="0"/>
              </a:rPr>
              <a:t> MFD4421)</a:t>
            </a:r>
            <a:endParaRPr lang="en-GB" sz="900" b="0" kern="0" dirty="0">
              <a:solidFill>
                <a:schemeClr val="tx1"/>
              </a:solidFill>
              <a:latin typeface="Myriad Pro"/>
              <a:cs typeface="Calibri" pitchFamily="34" charset="0"/>
            </a:endParaRPr>
          </a:p>
          <a:p>
            <a:pPr marL="92075" lvl="0" indent="-92075" algn="l">
              <a:spcBef>
                <a:spcPts val="200"/>
              </a:spcBef>
            </a:pPr>
            <a:r>
              <a:rPr lang="en-GB" sz="900" kern="0" dirty="0">
                <a:solidFill>
                  <a:schemeClr val="tx1"/>
                </a:solidFill>
                <a:latin typeface="Myriad Pro"/>
                <a:cs typeface="Calibri" pitchFamily="34" charset="0"/>
              </a:rPr>
              <a:t>4.</a:t>
            </a:r>
            <a:r>
              <a:rPr lang="en-GB" sz="900" b="0" kern="0" dirty="0">
                <a:solidFill>
                  <a:schemeClr val="tx1"/>
                </a:solidFill>
                <a:latin typeface="Myriad Pro"/>
                <a:cs typeface="Calibri" pitchFamily="34" charset="0"/>
              </a:rPr>
              <a:t> Assign the Device parameters:</a:t>
            </a:r>
            <a:br>
              <a:rPr lang="en-GB" sz="900" b="0" kern="0" dirty="0">
                <a:solidFill>
                  <a:schemeClr val="tx1"/>
                </a:solidFill>
                <a:latin typeface="Myriad Pro"/>
                <a:cs typeface="Calibri" pitchFamily="34" charset="0"/>
              </a:rPr>
            </a:br>
            <a:r>
              <a:rPr lang="en-GB" sz="900" b="0" kern="0" dirty="0">
                <a:solidFill>
                  <a:schemeClr val="tx1"/>
                </a:solidFill>
                <a:latin typeface="Myriad Pro"/>
                <a:cs typeface="Calibri" pitchFamily="34" charset="0"/>
              </a:rPr>
              <a:t>Modbus address </a:t>
            </a:r>
            <a:r>
              <a:rPr lang="en-GB" sz="700" b="0" kern="0" dirty="0">
                <a:solidFill>
                  <a:schemeClr val="tx1"/>
                </a:solidFill>
                <a:latin typeface="Myriad Pro"/>
                <a:cs typeface="Calibri" pitchFamily="34" charset="0"/>
              </a:rPr>
              <a:t>(required parameter)</a:t>
            </a:r>
            <a:br>
              <a:rPr lang="en-GB" sz="700" b="0" kern="0" dirty="0">
                <a:solidFill>
                  <a:schemeClr val="tx1"/>
                </a:solidFill>
                <a:latin typeface="Myriad Pro"/>
                <a:cs typeface="Calibri" pitchFamily="34" charset="0"/>
              </a:rPr>
            </a:br>
            <a:r>
              <a:rPr lang="en-GB" sz="900" b="0" kern="0" dirty="0">
                <a:solidFill>
                  <a:schemeClr val="tx1"/>
                </a:solidFill>
                <a:latin typeface="Myriad Pro"/>
                <a:cs typeface="Calibri" pitchFamily="34" charset="0"/>
              </a:rPr>
              <a:t>Name </a:t>
            </a:r>
            <a:r>
              <a:rPr lang="en-GB" sz="700" b="0" kern="0" dirty="0">
                <a:solidFill>
                  <a:schemeClr val="tx1"/>
                </a:solidFill>
                <a:latin typeface="Myriad Pro"/>
                <a:cs typeface="Calibri" pitchFamily="34" charset="0"/>
              </a:rPr>
              <a:t>(required parameter)</a:t>
            </a:r>
            <a:br>
              <a:rPr lang="en-GB" sz="700" b="0" kern="0" dirty="0">
                <a:solidFill>
                  <a:schemeClr val="tx1"/>
                </a:solidFill>
                <a:latin typeface="Myriad Pro"/>
                <a:cs typeface="Calibri" pitchFamily="34" charset="0"/>
              </a:rPr>
            </a:br>
            <a:r>
              <a:rPr lang="en-GB" sz="900" b="0" kern="0" dirty="0">
                <a:solidFill>
                  <a:schemeClr val="tx1"/>
                </a:solidFill>
                <a:latin typeface="Myriad Pro"/>
                <a:cs typeface="Calibri" pitchFamily="34" charset="0"/>
              </a:rPr>
              <a:t>Load type </a:t>
            </a:r>
            <a:r>
              <a:rPr lang="en-GB" sz="700" b="0" kern="0" dirty="0">
                <a:solidFill>
                  <a:schemeClr val="tx1"/>
                </a:solidFill>
                <a:latin typeface="Myriad Pro"/>
                <a:cs typeface="Calibri" pitchFamily="34" charset="0"/>
              </a:rPr>
              <a:t>(optional parameter)</a:t>
            </a:r>
          </a:p>
          <a:p>
            <a:pPr lvl="0" algn="l">
              <a:spcBef>
                <a:spcPts val="200"/>
              </a:spcBef>
            </a:pPr>
            <a:r>
              <a:rPr lang="en-GB" sz="900" kern="0" dirty="0">
                <a:solidFill>
                  <a:schemeClr val="tx1"/>
                </a:solidFill>
                <a:latin typeface="Myriad Pro"/>
                <a:cs typeface="Calibri" pitchFamily="34" charset="0"/>
              </a:rPr>
              <a:t>5.</a:t>
            </a:r>
            <a:r>
              <a:rPr lang="en-GB" sz="900" b="0" kern="0" dirty="0">
                <a:solidFill>
                  <a:schemeClr val="tx1"/>
                </a:solidFill>
                <a:latin typeface="Myriad Pro"/>
                <a:cs typeface="Calibri" pitchFamily="34" charset="0"/>
              </a:rPr>
              <a:t> Click “Save”</a:t>
            </a:r>
          </a:p>
          <a:p>
            <a:pPr lvl="0" algn="l">
              <a:spcBef>
                <a:spcPts val="200"/>
              </a:spcBef>
            </a:pPr>
            <a:r>
              <a:rPr lang="en-GB" sz="900" kern="0" dirty="0">
                <a:solidFill>
                  <a:schemeClr val="tx1"/>
                </a:solidFill>
                <a:latin typeface="Myriad Pro"/>
                <a:cs typeface="Calibri" pitchFamily="34" charset="0"/>
              </a:rPr>
              <a:t>6.</a:t>
            </a:r>
            <a:r>
              <a:rPr lang="en-GB" sz="900" b="0" kern="0" dirty="0">
                <a:solidFill>
                  <a:schemeClr val="tx1"/>
                </a:solidFill>
                <a:latin typeface="Myriad Pro"/>
                <a:cs typeface="Calibri" pitchFamily="34" charset="0"/>
              </a:rPr>
              <a:t> Click “Test” to verify the correct operation of the communication between the Device and the Gateway</a:t>
            </a:r>
          </a:p>
          <a:p>
            <a:pPr lvl="0" algn="l">
              <a:spcBef>
                <a:spcPts val="200"/>
              </a:spcBef>
            </a:pPr>
            <a:r>
              <a:rPr lang="en-GB" sz="900" b="0" kern="0" dirty="0">
                <a:solidFill>
                  <a:schemeClr val="tx1"/>
                </a:solidFill>
                <a:latin typeface="Myriad Pro"/>
                <a:cs typeface="Calibri" pitchFamily="34" charset="0"/>
              </a:rPr>
              <a:t>Repeat the operations 1. to  </a:t>
            </a:r>
            <a:r>
              <a:rPr lang="en-GB" sz="900" b="0" dirty="0">
                <a:solidFill>
                  <a:schemeClr val="tx1"/>
                </a:solidFill>
                <a:latin typeface="Myriad Pro"/>
                <a:sym typeface="Wingdings" pitchFamily="2" charset="2"/>
              </a:rPr>
              <a:t>6. </a:t>
            </a:r>
            <a:r>
              <a:rPr lang="en-GB" sz="900" b="0" kern="0" dirty="0">
                <a:solidFill>
                  <a:schemeClr val="tx1"/>
                </a:solidFill>
                <a:latin typeface="Myriad Pro"/>
                <a:cs typeface="Calibri" pitchFamily="34" charset="0"/>
              </a:rPr>
              <a:t>to add more devices</a:t>
            </a:r>
            <a:endParaRPr lang="en-GB" sz="700" b="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marL="342900" marR="0" lvl="0" indent="-342900" algn="l" defTabSz="914400" rtl="0" eaLnBrk="1" fontAlgn="base" latinLnBrk="0" hangingPunct="1">
              <a:lnSpc>
                <a:spcPct val="100000"/>
              </a:lnSpc>
              <a:spcBef>
                <a:spcPts val="200"/>
              </a:spcBef>
              <a:spcAft>
                <a:spcPct val="0"/>
              </a:spcAft>
              <a:buClrTx/>
              <a:buSzTx/>
              <a:buFontTx/>
              <a:buNone/>
              <a:tabLst/>
              <a:defRPr/>
            </a:pPr>
            <a:endParaRPr kumimoji="0" lang="en-GB" sz="900" b="0" i="0" u="none" strike="noStrike" kern="0" cap="none" spc="0" normalizeH="0" baseline="0" dirty="0">
              <a:ln>
                <a:noFill/>
              </a:ln>
              <a:solidFill>
                <a:schemeClr val="tx1"/>
              </a:solidFill>
              <a:effectLst/>
              <a:uLnTx/>
              <a:uFillTx/>
              <a:latin typeface="Myriad Pro"/>
              <a:ea typeface="+mn-ea"/>
              <a:cs typeface="Calibri" pitchFamily="34" charset="0"/>
            </a:endParaRPr>
          </a:p>
        </p:txBody>
      </p:sp>
      <p:pic>
        <p:nvPicPr>
          <p:cNvPr id="39" name="Picture 4">
            <a:extLst>
              <a:ext uri="{FF2B5EF4-FFF2-40B4-BE49-F238E27FC236}">
                <a16:creationId xmlns:a16="http://schemas.microsoft.com/office/drawing/2014/main" id="{BE22216B-1221-4D95-AB1A-4FFF2807F782}"/>
              </a:ext>
            </a:extLst>
          </p:cNvPr>
          <p:cNvPicPr>
            <a:picLocks noChangeAspect="1" noChangeArrowheads="1"/>
          </p:cNvPicPr>
          <p:nvPr/>
        </p:nvPicPr>
        <p:blipFill>
          <a:blip r:embed="rId3" cstate="print"/>
          <a:srcRect/>
          <a:stretch>
            <a:fillRect/>
          </a:stretch>
        </p:blipFill>
        <p:spPr bwMode="auto">
          <a:xfrm>
            <a:off x="2844000" y="3000127"/>
            <a:ext cx="161280" cy="144000"/>
          </a:xfrm>
          <a:prstGeom prst="roundRect">
            <a:avLst/>
          </a:prstGeom>
          <a:noFill/>
          <a:ln w="9525">
            <a:noFill/>
            <a:miter lim="800000"/>
            <a:headEnd/>
            <a:tailEnd/>
          </a:ln>
        </p:spPr>
      </p:pic>
      <p:pic>
        <p:nvPicPr>
          <p:cNvPr id="40" name="Picture 6">
            <a:extLst>
              <a:ext uri="{FF2B5EF4-FFF2-40B4-BE49-F238E27FC236}">
                <a16:creationId xmlns:a16="http://schemas.microsoft.com/office/drawing/2014/main" id="{E09B4583-C10F-493E-8759-D3AB52DDE68E}"/>
              </a:ext>
            </a:extLst>
          </p:cNvPr>
          <p:cNvPicPr>
            <a:picLocks noChangeAspect="1" noChangeArrowheads="1"/>
          </p:cNvPicPr>
          <p:nvPr/>
        </p:nvPicPr>
        <p:blipFill>
          <a:blip r:embed="rId4" cstate="print"/>
          <a:srcRect/>
          <a:stretch>
            <a:fillRect/>
          </a:stretch>
        </p:blipFill>
        <p:spPr bwMode="auto">
          <a:xfrm>
            <a:off x="2844000" y="3165727"/>
            <a:ext cx="155077" cy="144000"/>
          </a:xfrm>
          <a:prstGeom prst="roundRect">
            <a:avLst/>
          </a:prstGeom>
          <a:noFill/>
          <a:ln w="9525">
            <a:noFill/>
            <a:miter lim="800000"/>
            <a:headEnd/>
            <a:tailEnd/>
          </a:ln>
        </p:spPr>
      </p:pic>
      <p:pic>
        <p:nvPicPr>
          <p:cNvPr id="41" name="Picture 3">
            <a:extLst>
              <a:ext uri="{FF2B5EF4-FFF2-40B4-BE49-F238E27FC236}">
                <a16:creationId xmlns:a16="http://schemas.microsoft.com/office/drawing/2014/main" id="{41710F17-9A8A-4ECC-BCFB-040AE595BD16}"/>
              </a:ext>
            </a:extLst>
          </p:cNvPr>
          <p:cNvPicPr>
            <a:picLocks noChangeAspect="1" noChangeArrowheads="1"/>
          </p:cNvPicPr>
          <p:nvPr/>
        </p:nvPicPr>
        <p:blipFill>
          <a:blip r:embed="rId5" cstate="print"/>
          <a:srcRect/>
          <a:stretch>
            <a:fillRect/>
          </a:stretch>
        </p:blipFill>
        <p:spPr bwMode="auto">
          <a:xfrm>
            <a:off x="2844001" y="3326400"/>
            <a:ext cx="165333" cy="144000"/>
          </a:xfrm>
          <a:prstGeom prst="roundRect">
            <a:avLst/>
          </a:prstGeom>
          <a:noFill/>
          <a:ln w="9525">
            <a:noFill/>
            <a:miter lim="800000"/>
            <a:headEnd/>
            <a:tailEnd/>
          </a:ln>
        </p:spPr>
      </p:pic>
      <p:pic>
        <p:nvPicPr>
          <p:cNvPr id="54" name="Picture 2">
            <a:extLst>
              <a:ext uri="{FF2B5EF4-FFF2-40B4-BE49-F238E27FC236}">
                <a16:creationId xmlns:a16="http://schemas.microsoft.com/office/drawing/2014/main" id="{05AB530B-A16F-4F22-8579-F6A4AD099167}"/>
              </a:ext>
            </a:extLst>
          </p:cNvPr>
          <p:cNvPicPr>
            <a:picLocks noChangeAspect="1" noChangeArrowheads="1"/>
          </p:cNvPicPr>
          <p:nvPr/>
        </p:nvPicPr>
        <p:blipFill>
          <a:blip r:embed="rId6" cstate="print"/>
          <a:srcRect/>
          <a:stretch>
            <a:fillRect/>
          </a:stretch>
        </p:blipFill>
        <p:spPr bwMode="auto">
          <a:xfrm>
            <a:off x="3024000" y="1692000"/>
            <a:ext cx="2135455" cy="522000"/>
          </a:xfrm>
          <a:prstGeom prst="rect">
            <a:avLst/>
          </a:prstGeom>
          <a:noFill/>
          <a:ln w="9525">
            <a:noFill/>
            <a:miter lim="800000"/>
            <a:headEnd/>
            <a:tailEnd/>
          </a:ln>
          <a:effectLst/>
        </p:spPr>
      </p:pic>
      <p:cxnSp>
        <p:nvCxnSpPr>
          <p:cNvPr id="55" name="Connettore 1 87">
            <a:extLst>
              <a:ext uri="{FF2B5EF4-FFF2-40B4-BE49-F238E27FC236}">
                <a16:creationId xmlns:a16="http://schemas.microsoft.com/office/drawing/2014/main" id="{202229CD-62CE-4437-8307-9FE9DAF17CF3}"/>
              </a:ext>
            </a:extLst>
          </p:cNvPr>
          <p:cNvCxnSpPr/>
          <p:nvPr/>
        </p:nvCxnSpPr>
        <p:spPr>
          <a:xfrm rot="5400000">
            <a:off x="4482329" y="2242196"/>
            <a:ext cx="180000"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sp>
        <p:nvSpPr>
          <p:cNvPr id="56" name="CasellaDiTesto 17">
            <a:extLst>
              <a:ext uri="{FF2B5EF4-FFF2-40B4-BE49-F238E27FC236}">
                <a16:creationId xmlns:a16="http://schemas.microsoft.com/office/drawing/2014/main" id="{352EC499-F761-4F21-9D8A-9006C0BA8BF4}"/>
              </a:ext>
            </a:extLst>
          </p:cNvPr>
          <p:cNvSpPr txBox="1">
            <a:spLocks noChangeArrowheads="1"/>
          </p:cNvSpPr>
          <p:nvPr/>
        </p:nvSpPr>
        <p:spPr bwMode="auto">
          <a:xfrm>
            <a:off x="4473904" y="2288721"/>
            <a:ext cx="130175" cy="230832"/>
          </a:xfrm>
          <a:prstGeom prst="rect">
            <a:avLst/>
          </a:prstGeom>
          <a:noFill/>
          <a:ln w="9525">
            <a:noFill/>
            <a:miter lim="800000"/>
            <a:headEnd/>
            <a:tailEnd/>
          </a:ln>
        </p:spPr>
        <p:txBody>
          <a:bodyPr wrap="square">
            <a:spAutoFit/>
          </a:bodyPr>
          <a:lstStyle/>
          <a:p>
            <a:r>
              <a:rPr lang="it-IT" sz="900" b="0" kern="0" dirty="0">
                <a:solidFill>
                  <a:schemeClr val="tx1"/>
                </a:solidFill>
                <a:latin typeface="Myriad Pro"/>
                <a:cs typeface="Calibri" pitchFamily="34" charset="0"/>
              </a:rPr>
              <a:t>3</a:t>
            </a:r>
          </a:p>
        </p:txBody>
      </p:sp>
      <p:sp>
        <p:nvSpPr>
          <p:cNvPr id="58" name="CasellaDiTesto 20">
            <a:extLst>
              <a:ext uri="{FF2B5EF4-FFF2-40B4-BE49-F238E27FC236}">
                <a16:creationId xmlns:a16="http://schemas.microsoft.com/office/drawing/2014/main" id="{29C6E380-9BC3-4807-96CA-1867B1E9D556}"/>
              </a:ext>
            </a:extLst>
          </p:cNvPr>
          <p:cNvSpPr txBox="1">
            <a:spLocks noChangeArrowheads="1"/>
          </p:cNvSpPr>
          <p:nvPr/>
        </p:nvSpPr>
        <p:spPr bwMode="auto">
          <a:xfrm>
            <a:off x="2605317" y="1699533"/>
            <a:ext cx="141061" cy="230832"/>
          </a:xfrm>
          <a:prstGeom prst="rect">
            <a:avLst/>
          </a:prstGeom>
          <a:noFill/>
          <a:ln w="9525">
            <a:noFill/>
            <a:miter lim="800000"/>
            <a:headEnd/>
            <a:tailEnd/>
          </a:ln>
        </p:spPr>
        <p:txBody>
          <a:bodyPr wrap="square">
            <a:spAutoFit/>
          </a:bodyPr>
          <a:lstStyle/>
          <a:p>
            <a:r>
              <a:rPr lang="it-IT" sz="900" b="0" kern="0" dirty="0">
                <a:solidFill>
                  <a:schemeClr val="tx1"/>
                </a:solidFill>
                <a:latin typeface="Myriad Pro"/>
                <a:cs typeface="Calibri" pitchFamily="34" charset="0"/>
              </a:rPr>
              <a:t>2</a:t>
            </a:r>
          </a:p>
        </p:txBody>
      </p:sp>
      <p:sp>
        <p:nvSpPr>
          <p:cNvPr id="60" name="CasellaDiTesto 59">
            <a:extLst>
              <a:ext uri="{FF2B5EF4-FFF2-40B4-BE49-F238E27FC236}">
                <a16:creationId xmlns:a16="http://schemas.microsoft.com/office/drawing/2014/main" id="{7FC7B63A-F7B8-4FDC-A4DF-0545517F91BF}"/>
              </a:ext>
            </a:extLst>
          </p:cNvPr>
          <p:cNvSpPr txBox="1">
            <a:spLocks noChangeArrowheads="1"/>
          </p:cNvSpPr>
          <p:nvPr/>
        </p:nvSpPr>
        <p:spPr bwMode="auto">
          <a:xfrm>
            <a:off x="2605317" y="1950357"/>
            <a:ext cx="141061" cy="230832"/>
          </a:xfrm>
          <a:prstGeom prst="rect">
            <a:avLst/>
          </a:prstGeom>
          <a:noFill/>
          <a:ln w="9525">
            <a:noFill/>
            <a:miter lim="800000"/>
            <a:headEnd/>
            <a:tailEnd/>
          </a:ln>
        </p:spPr>
        <p:txBody>
          <a:bodyPr wrap="square">
            <a:spAutoFit/>
          </a:bodyPr>
          <a:lstStyle/>
          <a:p>
            <a:r>
              <a:rPr lang="it-IT" sz="900" b="0" kern="0" dirty="0">
                <a:solidFill>
                  <a:schemeClr val="tx1"/>
                </a:solidFill>
                <a:latin typeface="Myriad Pro"/>
                <a:cs typeface="Calibri" pitchFamily="34" charset="0"/>
              </a:rPr>
              <a:t>1</a:t>
            </a:r>
          </a:p>
        </p:txBody>
      </p:sp>
      <p:cxnSp>
        <p:nvCxnSpPr>
          <p:cNvPr id="61" name="Connettore 1 91">
            <a:extLst>
              <a:ext uri="{FF2B5EF4-FFF2-40B4-BE49-F238E27FC236}">
                <a16:creationId xmlns:a16="http://schemas.microsoft.com/office/drawing/2014/main" id="{C101B4F5-E9BA-48DE-880E-76FD958EDC58}"/>
              </a:ext>
            </a:extLst>
          </p:cNvPr>
          <p:cNvCxnSpPr/>
          <p:nvPr/>
        </p:nvCxnSpPr>
        <p:spPr>
          <a:xfrm>
            <a:off x="2792098" y="2072822"/>
            <a:ext cx="266700"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62" name="Connettore 1 92">
            <a:extLst>
              <a:ext uri="{FF2B5EF4-FFF2-40B4-BE49-F238E27FC236}">
                <a16:creationId xmlns:a16="http://schemas.microsoft.com/office/drawing/2014/main" id="{D78D007D-892A-4049-B6EF-2D82E15CD855}"/>
              </a:ext>
            </a:extLst>
          </p:cNvPr>
          <p:cNvCxnSpPr/>
          <p:nvPr/>
        </p:nvCxnSpPr>
        <p:spPr>
          <a:xfrm>
            <a:off x="2792098" y="1815648"/>
            <a:ext cx="266700"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pic>
        <p:nvPicPr>
          <p:cNvPr id="64" name="Picture 3">
            <a:extLst>
              <a:ext uri="{FF2B5EF4-FFF2-40B4-BE49-F238E27FC236}">
                <a16:creationId xmlns:a16="http://schemas.microsoft.com/office/drawing/2014/main" id="{86BFD909-991E-419B-9438-24A4DA501C71}"/>
              </a:ext>
            </a:extLst>
          </p:cNvPr>
          <p:cNvPicPr>
            <a:picLocks noChangeAspect="1" noChangeArrowheads="1"/>
          </p:cNvPicPr>
          <p:nvPr/>
        </p:nvPicPr>
        <p:blipFill>
          <a:blip r:embed="rId7" cstate="print"/>
          <a:srcRect/>
          <a:stretch>
            <a:fillRect/>
          </a:stretch>
        </p:blipFill>
        <p:spPr bwMode="auto">
          <a:xfrm>
            <a:off x="2988000" y="4176000"/>
            <a:ext cx="2753438" cy="1980000"/>
          </a:xfrm>
          <a:prstGeom prst="rect">
            <a:avLst/>
          </a:prstGeom>
          <a:noFill/>
          <a:ln w="9525">
            <a:noFill/>
            <a:miter lim="800000"/>
            <a:headEnd/>
            <a:tailEnd/>
          </a:ln>
        </p:spPr>
      </p:pic>
      <p:grpSp>
        <p:nvGrpSpPr>
          <p:cNvPr id="65" name="Gruppo 64">
            <a:extLst>
              <a:ext uri="{FF2B5EF4-FFF2-40B4-BE49-F238E27FC236}">
                <a16:creationId xmlns:a16="http://schemas.microsoft.com/office/drawing/2014/main" id="{33F4CF6E-D8BB-4CF7-A365-329EDF0D7A2F}"/>
              </a:ext>
            </a:extLst>
          </p:cNvPr>
          <p:cNvGrpSpPr/>
          <p:nvPr/>
        </p:nvGrpSpPr>
        <p:grpSpPr>
          <a:xfrm>
            <a:off x="4644000" y="5148000"/>
            <a:ext cx="284401" cy="284400"/>
            <a:chOff x="1332000" y="2408400"/>
            <a:chExt cx="284401" cy="284400"/>
          </a:xfrm>
        </p:grpSpPr>
        <p:pic>
          <p:nvPicPr>
            <p:cNvPr id="66" name="Picture 2" descr="C:\Users\Enrico Diani\Desktop\Matita IME.png">
              <a:extLst>
                <a:ext uri="{FF2B5EF4-FFF2-40B4-BE49-F238E27FC236}">
                  <a16:creationId xmlns:a16="http://schemas.microsoft.com/office/drawing/2014/main" id="{16C666F5-4249-49B2-8528-A7AFDBE98E9C}"/>
                </a:ext>
              </a:extLst>
            </p:cNvPr>
            <p:cNvPicPr>
              <a:picLocks noChangeAspect="1" noChangeArrowheads="1"/>
            </p:cNvPicPr>
            <p:nvPr/>
          </p:nvPicPr>
          <p:blipFill>
            <a:blip r:embed="rId8" cstate="print"/>
            <a:srcRect/>
            <a:stretch>
              <a:fillRect/>
            </a:stretch>
          </p:blipFill>
          <p:spPr bwMode="auto">
            <a:xfrm>
              <a:off x="1332000" y="2408400"/>
              <a:ext cx="284401" cy="284400"/>
            </a:xfrm>
            <a:prstGeom prst="rect">
              <a:avLst/>
            </a:prstGeom>
            <a:noFill/>
          </p:spPr>
        </p:pic>
        <p:sp>
          <p:nvSpPr>
            <p:cNvPr id="67" name="CasellaDiTesto 66">
              <a:extLst>
                <a:ext uri="{FF2B5EF4-FFF2-40B4-BE49-F238E27FC236}">
                  <a16:creationId xmlns:a16="http://schemas.microsoft.com/office/drawing/2014/main" id="{5A20642D-1FDF-42A5-A2AD-EDFC55E50821}"/>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68" name="Gruppo 18">
            <a:extLst>
              <a:ext uri="{FF2B5EF4-FFF2-40B4-BE49-F238E27FC236}">
                <a16:creationId xmlns:a16="http://schemas.microsoft.com/office/drawing/2014/main" id="{6CE2B0E4-A5E2-4CE2-B3D4-52F1561A7D12}"/>
              </a:ext>
            </a:extLst>
          </p:cNvPr>
          <p:cNvGrpSpPr/>
          <p:nvPr/>
        </p:nvGrpSpPr>
        <p:grpSpPr>
          <a:xfrm>
            <a:off x="3708000" y="4608000"/>
            <a:ext cx="293824" cy="360000"/>
            <a:chOff x="1483200" y="4590000"/>
            <a:chExt cx="293824" cy="360000"/>
          </a:xfrm>
        </p:grpSpPr>
        <p:pic>
          <p:nvPicPr>
            <p:cNvPr id="69" name="Picture 3" descr="C:\Users\Enrico Diani\Desktop\Mano IME.png">
              <a:extLst>
                <a:ext uri="{FF2B5EF4-FFF2-40B4-BE49-F238E27FC236}">
                  <a16:creationId xmlns:a16="http://schemas.microsoft.com/office/drawing/2014/main" id="{FC0FAA82-C195-4003-BB69-423AF8700FDB}"/>
                </a:ext>
              </a:extLst>
            </p:cNvPr>
            <p:cNvPicPr>
              <a:picLocks noChangeAspect="1" noChangeArrowheads="1"/>
            </p:cNvPicPr>
            <p:nvPr/>
          </p:nvPicPr>
          <p:blipFill>
            <a:blip r:embed="rId9" cstate="print"/>
            <a:srcRect/>
            <a:stretch>
              <a:fillRect/>
            </a:stretch>
          </p:blipFill>
          <p:spPr bwMode="auto">
            <a:xfrm>
              <a:off x="1483200" y="4590000"/>
              <a:ext cx="293824" cy="360000"/>
            </a:xfrm>
            <a:prstGeom prst="rect">
              <a:avLst/>
            </a:prstGeom>
            <a:noFill/>
          </p:spPr>
        </p:pic>
        <p:sp>
          <p:nvSpPr>
            <p:cNvPr id="70" name="CasellaDiTesto 69">
              <a:extLst>
                <a:ext uri="{FF2B5EF4-FFF2-40B4-BE49-F238E27FC236}">
                  <a16:creationId xmlns:a16="http://schemas.microsoft.com/office/drawing/2014/main" id="{4354B235-F25E-4305-B49B-096621505206}"/>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71" name="Gruppo 18">
            <a:extLst>
              <a:ext uri="{FF2B5EF4-FFF2-40B4-BE49-F238E27FC236}">
                <a16:creationId xmlns:a16="http://schemas.microsoft.com/office/drawing/2014/main" id="{844A74FE-E309-4551-BDFE-68BA02D01625}"/>
              </a:ext>
            </a:extLst>
          </p:cNvPr>
          <p:cNvGrpSpPr/>
          <p:nvPr/>
        </p:nvGrpSpPr>
        <p:grpSpPr>
          <a:xfrm>
            <a:off x="5112000" y="5724000"/>
            <a:ext cx="293824" cy="360000"/>
            <a:chOff x="1483200" y="4590000"/>
            <a:chExt cx="293824" cy="360000"/>
          </a:xfrm>
        </p:grpSpPr>
        <p:pic>
          <p:nvPicPr>
            <p:cNvPr id="72" name="Picture 3" descr="C:\Users\Enrico Diani\Desktop\Mano IME.png">
              <a:extLst>
                <a:ext uri="{FF2B5EF4-FFF2-40B4-BE49-F238E27FC236}">
                  <a16:creationId xmlns:a16="http://schemas.microsoft.com/office/drawing/2014/main" id="{C182FA6E-81BD-45B7-9F2E-26D1B367B0B8}"/>
                </a:ext>
              </a:extLst>
            </p:cNvPr>
            <p:cNvPicPr>
              <a:picLocks noChangeAspect="1" noChangeArrowheads="1"/>
            </p:cNvPicPr>
            <p:nvPr/>
          </p:nvPicPr>
          <p:blipFill>
            <a:blip r:embed="rId9" cstate="print"/>
            <a:srcRect/>
            <a:stretch>
              <a:fillRect/>
            </a:stretch>
          </p:blipFill>
          <p:spPr bwMode="auto">
            <a:xfrm>
              <a:off x="1483200" y="4590000"/>
              <a:ext cx="293824" cy="360000"/>
            </a:xfrm>
            <a:prstGeom prst="rect">
              <a:avLst/>
            </a:prstGeom>
            <a:noFill/>
          </p:spPr>
        </p:pic>
        <p:sp>
          <p:nvSpPr>
            <p:cNvPr id="73" name="CasellaDiTesto 72">
              <a:extLst>
                <a:ext uri="{FF2B5EF4-FFF2-40B4-BE49-F238E27FC236}">
                  <a16:creationId xmlns:a16="http://schemas.microsoft.com/office/drawing/2014/main" id="{50C43F6A-17EB-4A40-9973-20FB473BA422}"/>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6</a:t>
              </a:r>
            </a:p>
          </p:txBody>
        </p:sp>
      </p:grpSp>
      <p:grpSp>
        <p:nvGrpSpPr>
          <p:cNvPr id="74" name="Gruppo 18">
            <a:extLst>
              <a:ext uri="{FF2B5EF4-FFF2-40B4-BE49-F238E27FC236}">
                <a16:creationId xmlns:a16="http://schemas.microsoft.com/office/drawing/2014/main" id="{284236DA-17A9-4757-AB0F-26D98F4D8C0A}"/>
              </a:ext>
            </a:extLst>
          </p:cNvPr>
          <p:cNvGrpSpPr/>
          <p:nvPr/>
        </p:nvGrpSpPr>
        <p:grpSpPr>
          <a:xfrm>
            <a:off x="5292000" y="5904000"/>
            <a:ext cx="293824" cy="360000"/>
            <a:chOff x="1483200" y="4590000"/>
            <a:chExt cx="293824" cy="360000"/>
          </a:xfrm>
        </p:grpSpPr>
        <p:pic>
          <p:nvPicPr>
            <p:cNvPr id="75" name="Picture 3" descr="C:\Users\Enrico Diani\Desktop\Mano IME.png">
              <a:extLst>
                <a:ext uri="{FF2B5EF4-FFF2-40B4-BE49-F238E27FC236}">
                  <a16:creationId xmlns:a16="http://schemas.microsoft.com/office/drawing/2014/main" id="{E204B486-265A-4432-8B4A-03F9DAEC6791}"/>
                </a:ext>
              </a:extLst>
            </p:cNvPr>
            <p:cNvPicPr>
              <a:picLocks noChangeAspect="1" noChangeArrowheads="1"/>
            </p:cNvPicPr>
            <p:nvPr/>
          </p:nvPicPr>
          <p:blipFill>
            <a:blip r:embed="rId9" cstate="print"/>
            <a:srcRect/>
            <a:stretch>
              <a:fillRect/>
            </a:stretch>
          </p:blipFill>
          <p:spPr bwMode="auto">
            <a:xfrm>
              <a:off x="1483200" y="4590000"/>
              <a:ext cx="293824" cy="360000"/>
            </a:xfrm>
            <a:prstGeom prst="rect">
              <a:avLst/>
            </a:prstGeom>
            <a:noFill/>
          </p:spPr>
        </p:pic>
        <p:sp>
          <p:nvSpPr>
            <p:cNvPr id="76" name="CasellaDiTesto 75">
              <a:extLst>
                <a:ext uri="{FF2B5EF4-FFF2-40B4-BE49-F238E27FC236}">
                  <a16:creationId xmlns:a16="http://schemas.microsoft.com/office/drawing/2014/main" id="{6317951D-3086-481F-92D0-BBEF27EBE736}"/>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grpSp>
        <p:nvGrpSpPr>
          <p:cNvPr id="77" name="Gruppo 18">
            <a:extLst>
              <a:ext uri="{FF2B5EF4-FFF2-40B4-BE49-F238E27FC236}">
                <a16:creationId xmlns:a16="http://schemas.microsoft.com/office/drawing/2014/main" id="{7173AC87-11D0-4F95-B55B-24924BB8C77D}"/>
              </a:ext>
            </a:extLst>
          </p:cNvPr>
          <p:cNvGrpSpPr/>
          <p:nvPr/>
        </p:nvGrpSpPr>
        <p:grpSpPr>
          <a:xfrm>
            <a:off x="5076000" y="5004000"/>
            <a:ext cx="293824" cy="360000"/>
            <a:chOff x="1483200" y="4590000"/>
            <a:chExt cx="293824" cy="360000"/>
          </a:xfrm>
        </p:grpSpPr>
        <p:pic>
          <p:nvPicPr>
            <p:cNvPr id="78" name="Picture 3" descr="C:\Users\Enrico Diani\Desktop\Mano IME.png">
              <a:extLst>
                <a:ext uri="{FF2B5EF4-FFF2-40B4-BE49-F238E27FC236}">
                  <a16:creationId xmlns:a16="http://schemas.microsoft.com/office/drawing/2014/main" id="{2388C637-356B-4862-9323-6F455DB060DE}"/>
                </a:ext>
              </a:extLst>
            </p:cNvPr>
            <p:cNvPicPr>
              <a:picLocks noChangeAspect="1" noChangeArrowheads="1"/>
            </p:cNvPicPr>
            <p:nvPr/>
          </p:nvPicPr>
          <p:blipFill>
            <a:blip r:embed="rId9" cstate="print"/>
            <a:srcRect/>
            <a:stretch>
              <a:fillRect/>
            </a:stretch>
          </p:blipFill>
          <p:spPr bwMode="auto">
            <a:xfrm>
              <a:off x="1483200" y="4590000"/>
              <a:ext cx="293824" cy="360000"/>
            </a:xfrm>
            <a:prstGeom prst="rect">
              <a:avLst/>
            </a:prstGeom>
            <a:noFill/>
          </p:spPr>
        </p:pic>
        <p:sp>
          <p:nvSpPr>
            <p:cNvPr id="79" name="CasellaDiTesto 78">
              <a:extLst>
                <a:ext uri="{FF2B5EF4-FFF2-40B4-BE49-F238E27FC236}">
                  <a16:creationId xmlns:a16="http://schemas.microsoft.com/office/drawing/2014/main" id="{5A99142A-F8AB-4F7E-9A8D-E42052D969B2}"/>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80" name="Gruppo 18">
            <a:extLst>
              <a:ext uri="{FF2B5EF4-FFF2-40B4-BE49-F238E27FC236}">
                <a16:creationId xmlns:a16="http://schemas.microsoft.com/office/drawing/2014/main" id="{74EC35EB-143C-40BB-ACBF-3D4D1D492F9E}"/>
              </a:ext>
            </a:extLst>
          </p:cNvPr>
          <p:cNvGrpSpPr/>
          <p:nvPr/>
        </p:nvGrpSpPr>
        <p:grpSpPr>
          <a:xfrm>
            <a:off x="5400000" y="4860000"/>
            <a:ext cx="293824" cy="360000"/>
            <a:chOff x="1483200" y="4590000"/>
            <a:chExt cx="293824" cy="360000"/>
          </a:xfrm>
        </p:grpSpPr>
        <p:pic>
          <p:nvPicPr>
            <p:cNvPr id="81" name="Picture 3" descr="C:\Users\Enrico Diani\Desktop\Mano IME.png">
              <a:extLst>
                <a:ext uri="{FF2B5EF4-FFF2-40B4-BE49-F238E27FC236}">
                  <a16:creationId xmlns:a16="http://schemas.microsoft.com/office/drawing/2014/main" id="{3939B566-494A-4CA5-90CC-2E8610A6DF96}"/>
                </a:ext>
              </a:extLst>
            </p:cNvPr>
            <p:cNvPicPr>
              <a:picLocks noChangeAspect="1" noChangeArrowheads="1"/>
            </p:cNvPicPr>
            <p:nvPr/>
          </p:nvPicPr>
          <p:blipFill>
            <a:blip r:embed="rId9" cstate="print"/>
            <a:srcRect/>
            <a:stretch>
              <a:fillRect/>
            </a:stretch>
          </p:blipFill>
          <p:spPr bwMode="auto">
            <a:xfrm>
              <a:off x="1483200" y="4590000"/>
              <a:ext cx="293824" cy="360000"/>
            </a:xfrm>
            <a:prstGeom prst="rect">
              <a:avLst/>
            </a:prstGeom>
            <a:noFill/>
          </p:spPr>
        </p:pic>
        <p:sp>
          <p:nvSpPr>
            <p:cNvPr id="82" name="CasellaDiTesto 81">
              <a:extLst>
                <a:ext uri="{FF2B5EF4-FFF2-40B4-BE49-F238E27FC236}">
                  <a16:creationId xmlns:a16="http://schemas.microsoft.com/office/drawing/2014/main" id="{C2E8DABD-FBFC-490D-BF15-F43A5447AD2C}"/>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
          <p:cNvSpPr txBox="1">
            <a:spLocks noChangeArrowheads="1"/>
          </p:cNvSpPr>
          <p:nvPr/>
        </p:nvSpPr>
        <p:spPr bwMode="auto">
          <a:xfrm>
            <a:off x="2520000" y="1173480"/>
            <a:ext cx="4032000" cy="8005623"/>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p>
            <a:pPr lvl="0" indent="87313" algn="l">
              <a:spcBef>
                <a:spcPts val="200"/>
              </a:spcBef>
            </a:pPr>
            <a:r>
              <a:rPr lang="en-US" sz="900" b="0" kern="0" dirty="0">
                <a:solidFill>
                  <a:schemeClr val="tx1"/>
                </a:solidFill>
                <a:latin typeface="Myriad Pro"/>
                <a:cs typeface="Calibri" pitchFamily="34" charset="0"/>
              </a:rPr>
              <a:t>- Procedure for NEMO SX modules</a:t>
            </a:r>
          </a:p>
          <a:p>
            <a:pPr lvl="0" algn="l">
              <a:spcBef>
                <a:spcPts val="200"/>
              </a:spcBef>
            </a:pPr>
            <a:endParaRPr lang="en-US" sz="900" b="0" kern="0" dirty="0">
              <a:solidFill>
                <a:schemeClr val="tx1"/>
              </a:solidFill>
              <a:latin typeface="Myriad Pro"/>
              <a:cs typeface="Calibri" pitchFamily="34" charset="0"/>
            </a:endParaRPr>
          </a:p>
          <a:p>
            <a:pPr lvl="0" algn="l">
              <a:spcBef>
                <a:spcPts val="200"/>
              </a:spcBef>
            </a:pPr>
            <a:endParaRPr lang="en-US" sz="900" b="0" kern="0" dirty="0">
              <a:solidFill>
                <a:schemeClr val="tx1"/>
              </a:solidFill>
              <a:latin typeface="Myriad Pro"/>
              <a:cs typeface="Calibri" pitchFamily="34" charset="0"/>
            </a:endParaRPr>
          </a:p>
          <a:p>
            <a:pPr lvl="0" algn="l">
              <a:spcBef>
                <a:spcPts val="200"/>
              </a:spcBef>
            </a:pPr>
            <a:endParaRPr lang="en-US" sz="900" b="0" kern="0" dirty="0">
              <a:solidFill>
                <a:schemeClr val="tx1"/>
              </a:solidFill>
              <a:latin typeface="Myriad Pro"/>
              <a:cs typeface="Calibri" pitchFamily="34" charset="0"/>
            </a:endParaRPr>
          </a:p>
          <a:p>
            <a:pPr lvl="0" algn="l">
              <a:spcBef>
                <a:spcPts val="200"/>
              </a:spcBef>
            </a:pPr>
            <a:endParaRPr lang="en-US" sz="900" b="0" kern="0" dirty="0">
              <a:solidFill>
                <a:schemeClr val="tx1"/>
              </a:solidFill>
              <a:latin typeface="Myriad Pro"/>
              <a:cs typeface="Calibri" pitchFamily="34" charset="0"/>
            </a:endParaRPr>
          </a:p>
          <a:p>
            <a:pPr lvl="0" algn="l">
              <a:spcBef>
                <a:spcPts val="200"/>
              </a:spcBef>
            </a:pPr>
            <a:endParaRPr lang="en-US" sz="900" b="0" kern="0" dirty="0">
              <a:solidFill>
                <a:schemeClr val="tx1"/>
              </a:solidFill>
              <a:latin typeface="Myriad Pro"/>
              <a:cs typeface="Calibri" pitchFamily="34" charset="0"/>
            </a:endParaRPr>
          </a:p>
          <a:p>
            <a:pPr lvl="0" algn="l">
              <a:spcBef>
                <a:spcPts val="200"/>
              </a:spcBef>
            </a:pPr>
            <a:endParaRPr lang="en-US" sz="900" b="0" kern="0" dirty="0">
              <a:solidFill>
                <a:schemeClr val="tx1"/>
              </a:solidFill>
              <a:latin typeface="Myriad Pro"/>
              <a:cs typeface="Calibri" pitchFamily="34" charset="0"/>
            </a:endParaRPr>
          </a:p>
          <a:p>
            <a:pPr lvl="0" algn="l">
              <a:spcBef>
                <a:spcPts val="200"/>
              </a:spcBef>
            </a:pPr>
            <a:endParaRPr lang="en-US" sz="900" b="0" kern="0" dirty="0">
              <a:solidFill>
                <a:schemeClr val="tx1"/>
              </a:solidFill>
              <a:latin typeface="Myriad Pro"/>
              <a:cs typeface="Calibri" pitchFamily="34" charset="0"/>
            </a:endParaRPr>
          </a:p>
          <a:p>
            <a:pPr lvl="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r>
              <a:rPr lang="en-US" sz="900" kern="0" dirty="0">
                <a:solidFill>
                  <a:schemeClr val="tx1"/>
                </a:solidFill>
                <a:latin typeface="Myriad Pro"/>
                <a:cs typeface="Calibri" pitchFamily="34" charset="0"/>
              </a:rPr>
              <a:t>1. </a:t>
            </a:r>
            <a:r>
              <a:rPr lang="en-US" sz="900" b="0" kern="0" dirty="0">
                <a:solidFill>
                  <a:schemeClr val="tx1"/>
                </a:solidFill>
                <a:latin typeface="Myriad Pro"/>
                <a:cs typeface="Calibri" pitchFamily="34" charset="0"/>
              </a:rPr>
              <a:t>Click “Add”</a:t>
            </a:r>
          </a:p>
          <a:p>
            <a:pPr indent="-342900" algn="l">
              <a:spcBef>
                <a:spcPts val="200"/>
              </a:spcBef>
            </a:pPr>
            <a:r>
              <a:rPr lang="en-GB" sz="900" kern="0" dirty="0">
                <a:solidFill>
                  <a:schemeClr val="tx1"/>
                </a:solidFill>
                <a:latin typeface="Myriad Pro"/>
                <a:cs typeface="Calibri" pitchFamily="34" charset="0"/>
              </a:rPr>
              <a:t>2.</a:t>
            </a:r>
            <a:r>
              <a:rPr lang="en-GB" sz="900" b="0" kern="0" dirty="0">
                <a:solidFill>
                  <a:schemeClr val="tx1"/>
                </a:solidFill>
                <a:latin typeface="Myriad Pro"/>
                <a:cs typeface="Calibri" pitchFamily="34" charset="0"/>
              </a:rPr>
              <a:t> Choose the Device family from the families list</a:t>
            </a:r>
          </a:p>
          <a:p>
            <a:pPr lvl="0" indent="-342900" algn="l">
              <a:spcBef>
                <a:spcPts val="200"/>
              </a:spcBef>
            </a:pPr>
            <a:r>
              <a:rPr lang="en-GB" sz="900" kern="0" dirty="0">
                <a:solidFill>
                  <a:schemeClr val="tx1"/>
                </a:solidFill>
                <a:latin typeface="Myriad Pro"/>
                <a:cs typeface="Calibri" pitchFamily="34" charset="0"/>
              </a:rPr>
              <a:t>3</a:t>
            </a:r>
            <a:r>
              <a:rPr lang="en-US" sz="900" kern="0" dirty="0">
                <a:solidFill>
                  <a:schemeClr val="tx1"/>
                </a:solidFill>
                <a:latin typeface="Myriad Pro"/>
                <a:cs typeface="Calibri" pitchFamily="34" charset="0"/>
              </a:rPr>
              <a:t>.</a:t>
            </a:r>
            <a:r>
              <a:rPr lang="en-US" sz="900" b="0" kern="0" dirty="0">
                <a:solidFill>
                  <a:schemeClr val="tx1"/>
                </a:solidFill>
                <a:latin typeface="Myriad Pro"/>
                <a:cs typeface="Calibri" pitchFamily="34" charset="0"/>
              </a:rPr>
              <a:t> Choose the model from the model list</a:t>
            </a:r>
          </a:p>
          <a:p>
            <a:pPr marL="92075" lvl="0" indent="-92075" algn="l">
              <a:spcBef>
                <a:spcPts val="200"/>
              </a:spcBef>
            </a:pPr>
            <a:r>
              <a:rPr lang="en-GB" sz="900" kern="0" dirty="0">
                <a:solidFill>
                  <a:schemeClr val="tx1"/>
                </a:solidFill>
                <a:latin typeface="Myriad Pro"/>
                <a:cs typeface="Calibri" pitchFamily="34" charset="0"/>
              </a:rPr>
              <a:t>4.</a:t>
            </a:r>
            <a:r>
              <a:rPr lang="en-GB" sz="900" b="0" kern="0" dirty="0">
                <a:solidFill>
                  <a:schemeClr val="tx1"/>
                </a:solidFill>
                <a:latin typeface="Myriad Pro"/>
                <a:cs typeface="Calibri" pitchFamily="34" charset="0"/>
              </a:rPr>
              <a:t> Assign the Device parameters:</a:t>
            </a:r>
            <a:br>
              <a:rPr lang="en-GB" sz="900" b="0" kern="0" dirty="0">
                <a:solidFill>
                  <a:schemeClr val="tx1"/>
                </a:solidFill>
                <a:latin typeface="Myriad Pro"/>
                <a:cs typeface="Calibri" pitchFamily="34" charset="0"/>
              </a:rPr>
            </a:br>
            <a:r>
              <a:rPr lang="en-US" sz="900" b="0" kern="0" dirty="0">
                <a:solidFill>
                  <a:schemeClr val="tx1"/>
                </a:solidFill>
                <a:latin typeface="Myriad Pro"/>
                <a:cs typeface="Calibri" pitchFamily="34" charset="0"/>
              </a:rPr>
              <a:t> Modbus address of the Device/Group of devices NEMO SX </a:t>
            </a:r>
            <a:r>
              <a:rPr lang="en-GB" sz="700" b="0" kern="0" dirty="0">
                <a:solidFill>
                  <a:schemeClr val="tx1"/>
                </a:solidFill>
                <a:latin typeface="Myriad Pro"/>
                <a:cs typeface="Calibri" pitchFamily="34" charset="0"/>
              </a:rPr>
              <a:t>(required parameter)</a:t>
            </a:r>
            <a:br>
              <a:rPr lang="en-GB" sz="700" b="0" kern="0" dirty="0">
                <a:solidFill>
                  <a:schemeClr val="tx1"/>
                </a:solidFill>
                <a:latin typeface="Myriad Pro"/>
                <a:cs typeface="Calibri" pitchFamily="34" charset="0"/>
              </a:rPr>
            </a:br>
            <a:r>
              <a:rPr lang="en-GB" sz="800" kern="0" dirty="0">
                <a:solidFill>
                  <a:srgbClr val="146BBA"/>
                </a:solidFill>
                <a:latin typeface="Myriad Pro"/>
                <a:cs typeface="Calibri" pitchFamily="34" charset="0"/>
              </a:rPr>
              <a:t>Note:</a:t>
            </a:r>
            <a:r>
              <a:rPr lang="en-GB" sz="800" b="0" kern="0" dirty="0">
                <a:solidFill>
                  <a:schemeClr val="tx1"/>
                </a:solidFill>
                <a:latin typeface="Myriad Pro"/>
                <a:cs typeface="Calibri" pitchFamily="34" charset="0"/>
              </a:rPr>
              <a:t> in case of a NEMO SX system in “remote addressing mode”, the Modbus address is composed as shown: “address of the device/group of devices” - “address of the NEMO SX interface to which the devices are connected”</a:t>
            </a:r>
            <a:br>
              <a:rPr lang="en-GB" sz="800" b="0" kern="0" dirty="0">
                <a:solidFill>
                  <a:schemeClr val="tx1"/>
                </a:solidFill>
                <a:latin typeface="Myriad Pro"/>
                <a:cs typeface="Calibri" pitchFamily="34" charset="0"/>
              </a:rPr>
            </a:br>
            <a:r>
              <a:rPr lang="en-GB" sz="800" b="0" kern="0" dirty="0">
                <a:solidFill>
                  <a:schemeClr val="tx1"/>
                </a:solidFill>
                <a:latin typeface="Myriad Pro"/>
                <a:cs typeface="Calibri" pitchFamily="34" charset="0"/>
              </a:rPr>
              <a:t>(e.g.: device address: 2, interface address: 1 → write: 2-1)  </a:t>
            </a:r>
            <a:br>
              <a:rPr lang="en-GB" sz="700" b="0" kern="0" dirty="0">
                <a:solidFill>
                  <a:schemeClr val="tx1"/>
                </a:solidFill>
                <a:latin typeface="Myriad Pro"/>
                <a:cs typeface="Calibri" pitchFamily="34" charset="0"/>
              </a:rPr>
            </a:br>
            <a:r>
              <a:rPr lang="en-GB" sz="900" b="0" kern="0" dirty="0">
                <a:solidFill>
                  <a:schemeClr val="tx1"/>
                </a:solidFill>
                <a:latin typeface="Myriad Pro"/>
                <a:cs typeface="Calibri" pitchFamily="34" charset="0"/>
              </a:rPr>
              <a:t>Name </a:t>
            </a:r>
            <a:r>
              <a:rPr lang="en-GB" sz="700" b="0" kern="0" dirty="0">
                <a:solidFill>
                  <a:schemeClr val="tx1"/>
                </a:solidFill>
                <a:latin typeface="Myriad Pro"/>
                <a:cs typeface="Calibri" pitchFamily="34" charset="0"/>
              </a:rPr>
              <a:t>(required parameter) </a:t>
            </a:r>
            <a:br>
              <a:rPr lang="en-GB" sz="700" b="0" kern="0" dirty="0">
                <a:solidFill>
                  <a:schemeClr val="tx1"/>
                </a:solidFill>
                <a:latin typeface="Myriad Pro"/>
                <a:cs typeface="Calibri" pitchFamily="34" charset="0"/>
              </a:rPr>
            </a:br>
            <a:r>
              <a:rPr lang="en-GB" sz="900" b="0" kern="0" dirty="0">
                <a:solidFill>
                  <a:schemeClr val="tx1"/>
                </a:solidFill>
                <a:latin typeface="Myriad Pro"/>
                <a:cs typeface="Calibri" pitchFamily="34" charset="0"/>
              </a:rPr>
              <a:t>Load type </a:t>
            </a:r>
            <a:r>
              <a:rPr lang="en-GB" sz="700" b="0" kern="0" dirty="0">
                <a:solidFill>
                  <a:schemeClr val="tx1"/>
                </a:solidFill>
                <a:latin typeface="Myriad Pro"/>
                <a:cs typeface="Calibri" pitchFamily="34" charset="0"/>
              </a:rPr>
              <a:t>(optional parameter)</a:t>
            </a:r>
            <a:br>
              <a:rPr lang="en-GB" sz="700" b="0" kern="0" dirty="0">
                <a:solidFill>
                  <a:schemeClr val="tx1"/>
                </a:solidFill>
                <a:latin typeface="Myriad Pro"/>
                <a:cs typeface="Calibri" pitchFamily="34" charset="0"/>
              </a:rPr>
            </a:br>
            <a:r>
              <a:rPr lang="en-GB" sz="900" b="0" kern="0" dirty="0">
                <a:solidFill>
                  <a:schemeClr val="tx1"/>
                </a:solidFill>
                <a:latin typeface="Myriad Pro"/>
                <a:cs typeface="Calibri" pitchFamily="34" charset="0"/>
              </a:rPr>
              <a:t>Supply: current direction in the measuring sensors </a:t>
            </a:r>
            <a:r>
              <a:rPr lang="en-GB" sz="800" b="0" kern="0" dirty="0">
                <a:solidFill>
                  <a:schemeClr val="tx1"/>
                </a:solidFill>
                <a:latin typeface="Myriad Pro"/>
                <a:cs typeface="Calibri" pitchFamily="34" charset="0"/>
              </a:rPr>
              <a:t>(required parameter for cat. Nos. SXMM63/MT63/MMT5)</a:t>
            </a:r>
            <a:endParaRPr lang="en-GB" sz="900" b="0" kern="0" dirty="0">
              <a:solidFill>
                <a:schemeClr val="tx1"/>
              </a:solidFill>
              <a:latin typeface="Myriad Pro"/>
              <a:cs typeface="Calibri" pitchFamily="34" charset="0"/>
            </a:endParaRPr>
          </a:p>
          <a:p>
            <a:pPr lvl="0" algn="l">
              <a:spcBef>
                <a:spcPts val="200"/>
              </a:spcBef>
            </a:pPr>
            <a:r>
              <a:rPr lang="en-GB" sz="900" kern="0" dirty="0">
                <a:solidFill>
                  <a:schemeClr val="tx1"/>
                </a:solidFill>
                <a:latin typeface="Myriad Pro"/>
                <a:cs typeface="Calibri" pitchFamily="34" charset="0"/>
              </a:rPr>
              <a:t>5.</a:t>
            </a:r>
            <a:r>
              <a:rPr lang="en-GB" sz="900" b="0" kern="0" dirty="0">
                <a:solidFill>
                  <a:schemeClr val="tx1"/>
                </a:solidFill>
                <a:latin typeface="Myriad Pro"/>
                <a:cs typeface="Calibri" pitchFamily="34" charset="0"/>
              </a:rPr>
              <a:t> Click “Save”</a:t>
            </a:r>
          </a:p>
          <a:p>
            <a:pPr lvl="0" algn="l">
              <a:spcBef>
                <a:spcPts val="200"/>
              </a:spcBef>
            </a:pPr>
            <a:r>
              <a:rPr lang="en-US" sz="900" kern="0" dirty="0">
                <a:solidFill>
                  <a:schemeClr val="tx1"/>
                </a:solidFill>
                <a:latin typeface="Myriad Pro"/>
                <a:cs typeface="Calibri" pitchFamily="34" charset="0"/>
              </a:rPr>
              <a:t>6.</a:t>
            </a:r>
            <a:r>
              <a:rPr lang="en-US" sz="900" b="0" kern="0" dirty="0">
                <a:solidFill>
                  <a:schemeClr val="tx1"/>
                </a:solidFill>
                <a:latin typeface="Myriad Pro"/>
                <a:cs typeface="Calibri" pitchFamily="34" charset="0"/>
              </a:rPr>
              <a:t> Click “Test” to verify the correct operation of the communication between the Device and the Gateway</a:t>
            </a:r>
          </a:p>
          <a:p>
            <a:pPr lvl="0" algn="l">
              <a:spcBef>
                <a:spcPts val="200"/>
              </a:spcBef>
            </a:pPr>
            <a:r>
              <a:rPr lang="en-US" sz="900" b="0" kern="0" dirty="0">
                <a:solidFill>
                  <a:schemeClr val="tx1"/>
                </a:solidFill>
                <a:latin typeface="Myriad Pro"/>
                <a:cs typeface="Calibri" pitchFamily="34" charset="0"/>
              </a:rPr>
              <a:t>Repeat the operations</a:t>
            </a:r>
            <a:r>
              <a:rPr lang="it-IT" sz="900" b="0" kern="0" dirty="0">
                <a:solidFill>
                  <a:schemeClr val="tx1"/>
                </a:solidFill>
                <a:latin typeface="Myriad Pro"/>
                <a:cs typeface="Calibri" pitchFamily="34" charset="0"/>
              </a:rPr>
              <a:t> </a:t>
            </a:r>
            <a:r>
              <a:rPr lang="en-GB" sz="900" b="0" kern="0" dirty="0">
                <a:solidFill>
                  <a:schemeClr val="tx1"/>
                </a:solidFill>
                <a:latin typeface="Myriad Pro"/>
                <a:cs typeface="Calibri" pitchFamily="34" charset="0"/>
              </a:rPr>
              <a:t>1. to  </a:t>
            </a:r>
            <a:r>
              <a:rPr lang="it-IT" sz="900" b="0" dirty="0">
                <a:solidFill>
                  <a:schemeClr val="tx1"/>
                </a:solidFill>
                <a:latin typeface="Myriad Pro"/>
                <a:sym typeface="Wingdings" pitchFamily="2" charset="2"/>
              </a:rPr>
              <a:t>6. </a:t>
            </a:r>
            <a:r>
              <a:rPr lang="en-US" sz="900" b="0" kern="0" dirty="0">
                <a:solidFill>
                  <a:schemeClr val="tx1"/>
                </a:solidFill>
                <a:latin typeface="Myriad Pro"/>
                <a:cs typeface="Calibri" pitchFamily="34" charset="0"/>
              </a:rPr>
              <a:t>to add more devices</a:t>
            </a:r>
          </a:p>
          <a:p>
            <a:pPr lvl="0" algn="l">
              <a:spcBef>
                <a:spcPts val="200"/>
              </a:spcBef>
            </a:pPr>
            <a:endParaRPr lang="en-US" sz="900" b="0" kern="0" dirty="0">
              <a:solidFill>
                <a:schemeClr val="tx1"/>
              </a:solidFill>
              <a:latin typeface="Myriad Pro"/>
              <a:cs typeface="Calibri" pitchFamily="34" charset="0"/>
            </a:endParaRPr>
          </a:p>
          <a:p>
            <a:pPr algn="l">
              <a:spcBef>
                <a:spcPts val="200"/>
              </a:spcBef>
            </a:pPr>
            <a:r>
              <a:rPr lang="en-US" sz="900" kern="0" dirty="0">
                <a:solidFill>
                  <a:srgbClr val="146BBA"/>
                </a:solidFill>
                <a:latin typeface="Myriad Pro"/>
                <a:cs typeface="Calibri" pitchFamily="34" charset="0"/>
              </a:rPr>
              <a:t>Note:</a:t>
            </a:r>
            <a:r>
              <a:rPr lang="en-US" sz="900" b="0" kern="0" dirty="0">
                <a:solidFill>
                  <a:schemeClr val="tx1"/>
                </a:solidFill>
                <a:latin typeface="Myriad Pro"/>
                <a:cs typeface="Calibri" pitchFamily="34" charset="0"/>
              </a:rPr>
              <a:t> </a:t>
            </a:r>
            <a:r>
              <a:rPr lang="en-US" sz="900" kern="0" dirty="0">
                <a:solidFill>
                  <a:schemeClr val="tx1"/>
                </a:solidFill>
                <a:latin typeface="Myriad Pro"/>
                <a:cs typeface="Calibri" pitchFamily="34" charset="0"/>
              </a:rPr>
              <a:t>pulse concentrator module NEMO SX (cat. no SXMIMP) is to be managed as a standard pulse concentrator </a:t>
            </a:r>
            <a:r>
              <a:rPr lang="en-US" sz="800" b="0" i="1" kern="0" dirty="0">
                <a:solidFill>
                  <a:schemeClr val="tx1"/>
                </a:solidFill>
                <a:latin typeface="Myriad Pro"/>
                <a:cs typeface="Calibri" pitchFamily="34" charset="0"/>
              </a:rPr>
              <a:t>(see next page)</a:t>
            </a:r>
            <a:r>
              <a:rPr lang="en-US" sz="900" kern="0" dirty="0">
                <a:solidFill>
                  <a:schemeClr val="tx1"/>
                </a:solidFill>
                <a:latin typeface="Myriad Pro"/>
                <a:cs typeface="Calibri" pitchFamily="34" charset="0"/>
              </a:rPr>
              <a:t>.</a:t>
            </a:r>
          </a:p>
          <a:p>
            <a:pPr lvl="0" algn="l">
              <a:spcBef>
                <a:spcPts val="200"/>
              </a:spcBef>
            </a:pPr>
            <a:endParaRPr lang="en-US" sz="900" b="0" kern="0" dirty="0">
              <a:solidFill>
                <a:schemeClr val="tx1"/>
              </a:solidFill>
              <a:latin typeface="Myriad Pro"/>
              <a:cs typeface="Calibri" pitchFamily="34" charset="0"/>
            </a:endParaRPr>
          </a:p>
          <a:p>
            <a:pPr indent="92075" algn="l">
              <a:spcBef>
                <a:spcPts val="200"/>
              </a:spcBef>
              <a:buFontTx/>
              <a:buChar char="-"/>
            </a:pPr>
            <a:r>
              <a:rPr lang="en-US" sz="900" b="0" kern="0" dirty="0">
                <a:solidFill>
                  <a:schemeClr val="tx1"/>
                </a:solidFill>
                <a:latin typeface="Myriad Pro"/>
                <a:cs typeface="Calibri" pitchFamily="34" charset="0"/>
              </a:rPr>
              <a:t>Details for Measurement modules NEMO SX</a:t>
            </a:r>
            <a:br>
              <a:rPr lang="en-US" sz="900" b="0" kern="0" dirty="0">
                <a:solidFill>
                  <a:schemeClr val="tx1"/>
                </a:solidFill>
                <a:latin typeface="Myriad Pro"/>
                <a:cs typeface="Calibri" pitchFamily="34" charset="0"/>
              </a:rPr>
            </a:br>
            <a:r>
              <a:rPr lang="en-US" sz="900" kern="0" dirty="0">
                <a:solidFill>
                  <a:schemeClr val="tx1"/>
                </a:solidFill>
                <a:latin typeface="Myriad Pro"/>
                <a:cs typeface="Calibri" pitchFamily="34" charset="0"/>
              </a:rPr>
              <a:t>Supply:</a:t>
            </a:r>
            <a:r>
              <a:rPr lang="en-US" sz="900" b="0" kern="0" dirty="0">
                <a:solidFill>
                  <a:schemeClr val="tx1"/>
                </a:solidFill>
                <a:latin typeface="Myriad Pro"/>
                <a:cs typeface="Calibri" pitchFamily="34" charset="0"/>
              </a:rPr>
              <a:t> to ensure correct measurement of various electrical quantities, it is necessary to indicate the current versus trough the CT(s) or Rogowski sensor(s):</a:t>
            </a:r>
          </a:p>
          <a:p>
            <a:pPr algn="l">
              <a:spcBef>
                <a:spcPts val="200"/>
              </a:spcBef>
            </a:pPr>
            <a:r>
              <a:rPr lang="en-US" sz="900" b="0" kern="0" dirty="0">
                <a:solidFill>
                  <a:schemeClr val="tx1"/>
                </a:solidFill>
                <a:latin typeface="Myriad Pro"/>
                <a:cs typeface="Calibri" pitchFamily="34" charset="0"/>
              </a:rPr>
              <a:t>current versus upstream of tore/CT → choose Upstream </a:t>
            </a:r>
            <a:r>
              <a:rPr lang="en-US" sz="800" b="0" kern="0" dirty="0">
                <a:solidFill>
                  <a:schemeClr val="tx1"/>
                </a:solidFill>
                <a:latin typeface="Myriad Pro"/>
                <a:cs typeface="Calibri" pitchFamily="34" charset="0"/>
              </a:rPr>
              <a:t>(default setting)</a:t>
            </a:r>
            <a:endParaRPr lang="en-US" sz="900" b="0" kern="0" dirty="0">
              <a:solidFill>
                <a:schemeClr val="tx1"/>
              </a:solidFill>
              <a:latin typeface="Myriad Pro"/>
              <a:cs typeface="Calibri" pitchFamily="34" charset="0"/>
            </a:endParaRPr>
          </a:p>
          <a:p>
            <a:pPr algn="l">
              <a:spcBef>
                <a:spcPts val="200"/>
              </a:spcBef>
            </a:pPr>
            <a:endParaRPr lang="en-US" sz="900" b="0" kern="0" dirty="0">
              <a:solidFill>
                <a:srgbClr val="00B050"/>
              </a:solidFill>
              <a:latin typeface="Myriad Pro"/>
              <a:cs typeface="Calibri" pitchFamily="34" charset="0"/>
            </a:endParaRPr>
          </a:p>
          <a:p>
            <a:pPr algn="l">
              <a:spcBef>
                <a:spcPts val="200"/>
              </a:spcBef>
            </a:pPr>
            <a:endParaRPr lang="en-US" sz="900" b="0" kern="0" dirty="0">
              <a:solidFill>
                <a:srgbClr val="00B050"/>
              </a:solidFill>
              <a:latin typeface="Myriad Pro"/>
              <a:cs typeface="Calibri" pitchFamily="34" charset="0"/>
            </a:endParaRPr>
          </a:p>
          <a:p>
            <a:pPr algn="l">
              <a:spcBef>
                <a:spcPts val="200"/>
              </a:spcBef>
            </a:pPr>
            <a:endParaRPr lang="en-US" sz="900" b="0" kern="0" dirty="0">
              <a:solidFill>
                <a:srgbClr val="00B050"/>
              </a:solidFill>
              <a:latin typeface="Myriad Pro"/>
              <a:cs typeface="Calibri" pitchFamily="34" charset="0"/>
            </a:endParaRPr>
          </a:p>
          <a:p>
            <a:pPr algn="l">
              <a:spcBef>
                <a:spcPts val="200"/>
              </a:spcBef>
            </a:pPr>
            <a:endParaRPr lang="en-US" sz="900" b="0" kern="0" dirty="0">
              <a:solidFill>
                <a:srgbClr val="00B050"/>
              </a:solidFill>
              <a:latin typeface="Myriad Pro"/>
              <a:cs typeface="Calibri" pitchFamily="34" charset="0"/>
            </a:endParaRPr>
          </a:p>
          <a:p>
            <a:pPr algn="l">
              <a:spcBef>
                <a:spcPts val="200"/>
              </a:spcBef>
            </a:pPr>
            <a:r>
              <a:rPr lang="en-US" sz="900" b="0" kern="0" dirty="0">
                <a:solidFill>
                  <a:schemeClr val="tx1"/>
                </a:solidFill>
                <a:latin typeface="Myriad Pro"/>
                <a:cs typeface="Calibri" pitchFamily="34" charset="0"/>
              </a:rPr>
              <a:t>current versus downstream of tore/CT → choose Downstream</a:t>
            </a:r>
            <a:endParaRPr kumimoji="0" lang="en-GB" sz="900" b="0" i="0" u="none" strike="noStrike" kern="0" cap="none" spc="0" normalizeH="0" baseline="0" noProof="0" dirty="0">
              <a:ln>
                <a:noFill/>
              </a:ln>
              <a:solidFill>
                <a:schemeClr val="tx1"/>
              </a:solidFill>
              <a:effectLst/>
              <a:uLnTx/>
              <a:uFillTx/>
              <a:latin typeface="Myriad Pro"/>
              <a:ea typeface="+mn-ea"/>
              <a:cs typeface="Calibri" pitchFamily="34" charset="0"/>
            </a:endParaRPr>
          </a:p>
        </p:txBody>
      </p:sp>
      <p:pic>
        <p:nvPicPr>
          <p:cNvPr id="48130" name="Picture 2"/>
          <p:cNvPicPr>
            <a:picLocks noChangeAspect="1" noChangeArrowheads="1"/>
          </p:cNvPicPr>
          <p:nvPr/>
        </p:nvPicPr>
        <p:blipFill>
          <a:blip r:embed="rId3" cstate="print"/>
          <a:srcRect/>
          <a:stretch>
            <a:fillRect/>
          </a:stretch>
        </p:blipFill>
        <p:spPr bwMode="auto">
          <a:xfrm>
            <a:off x="2988000" y="1440000"/>
            <a:ext cx="2768456" cy="1990800"/>
          </a:xfrm>
          <a:prstGeom prst="rect">
            <a:avLst/>
          </a:prstGeom>
          <a:noFill/>
          <a:ln w="9525">
            <a:noFill/>
            <a:miter lim="800000"/>
            <a:headEnd/>
            <a:tailEnd/>
          </a:ln>
        </p:spPr>
      </p:pic>
      <p:grpSp>
        <p:nvGrpSpPr>
          <p:cNvPr id="59" name="Gruppo 58"/>
          <p:cNvGrpSpPr/>
          <p:nvPr/>
        </p:nvGrpSpPr>
        <p:grpSpPr>
          <a:xfrm>
            <a:off x="2988000" y="7324584"/>
            <a:ext cx="3042000" cy="540000"/>
            <a:chOff x="2988000" y="7164000"/>
            <a:chExt cx="3042000" cy="540000"/>
          </a:xfrm>
        </p:grpSpPr>
        <p:pic>
          <p:nvPicPr>
            <p:cNvPr id="30" name="Picture 2"/>
            <p:cNvPicPr>
              <a:picLocks noChangeAspect="1" noChangeArrowheads="1"/>
            </p:cNvPicPr>
            <p:nvPr/>
          </p:nvPicPr>
          <p:blipFill>
            <a:blip r:embed="rId4" cstate="print"/>
            <a:srcRect/>
            <a:stretch>
              <a:fillRect/>
            </a:stretch>
          </p:blipFill>
          <p:spPr bwMode="auto">
            <a:xfrm>
              <a:off x="2988000" y="7164000"/>
              <a:ext cx="288101" cy="540000"/>
            </a:xfrm>
            <a:prstGeom prst="rect">
              <a:avLst/>
            </a:prstGeom>
            <a:noFill/>
            <a:ln w="9525">
              <a:noFill/>
              <a:miter lim="800000"/>
              <a:headEnd/>
              <a:tailEnd/>
            </a:ln>
          </p:spPr>
        </p:pic>
        <p:pic>
          <p:nvPicPr>
            <p:cNvPr id="48131" name="Picture 3"/>
            <p:cNvPicPr>
              <a:picLocks noChangeAspect="1" noChangeArrowheads="1"/>
            </p:cNvPicPr>
            <p:nvPr/>
          </p:nvPicPr>
          <p:blipFill>
            <a:blip r:embed="rId5" cstate="print"/>
            <a:srcRect/>
            <a:stretch>
              <a:fillRect/>
            </a:stretch>
          </p:blipFill>
          <p:spPr bwMode="auto">
            <a:xfrm>
              <a:off x="3348000" y="7303750"/>
              <a:ext cx="2682000" cy="258734"/>
            </a:xfrm>
            <a:prstGeom prst="rect">
              <a:avLst/>
            </a:prstGeom>
            <a:noFill/>
            <a:ln w="9525">
              <a:noFill/>
              <a:miter lim="800000"/>
              <a:headEnd/>
              <a:tailEnd/>
            </a:ln>
          </p:spPr>
        </p:pic>
      </p:grpSp>
      <p:grpSp>
        <p:nvGrpSpPr>
          <p:cNvPr id="60" name="Gruppo 59"/>
          <p:cNvGrpSpPr/>
          <p:nvPr/>
        </p:nvGrpSpPr>
        <p:grpSpPr>
          <a:xfrm>
            <a:off x="2988000" y="8052601"/>
            <a:ext cx="3042000" cy="540000"/>
            <a:chOff x="2988000" y="8028000"/>
            <a:chExt cx="3042000" cy="540000"/>
          </a:xfrm>
        </p:grpSpPr>
        <p:pic>
          <p:nvPicPr>
            <p:cNvPr id="33" name="Picture 3"/>
            <p:cNvPicPr>
              <a:picLocks noChangeAspect="1" noChangeArrowheads="1"/>
            </p:cNvPicPr>
            <p:nvPr/>
          </p:nvPicPr>
          <p:blipFill>
            <a:blip r:embed="rId6" cstate="print"/>
            <a:srcRect/>
            <a:stretch>
              <a:fillRect/>
            </a:stretch>
          </p:blipFill>
          <p:spPr bwMode="auto">
            <a:xfrm>
              <a:off x="2988000" y="8028000"/>
              <a:ext cx="286054" cy="540000"/>
            </a:xfrm>
            <a:prstGeom prst="rect">
              <a:avLst/>
            </a:prstGeom>
            <a:noFill/>
            <a:ln w="9525">
              <a:noFill/>
              <a:miter lim="800000"/>
              <a:headEnd/>
              <a:tailEnd/>
            </a:ln>
          </p:spPr>
        </p:pic>
        <p:pic>
          <p:nvPicPr>
            <p:cNvPr id="48132" name="Picture 4"/>
            <p:cNvPicPr>
              <a:picLocks noChangeAspect="1" noChangeArrowheads="1"/>
            </p:cNvPicPr>
            <p:nvPr/>
          </p:nvPicPr>
          <p:blipFill>
            <a:blip r:embed="rId7" cstate="print"/>
            <a:srcRect/>
            <a:stretch>
              <a:fillRect/>
            </a:stretch>
          </p:blipFill>
          <p:spPr bwMode="auto">
            <a:xfrm>
              <a:off x="3348000" y="8168479"/>
              <a:ext cx="2682000" cy="258734"/>
            </a:xfrm>
            <a:prstGeom prst="rect">
              <a:avLst/>
            </a:prstGeom>
            <a:noFill/>
            <a:ln w="9525">
              <a:noFill/>
              <a:miter lim="800000"/>
              <a:headEnd/>
              <a:tailEnd/>
            </a:ln>
          </p:spPr>
        </p:pic>
      </p:grpSp>
      <p:grpSp>
        <p:nvGrpSpPr>
          <p:cNvPr id="31" name="Gruppo 18"/>
          <p:cNvGrpSpPr/>
          <p:nvPr/>
        </p:nvGrpSpPr>
        <p:grpSpPr>
          <a:xfrm>
            <a:off x="3708000" y="1872000"/>
            <a:ext cx="293824" cy="360000"/>
            <a:chOff x="1483200" y="4590000"/>
            <a:chExt cx="293824" cy="360000"/>
          </a:xfrm>
        </p:grpSpPr>
        <p:pic>
          <p:nvPicPr>
            <p:cNvPr id="32" name="Picture 3" descr="C:\Users\Enrico Diani\Desktop\Mano IME.png"/>
            <p:cNvPicPr>
              <a:picLocks noChangeAspect="1" noChangeArrowheads="1"/>
            </p:cNvPicPr>
            <p:nvPr/>
          </p:nvPicPr>
          <p:blipFill>
            <a:blip r:embed="rId8" cstate="print"/>
            <a:srcRect/>
            <a:stretch>
              <a:fillRect/>
            </a:stretch>
          </p:blipFill>
          <p:spPr bwMode="auto">
            <a:xfrm>
              <a:off x="1483200" y="4590000"/>
              <a:ext cx="293824" cy="360000"/>
            </a:xfrm>
            <a:prstGeom prst="rect">
              <a:avLst/>
            </a:prstGeom>
            <a:noFill/>
          </p:spPr>
        </p:pic>
        <p:sp>
          <p:nvSpPr>
            <p:cNvPr id="35" name="CasellaDiTesto 34"/>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37" name="Gruppo 28"/>
          <p:cNvGrpSpPr/>
          <p:nvPr/>
        </p:nvGrpSpPr>
        <p:grpSpPr>
          <a:xfrm>
            <a:off x="4644000" y="2412000"/>
            <a:ext cx="284401" cy="284400"/>
            <a:chOff x="1332000" y="2408400"/>
            <a:chExt cx="284401" cy="284400"/>
          </a:xfrm>
        </p:grpSpPr>
        <p:pic>
          <p:nvPicPr>
            <p:cNvPr id="39" name="Picture 2" descr="C:\Users\Enrico Diani\Desktop\Matita IME.png"/>
            <p:cNvPicPr>
              <a:picLocks noChangeAspect="1" noChangeArrowheads="1"/>
            </p:cNvPicPr>
            <p:nvPr/>
          </p:nvPicPr>
          <p:blipFill>
            <a:blip r:embed="rId9" cstate="print"/>
            <a:srcRect/>
            <a:stretch>
              <a:fillRect/>
            </a:stretch>
          </p:blipFill>
          <p:spPr bwMode="auto">
            <a:xfrm>
              <a:off x="1332000" y="2408400"/>
              <a:ext cx="284401" cy="284400"/>
            </a:xfrm>
            <a:prstGeom prst="rect">
              <a:avLst/>
            </a:prstGeom>
            <a:noFill/>
          </p:spPr>
        </p:pic>
        <p:sp>
          <p:nvSpPr>
            <p:cNvPr id="40" name="CasellaDiTesto 39"/>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41" name="Gruppo 18"/>
          <p:cNvGrpSpPr/>
          <p:nvPr/>
        </p:nvGrpSpPr>
        <p:grpSpPr>
          <a:xfrm>
            <a:off x="5112000" y="2988000"/>
            <a:ext cx="293824" cy="360000"/>
            <a:chOff x="1483200" y="4590000"/>
            <a:chExt cx="293824" cy="360000"/>
          </a:xfrm>
        </p:grpSpPr>
        <p:pic>
          <p:nvPicPr>
            <p:cNvPr id="61" name="Picture 3" descr="C:\Users\Enrico Diani\Desktop\Mano IME.png"/>
            <p:cNvPicPr>
              <a:picLocks noChangeAspect="1" noChangeArrowheads="1"/>
            </p:cNvPicPr>
            <p:nvPr/>
          </p:nvPicPr>
          <p:blipFill>
            <a:blip r:embed="rId8" cstate="print"/>
            <a:srcRect/>
            <a:stretch>
              <a:fillRect/>
            </a:stretch>
          </p:blipFill>
          <p:spPr bwMode="auto">
            <a:xfrm>
              <a:off x="1483200" y="4590000"/>
              <a:ext cx="293824" cy="360000"/>
            </a:xfrm>
            <a:prstGeom prst="rect">
              <a:avLst/>
            </a:prstGeom>
            <a:noFill/>
          </p:spPr>
        </p:pic>
        <p:sp>
          <p:nvSpPr>
            <p:cNvPr id="62" name="CasellaDiTesto 61"/>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6</a:t>
              </a:r>
            </a:p>
          </p:txBody>
        </p:sp>
      </p:grpSp>
      <p:grpSp>
        <p:nvGrpSpPr>
          <p:cNvPr id="63" name="Gruppo 18"/>
          <p:cNvGrpSpPr/>
          <p:nvPr/>
        </p:nvGrpSpPr>
        <p:grpSpPr>
          <a:xfrm>
            <a:off x="5292000" y="3168000"/>
            <a:ext cx="293824" cy="360000"/>
            <a:chOff x="1483200" y="4590000"/>
            <a:chExt cx="293824" cy="360000"/>
          </a:xfrm>
        </p:grpSpPr>
        <p:pic>
          <p:nvPicPr>
            <p:cNvPr id="64" name="Picture 3" descr="C:\Users\Enrico Diani\Desktop\Mano IME.png"/>
            <p:cNvPicPr>
              <a:picLocks noChangeAspect="1" noChangeArrowheads="1"/>
            </p:cNvPicPr>
            <p:nvPr/>
          </p:nvPicPr>
          <p:blipFill>
            <a:blip r:embed="rId8" cstate="print"/>
            <a:srcRect/>
            <a:stretch>
              <a:fillRect/>
            </a:stretch>
          </p:blipFill>
          <p:spPr bwMode="auto">
            <a:xfrm>
              <a:off x="1483200" y="4590000"/>
              <a:ext cx="293824" cy="360000"/>
            </a:xfrm>
            <a:prstGeom prst="rect">
              <a:avLst/>
            </a:prstGeom>
            <a:noFill/>
          </p:spPr>
        </p:pic>
        <p:sp>
          <p:nvSpPr>
            <p:cNvPr id="65" name="CasellaDiTesto 64"/>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grpSp>
        <p:nvGrpSpPr>
          <p:cNvPr id="66" name="Gruppo 18"/>
          <p:cNvGrpSpPr/>
          <p:nvPr/>
        </p:nvGrpSpPr>
        <p:grpSpPr>
          <a:xfrm>
            <a:off x="5076000" y="2268000"/>
            <a:ext cx="293824" cy="360000"/>
            <a:chOff x="1483200" y="4590000"/>
            <a:chExt cx="293824" cy="360000"/>
          </a:xfrm>
        </p:grpSpPr>
        <p:pic>
          <p:nvPicPr>
            <p:cNvPr id="67" name="Picture 3" descr="C:\Users\Enrico Diani\Desktop\Mano IME.png"/>
            <p:cNvPicPr>
              <a:picLocks noChangeAspect="1" noChangeArrowheads="1"/>
            </p:cNvPicPr>
            <p:nvPr/>
          </p:nvPicPr>
          <p:blipFill>
            <a:blip r:embed="rId8" cstate="print"/>
            <a:srcRect/>
            <a:stretch>
              <a:fillRect/>
            </a:stretch>
          </p:blipFill>
          <p:spPr bwMode="auto">
            <a:xfrm>
              <a:off x="1483200" y="4590000"/>
              <a:ext cx="293824" cy="360000"/>
            </a:xfrm>
            <a:prstGeom prst="rect">
              <a:avLst/>
            </a:prstGeom>
            <a:noFill/>
          </p:spPr>
        </p:pic>
        <p:sp>
          <p:nvSpPr>
            <p:cNvPr id="68" name="CasellaDiTesto 67"/>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69" name="Gruppo 18"/>
          <p:cNvGrpSpPr/>
          <p:nvPr/>
        </p:nvGrpSpPr>
        <p:grpSpPr>
          <a:xfrm>
            <a:off x="5400000" y="2124000"/>
            <a:ext cx="293824" cy="360000"/>
            <a:chOff x="1483200" y="4590000"/>
            <a:chExt cx="293824" cy="360000"/>
          </a:xfrm>
        </p:grpSpPr>
        <p:pic>
          <p:nvPicPr>
            <p:cNvPr id="70" name="Picture 3" descr="C:\Users\Enrico Diani\Desktop\Mano IME.png"/>
            <p:cNvPicPr>
              <a:picLocks noChangeAspect="1" noChangeArrowheads="1"/>
            </p:cNvPicPr>
            <p:nvPr/>
          </p:nvPicPr>
          <p:blipFill>
            <a:blip r:embed="rId8" cstate="print"/>
            <a:srcRect/>
            <a:stretch>
              <a:fillRect/>
            </a:stretch>
          </p:blipFill>
          <p:spPr bwMode="auto">
            <a:xfrm>
              <a:off x="1483200" y="4590000"/>
              <a:ext cx="293824" cy="360000"/>
            </a:xfrm>
            <a:prstGeom prst="rect">
              <a:avLst/>
            </a:prstGeom>
            <a:noFill/>
          </p:spPr>
        </p:pic>
        <p:sp>
          <p:nvSpPr>
            <p:cNvPr id="71" name="CasellaDiTesto 70"/>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3">
            <a:extLst>
              <a:ext uri="{FF2B5EF4-FFF2-40B4-BE49-F238E27FC236}">
                <a16:creationId xmlns:a16="http://schemas.microsoft.com/office/drawing/2014/main" id="{22E107DF-4B4C-4855-930F-43FAA6C4612F}"/>
              </a:ext>
            </a:extLst>
          </p:cNvPr>
          <p:cNvSpPr txBox="1">
            <a:spLocks noChangeArrowheads="1"/>
          </p:cNvSpPr>
          <p:nvPr/>
        </p:nvSpPr>
        <p:spPr bwMode="auto">
          <a:xfrm>
            <a:off x="2519999" y="117348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indent="87313" algn="l">
              <a:spcBef>
                <a:spcPts val="200"/>
              </a:spcBef>
            </a:pPr>
            <a:r>
              <a:rPr lang="en-US" sz="900" b="0" kern="0" dirty="0">
                <a:solidFill>
                  <a:schemeClr val="tx1"/>
                </a:solidFill>
                <a:latin typeface="Myriad Pro"/>
                <a:cs typeface="Calibri" pitchFamily="34" charset="0"/>
              </a:rPr>
              <a:t>- Procedure for Measure devices with pulse output (Electricity, Water and Gas counters)</a:t>
            </a:r>
          </a:p>
          <a:p>
            <a:pPr lvl="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r>
              <a:rPr lang="en-US" sz="900" kern="0" dirty="0">
                <a:solidFill>
                  <a:schemeClr val="tx1"/>
                </a:solidFill>
                <a:latin typeface="Myriad Pro"/>
                <a:cs typeface="Calibri" pitchFamily="34" charset="0"/>
              </a:rPr>
              <a:t>1. </a:t>
            </a:r>
            <a:r>
              <a:rPr lang="en-US" sz="900" b="0" kern="0" dirty="0">
                <a:solidFill>
                  <a:schemeClr val="tx1"/>
                </a:solidFill>
                <a:latin typeface="Myriad Pro"/>
                <a:cs typeface="Calibri" pitchFamily="34" charset="0"/>
              </a:rPr>
              <a:t>Click “Add”</a:t>
            </a:r>
          </a:p>
          <a:p>
            <a:pPr indent="-342900" algn="l">
              <a:spcBef>
                <a:spcPts val="200"/>
              </a:spcBef>
            </a:pPr>
            <a:r>
              <a:rPr lang="en-US" sz="900" kern="0" dirty="0">
                <a:solidFill>
                  <a:schemeClr val="tx1"/>
                </a:solidFill>
                <a:latin typeface="Myriad Pro"/>
                <a:cs typeface="Calibri" pitchFamily="34" charset="0"/>
              </a:rPr>
              <a:t>2.</a:t>
            </a:r>
            <a:r>
              <a:rPr lang="en-US" sz="900" b="0" kern="0" dirty="0">
                <a:solidFill>
                  <a:schemeClr val="tx1"/>
                </a:solidFill>
                <a:latin typeface="Myriad Pro"/>
                <a:cs typeface="Calibri" pitchFamily="34" charset="0"/>
              </a:rPr>
              <a:t> Choose the Device family from the families list </a:t>
            </a:r>
            <a:r>
              <a:rPr lang="en-US" sz="800" b="0" kern="0" dirty="0">
                <a:solidFill>
                  <a:schemeClr val="tx1"/>
                </a:solidFill>
                <a:latin typeface="Myriad Pro"/>
                <a:cs typeface="Calibri" pitchFamily="34" charset="0"/>
              </a:rPr>
              <a:t>(e.g. </a:t>
            </a:r>
            <a:r>
              <a:rPr lang="en-US" sz="800" b="0" kern="0" dirty="0" err="1">
                <a:solidFill>
                  <a:schemeClr val="tx1"/>
                </a:solidFill>
                <a:latin typeface="Myriad Pro"/>
                <a:cs typeface="Calibri" pitchFamily="34" charset="0"/>
              </a:rPr>
              <a:t>Conto</a:t>
            </a:r>
            <a:r>
              <a:rPr lang="en-US" sz="800" b="0" kern="0" dirty="0">
                <a:solidFill>
                  <a:schemeClr val="tx1"/>
                </a:solidFill>
                <a:latin typeface="Myriad Pro"/>
                <a:cs typeface="Calibri" pitchFamily="34" charset="0"/>
              </a:rPr>
              <a:t> D1)</a:t>
            </a:r>
            <a:endParaRPr lang="en-US" sz="900" b="0" kern="0" dirty="0">
              <a:solidFill>
                <a:schemeClr val="tx1"/>
              </a:solidFill>
              <a:latin typeface="Myriad Pro"/>
              <a:cs typeface="Calibri" pitchFamily="34" charset="0"/>
            </a:endParaRPr>
          </a:p>
          <a:p>
            <a:pPr lvl="0" indent="-342900" algn="l">
              <a:spcBef>
                <a:spcPts val="200"/>
              </a:spcBef>
            </a:pPr>
            <a:r>
              <a:rPr lang="en-US" sz="900" kern="0" dirty="0">
                <a:solidFill>
                  <a:schemeClr val="tx1"/>
                </a:solidFill>
                <a:latin typeface="Myriad Pro"/>
                <a:cs typeface="Calibri" pitchFamily="34" charset="0"/>
              </a:rPr>
              <a:t>3.</a:t>
            </a:r>
            <a:r>
              <a:rPr lang="en-US" sz="900" b="0" kern="0" dirty="0">
                <a:solidFill>
                  <a:schemeClr val="tx1"/>
                </a:solidFill>
                <a:latin typeface="Myriad Pro"/>
                <a:cs typeface="Calibri" pitchFamily="34" charset="0"/>
              </a:rPr>
              <a:t> Choose the model from the models list </a:t>
            </a:r>
            <a:r>
              <a:rPr lang="en-US" sz="800" b="0" kern="0" dirty="0">
                <a:solidFill>
                  <a:schemeClr val="tx1"/>
                </a:solidFill>
                <a:latin typeface="Myriad Pro"/>
                <a:cs typeface="Calibri" pitchFamily="34" charset="0"/>
              </a:rPr>
              <a:t>(e.g. CE11165A2)</a:t>
            </a:r>
            <a:endParaRPr lang="en-US" sz="900" b="0" kern="0" dirty="0">
              <a:solidFill>
                <a:schemeClr val="tx1"/>
              </a:solidFill>
              <a:latin typeface="Myriad Pro"/>
              <a:cs typeface="Calibri" pitchFamily="34" charset="0"/>
            </a:endParaRPr>
          </a:p>
          <a:p>
            <a:pPr marL="85725" lvl="0" indent="-85725" algn="l">
              <a:spcBef>
                <a:spcPts val="200"/>
              </a:spcBef>
            </a:pPr>
            <a:r>
              <a:rPr lang="en-US" sz="900" kern="0" dirty="0">
                <a:solidFill>
                  <a:schemeClr val="tx1"/>
                </a:solidFill>
                <a:latin typeface="Myriad Pro"/>
                <a:cs typeface="Calibri" pitchFamily="34" charset="0"/>
              </a:rPr>
              <a:t>4.</a:t>
            </a:r>
            <a:r>
              <a:rPr lang="en-US" sz="900" b="0" kern="0" dirty="0">
                <a:solidFill>
                  <a:schemeClr val="tx1"/>
                </a:solidFill>
                <a:latin typeface="Myriad Pro"/>
                <a:cs typeface="Calibri" pitchFamily="34" charset="0"/>
              </a:rPr>
              <a:t> Assign the Device parameters:</a:t>
            </a:r>
            <a:br>
              <a:rPr lang="en-US" sz="900" b="0" kern="0" dirty="0">
                <a:solidFill>
                  <a:schemeClr val="tx1"/>
                </a:solidFill>
                <a:latin typeface="Myriad Pro"/>
                <a:cs typeface="Calibri" pitchFamily="34" charset="0"/>
              </a:rPr>
            </a:br>
            <a:r>
              <a:rPr lang="en-US" sz="900" b="0" kern="0" dirty="0">
                <a:solidFill>
                  <a:schemeClr val="tx1"/>
                </a:solidFill>
                <a:latin typeface="Myriad Pro"/>
                <a:cs typeface="Calibri" pitchFamily="34" charset="0"/>
              </a:rPr>
              <a:t>Modbus address </a:t>
            </a:r>
            <a:r>
              <a:rPr lang="en-US" sz="700" b="0" kern="0" dirty="0">
                <a:solidFill>
                  <a:schemeClr val="tx1"/>
                </a:solidFill>
                <a:latin typeface="Myriad Pro"/>
                <a:cs typeface="Calibri" pitchFamily="34" charset="0"/>
              </a:rPr>
              <a:t>(address of the pulse concentrator)</a:t>
            </a:r>
            <a:r>
              <a:rPr lang="en-US" sz="900" b="0" kern="0" dirty="0">
                <a:solidFill>
                  <a:schemeClr val="tx1"/>
                </a:solidFill>
                <a:latin typeface="Myriad Pro"/>
                <a:cs typeface="Calibri" pitchFamily="34" charset="0"/>
              </a:rPr>
              <a:t> - Position </a:t>
            </a:r>
            <a:r>
              <a:rPr lang="en-US" sz="700" b="0" kern="0" dirty="0">
                <a:solidFill>
                  <a:schemeClr val="tx1"/>
                </a:solidFill>
                <a:latin typeface="Myriad Pro"/>
                <a:cs typeface="Calibri" pitchFamily="34" charset="0"/>
              </a:rPr>
              <a:t>(required parameters)</a:t>
            </a:r>
            <a:br>
              <a:rPr lang="en-US" sz="700" b="0" kern="0" dirty="0">
                <a:solidFill>
                  <a:schemeClr val="tx1"/>
                </a:solidFill>
                <a:latin typeface="Myriad Pro"/>
                <a:cs typeface="Calibri" pitchFamily="34" charset="0"/>
              </a:rPr>
            </a:br>
            <a:r>
              <a:rPr lang="en-US" sz="900" b="0" kern="0" dirty="0">
                <a:solidFill>
                  <a:schemeClr val="tx1"/>
                </a:solidFill>
                <a:latin typeface="Myriad Pro"/>
                <a:cs typeface="Calibri" pitchFamily="34" charset="0"/>
              </a:rPr>
              <a:t>Name </a:t>
            </a:r>
            <a:r>
              <a:rPr lang="en-US" sz="700" b="0" kern="0" dirty="0">
                <a:solidFill>
                  <a:schemeClr val="tx1"/>
                </a:solidFill>
                <a:latin typeface="Myriad Pro"/>
                <a:cs typeface="Calibri" pitchFamily="34" charset="0"/>
              </a:rPr>
              <a:t>(required parameter)</a:t>
            </a:r>
            <a:br>
              <a:rPr lang="en-US" sz="700" b="0" kern="0" dirty="0">
                <a:solidFill>
                  <a:schemeClr val="tx1"/>
                </a:solidFill>
                <a:latin typeface="Myriad Pro"/>
                <a:cs typeface="Calibri" pitchFamily="34" charset="0"/>
              </a:rPr>
            </a:br>
            <a:r>
              <a:rPr lang="en-US" sz="900" b="0" kern="0" dirty="0">
                <a:solidFill>
                  <a:schemeClr val="tx1"/>
                </a:solidFill>
                <a:latin typeface="Myriad Pro"/>
                <a:cs typeface="Calibri" pitchFamily="34" charset="0"/>
              </a:rPr>
              <a:t>Load type </a:t>
            </a:r>
            <a:r>
              <a:rPr lang="en-US" sz="700" b="0" kern="0" dirty="0">
                <a:solidFill>
                  <a:schemeClr val="tx1"/>
                </a:solidFill>
                <a:latin typeface="Myriad Pro"/>
                <a:cs typeface="Calibri" pitchFamily="34" charset="0"/>
              </a:rPr>
              <a:t>(optional parameter)</a:t>
            </a:r>
            <a:br>
              <a:rPr lang="en-US" sz="700" b="0" kern="0" dirty="0">
                <a:solidFill>
                  <a:schemeClr val="tx1"/>
                </a:solidFill>
                <a:latin typeface="Myriad Pro"/>
                <a:cs typeface="Calibri" pitchFamily="34" charset="0"/>
              </a:rPr>
            </a:br>
            <a:r>
              <a:rPr lang="en-US" sz="900" kern="0" dirty="0">
                <a:solidFill>
                  <a:srgbClr val="146BBA"/>
                </a:solidFill>
                <a:latin typeface="Myriad Pro"/>
                <a:cs typeface="Calibri" pitchFamily="34" charset="0"/>
              </a:rPr>
              <a:t>Note:</a:t>
            </a:r>
            <a:r>
              <a:rPr lang="en-US" sz="900" b="0" kern="0" dirty="0">
                <a:solidFill>
                  <a:schemeClr val="tx1"/>
                </a:solidFill>
                <a:latin typeface="Myriad Pro"/>
                <a:cs typeface="Calibri" pitchFamily="34" charset="0"/>
              </a:rPr>
              <a:t> for Water and Gas Counters, load type is automatically assigned</a:t>
            </a:r>
          </a:p>
          <a:p>
            <a:pPr algn="l">
              <a:spcBef>
                <a:spcPts val="200"/>
              </a:spcBef>
            </a:pPr>
            <a:r>
              <a:rPr lang="en-US" sz="900" kern="0" dirty="0">
                <a:solidFill>
                  <a:schemeClr val="tx1"/>
                </a:solidFill>
                <a:latin typeface="Myriad Pro"/>
                <a:cs typeface="Calibri" pitchFamily="34" charset="0"/>
              </a:rPr>
              <a:t>5.</a:t>
            </a:r>
            <a:r>
              <a:rPr lang="en-US" sz="900" b="0" kern="0" dirty="0">
                <a:solidFill>
                  <a:schemeClr val="tx1"/>
                </a:solidFill>
                <a:latin typeface="Myriad Pro"/>
                <a:cs typeface="Calibri" pitchFamily="34" charset="0"/>
              </a:rPr>
              <a:t> Choose the Concentrator from the list </a:t>
            </a:r>
            <a:r>
              <a:rPr lang="en-US" sz="800" b="0" kern="0" dirty="0">
                <a:solidFill>
                  <a:schemeClr val="tx1"/>
                </a:solidFill>
                <a:latin typeface="Myriad Pro"/>
                <a:cs typeface="Calibri" pitchFamily="34" charset="0"/>
              </a:rPr>
              <a:t>(e.g. IF4C001)</a:t>
            </a:r>
            <a:endParaRPr lang="en-US" sz="900" b="0" kern="0" dirty="0">
              <a:solidFill>
                <a:schemeClr val="tx1"/>
              </a:solidFill>
              <a:latin typeface="Myriad Pro"/>
              <a:cs typeface="Calibri" pitchFamily="34" charset="0"/>
            </a:endParaRPr>
          </a:p>
          <a:p>
            <a:pPr lvl="0" algn="l">
              <a:spcBef>
                <a:spcPts val="200"/>
              </a:spcBef>
            </a:pPr>
            <a:r>
              <a:rPr lang="en-US" sz="900" kern="0" dirty="0">
                <a:solidFill>
                  <a:schemeClr val="tx1"/>
                </a:solidFill>
                <a:latin typeface="Myriad Pro"/>
                <a:cs typeface="Calibri" pitchFamily="34" charset="0"/>
              </a:rPr>
              <a:t>6.</a:t>
            </a:r>
            <a:r>
              <a:rPr lang="en-US" sz="900" b="0" kern="0" dirty="0">
                <a:solidFill>
                  <a:schemeClr val="tx1"/>
                </a:solidFill>
                <a:latin typeface="Myriad Pro"/>
                <a:cs typeface="Calibri" pitchFamily="34" charset="0"/>
              </a:rPr>
              <a:t> Click “Save”</a:t>
            </a:r>
          </a:p>
          <a:p>
            <a:pPr lvl="0" algn="l">
              <a:spcBef>
                <a:spcPts val="200"/>
              </a:spcBef>
            </a:pPr>
            <a:r>
              <a:rPr lang="en-US" sz="900" kern="0" dirty="0">
                <a:solidFill>
                  <a:schemeClr val="tx1"/>
                </a:solidFill>
                <a:latin typeface="Myriad Pro"/>
                <a:cs typeface="Calibri" pitchFamily="34" charset="0"/>
              </a:rPr>
              <a:t>7.</a:t>
            </a:r>
            <a:r>
              <a:rPr lang="en-US" sz="900" b="0" kern="0" dirty="0">
                <a:solidFill>
                  <a:schemeClr val="tx1"/>
                </a:solidFill>
                <a:latin typeface="Myriad Pro"/>
                <a:cs typeface="Calibri" pitchFamily="34" charset="0"/>
              </a:rPr>
              <a:t> Click “Test” to verify the correct operation of the communication between the Device and the Gateway</a:t>
            </a:r>
          </a:p>
          <a:p>
            <a:pPr lvl="0" algn="l">
              <a:spcBef>
                <a:spcPts val="200"/>
              </a:spcBef>
            </a:pPr>
            <a:r>
              <a:rPr lang="en-US" sz="900" b="0" kern="0" dirty="0">
                <a:solidFill>
                  <a:schemeClr val="tx1"/>
                </a:solidFill>
                <a:latin typeface="Myriad Pro"/>
                <a:cs typeface="Calibri" pitchFamily="34" charset="0"/>
              </a:rPr>
              <a:t>Repeat the operations </a:t>
            </a:r>
            <a:r>
              <a:rPr lang="en-GB" sz="900" b="0" kern="0" dirty="0">
                <a:solidFill>
                  <a:schemeClr val="tx1"/>
                </a:solidFill>
                <a:latin typeface="Myriad Pro"/>
                <a:cs typeface="Calibri" pitchFamily="34" charset="0"/>
              </a:rPr>
              <a:t>1. to  </a:t>
            </a:r>
            <a:r>
              <a:rPr lang="en-US" sz="900" b="0" dirty="0">
                <a:solidFill>
                  <a:schemeClr val="tx1"/>
                </a:solidFill>
                <a:latin typeface="Myriad Pro"/>
                <a:sym typeface="Wingdings" pitchFamily="2" charset="2"/>
              </a:rPr>
              <a:t>7. </a:t>
            </a:r>
            <a:r>
              <a:rPr lang="en-US" sz="900" b="0" kern="0" dirty="0">
                <a:solidFill>
                  <a:schemeClr val="tx1"/>
                </a:solidFill>
                <a:latin typeface="Myriad Pro"/>
                <a:cs typeface="Calibri" pitchFamily="34" charset="0"/>
              </a:rPr>
              <a:t>to add more devices</a:t>
            </a:r>
            <a:endParaRPr lang="en-US" sz="700" b="0" kern="0" dirty="0">
              <a:solidFill>
                <a:schemeClr val="tx1"/>
              </a:solidFill>
              <a:latin typeface="Myriad Pro"/>
              <a:cs typeface="Calibri" pitchFamily="34" charset="0"/>
            </a:endParaRPr>
          </a:p>
          <a:p>
            <a:pPr lvl="0" algn="l">
              <a:spcBef>
                <a:spcPts val="200"/>
              </a:spcBef>
            </a:pPr>
            <a:endParaRPr lang="en-US" sz="900" b="0" kern="0" dirty="0">
              <a:solidFill>
                <a:schemeClr val="tx1"/>
              </a:solidFill>
              <a:latin typeface="Myriad Pro"/>
              <a:cs typeface="Calibri" pitchFamily="34" charset="0"/>
            </a:endParaRPr>
          </a:p>
          <a:p>
            <a:pPr indent="92075" algn="l">
              <a:spcBef>
                <a:spcPts val="200"/>
              </a:spcBef>
              <a:buFontTx/>
              <a:buChar char="-"/>
            </a:pPr>
            <a:r>
              <a:rPr lang="en-US" sz="900" b="0" kern="0" dirty="0">
                <a:solidFill>
                  <a:schemeClr val="tx1"/>
                </a:solidFill>
                <a:latin typeface="Myriad Pro"/>
                <a:cs typeface="Calibri" pitchFamily="34" charset="0"/>
              </a:rPr>
              <a:t>Details for Pulse output Meters (Electricity, Water and Gas counters)</a:t>
            </a:r>
          </a:p>
          <a:p>
            <a:pPr algn="l">
              <a:spcBef>
                <a:spcPts val="200"/>
              </a:spcBef>
              <a:spcAft>
                <a:spcPts val="0"/>
              </a:spcAft>
            </a:pPr>
            <a:r>
              <a:rPr lang="en-US" sz="900" kern="0" dirty="0">
                <a:solidFill>
                  <a:schemeClr val="tx1"/>
                </a:solidFill>
                <a:latin typeface="Myriad Pro"/>
                <a:cs typeface="Calibri" pitchFamily="34" charset="0"/>
              </a:rPr>
              <a:t>Position</a:t>
            </a:r>
            <a:r>
              <a:rPr lang="en-US" sz="900" b="0" kern="0" dirty="0">
                <a:solidFill>
                  <a:schemeClr val="tx1"/>
                </a:solidFill>
                <a:latin typeface="Myriad Pro"/>
                <a:cs typeface="Calibri" pitchFamily="34" charset="0"/>
              </a:rPr>
              <a:t>: is the input of the Concentrator (Cat. Nos </a:t>
            </a:r>
            <a:r>
              <a:rPr lang="en-US" sz="900" kern="0" dirty="0">
                <a:solidFill>
                  <a:schemeClr val="tx1"/>
                </a:solidFill>
                <a:latin typeface="Myriad Pro"/>
                <a:cs typeface="Calibri" pitchFamily="34" charset="0"/>
              </a:rPr>
              <a:t>IF4C001 </a:t>
            </a:r>
            <a:r>
              <a:rPr lang="en-US" sz="900" b="0" kern="0" dirty="0">
                <a:solidFill>
                  <a:schemeClr val="tx1"/>
                </a:solidFill>
                <a:latin typeface="Myriad Pro"/>
                <a:cs typeface="Calibri" pitchFamily="34" charset="0"/>
              </a:rPr>
              <a:t>or</a:t>
            </a:r>
            <a:r>
              <a:rPr lang="en-US" sz="900" kern="0" dirty="0">
                <a:solidFill>
                  <a:schemeClr val="tx1"/>
                </a:solidFill>
                <a:latin typeface="Myriad Pro"/>
                <a:cs typeface="Calibri" pitchFamily="34" charset="0"/>
              </a:rPr>
              <a:t> SXMIMP*</a:t>
            </a:r>
            <a:r>
              <a:rPr lang="en-US" sz="900" b="0" kern="0" dirty="0">
                <a:solidFill>
                  <a:schemeClr val="tx1"/>
                </a:solidFill>
                <a:latin typeface="Myriad Pro"/>
                <a:cs typeface="Calibri" pitchFamily="34" charset="0"/>
              </a:rPr>
              <a:t>) </a:t>
            </a:r>
            <a:r>
              <a:rPr lang="en-GB" sz="900" b="0" kern="0" dirty="0">
                <a:solidFill>
                  <a:schemeClr val="tx1"/>
                </a:solidFill>
                <a:latin typeface="Myriad Pro"/>
                <a:cs typeface="Calibri" pitchFamily="34" charset="0"/>
              </a:rPr>
              <a:t>or of </a:t>
            </a:r>
            <a:r>
              <a:rPr lang="en-US" sz="900" b="0" kern="0" dirty="0">
                <a:solidFill>
                  <a:schemeClr val="tx1"/>
                </a:solidFill>
                <a:latin typeface="Myriad Pro"/>
                <a:cs typeface="Calibri" pitchFamily="34" charset="0"/>
              </a:rPr>
              <a:t>the Energy counter with pulse input counter function (</a:t>
            </a:r>
            <a:r>
              <a:rPr lang="en-US" sz="900" b="0" kern="0" dirty="0" err="1">
                <a:solidFill>
                  <a:schemeClr val="tx1"/>
                </a:solidFill>
                <a:latin typeface="Myriad Pro"/>
                <a:cs typeface="Calibri" pitchFamily="34" charset="0"/>
              </a:rPr>
              <a:t>Cat.Nos</a:t>
            </a:r>
            <a:r>
              <a:rPr lang="en-US" sz="900" b="0" kern="0" dirty="0">
                <a:solidFill>
                  <a:schemeClr val="tx1"/>
                </a:solidFill>
                <a:latin typeface="Myriad Pro"/>
                <a:cs typeface="Calibri" pitchFamily="34" charset="0"/>
              </a:rPr>
              <a:t> </a:t>
            </a:r>
            <a:r>
              <a:rPr lang="en-US" sz="900" b="0" dirty="0">
                <a:solidFill>
                  <a:schemeClr val="tx1"/>
                </a:solidFill>
                <a:latin typeface="Myriad Pro" panose="020B0503030403020204" pitchFamily="34" charset="0"/>
                <a:cs typeface="Calibri" panose="020F0502020204030204" pitchFamily="34" charset="0"/>
              </a:rPr>
              <a:t>CE2DF3DTCL1, CE4DF3DTCL1 or CE4TBDTCL1</a:t>
            </a:r>
            <a:r>
              <a:rPr lang="en-US" sz="900" b="0" kern="0" dirty="0">
                <a:solidFill>
                  <a:schemeClr val="tx1"/>
                </a:solidFill>
                <a:latin typeface="Myriad Pro"/>
                <a:cs typeface="Calibri" pitchFamily="34" charset="0"/>
              </a:rPr>
              <a:t>)</a:t>
            </a:r>
            <a:r>
              <a:rPr lang="en-GB" sz="900" b="0" kern="0" dirty="0">
                <a:solidFill>
                  <a:schemeClr val="tx1"/>
                </a:solidFill>
                <a:latin typeface="Myriad Pro"/>
                <a:cs typeface="Calibri" pitchFamily="34" charset="0"/>
              </a:rPr>
              <a:t> </a:t>
            </a:r>
            <a:r>
              <a:rPr lang="en-US" sz="900" b="0" kern="0" dirty="0">
                <a:solidFill>
                  <a:schemeClr val="tx1"/>
                </a:solidFill>
                <a:latin typeface="Myriad Pro"/>
                <a:cs typeface="Calibri" pitchFamily="34" charset="0"/>
              </a:rPr>
              <a:t>on which the pulse output of the counter is connected. </a:t>
            </a:r>
          </a:p>
          <a:p>
            <a:pPr>
              <a:spcBef>
                <a:spcPts val="200"/>
              </a:spcBef>
            </a:pPr>
            <a:r>
              <a:rPr lang="en-US" sz="800" b="0" kern="0" dirty="0">
                <a:solidFill>
                  <a:schemeClr val="tx1"/>
                </a:solidFill>
                <a:latin typeface="Myriad Pro"/>
                <a:cs typeface="Calibri" pitchFamily="34" charset="0"/>
              </a:rPr>
              <a:t>(* NEMO SX Device)</a:t>
            </a:r>
            <a:endParaRPr lang="en-US" sz="900" kern="0" dirty="0">
              <a:solidFill>
                <a:schemeClr val="tx1"/>
              </a:solidFill>
              <a:latin typeface="Myriad Pro"/>
              <a:cs typeface="Calibri" pitchFamily="34" charset="0"/>
            </a:endParaRPr>
          </a:p>
          <a:p>
            <a:pPr lvl="0" indent="-342900" algn="l">
              <a:spcBef>
                <a:spcPts val="200"/>
              </a:spcBef>
            </a:pPr>
            <a:endParaRPr lang="en-US" sz="900" kern="0" dirty="0">
              <a:solidFill>
                <a:schemeClr val="tx1"/>
              </a:solidFill>
              <a:latin typeface="Myriad Pro"/>
              <a:cs typeface="Calibri" pitchFamily="34" charset="0"/>
            </a:endParaRPr>
          </a:p>
          <a:p>
            <a:pPr lvl="0" indent="-342900" algn="l">
              <a:spcBef>
                <a:spcPts val="200"/>
              </a:spcBef>
            </a:pPr>
            <a:endParaRPr lang="en-US" sz="900" kern="0" dirty="0">
              <a:solidFill>
                <a:schemeClr val="tx1"/>
              </a:solidFill>
              <a:latin typeface="Myriad Pro"/>
              <a:cs typeface="Calibri" pitchFamily="34" charset="0"/>
            </a:endParaRPr>
          </a:p>
          <a:p>
            <a:pPr lvl="0" indent="-342900" algn="l">
              <a:spcBef>
                <a:spcPts val="200"/>
              </a:spcBef>
            </a:pPr>
            <a:endParaRPr lang="en-US" sz="900" kern="0" dirty="0">
              <a:solidFill>
                <a:schemeClr val="tx1"/>
              </a:solidFill>
              <a:latin typeface="Myriad Pro"/>
              <a:cs typeface="Calibri" pitchFamily="34" charset="0"/>
            </a:endParaRPr>
          </a:p>
          <a:p>
            <a:pPr lvl="0" indent="-342900" algn="l">
              <a:spcBef>
                <a:spcPts val="200"/>
              </a:spcBef>
            </a:pPr>
            <a:endParaRPr lang="en-US" sz="900" kern="0" dirty="0">
              <a:solidFill>
                <a:schemeClr val="tx1"/>
              </a:solidFill>
              <a:latin typeface="Myriad Pro"/>
              <a:cs typeface="Calibri" pitchFamily="34" charset="0"/>
            </a:endParaRPr>
          </a:p>
          <a:p>
            <a:pPr lvl="0" indent="-342900" algn="l">
              <a:spcBef>
                <a:spcPts val="200"/>
              </a:spcBef>
            </a:pPr>
            <a:endParaRPr lang="en-US" sz="900" kern="0" dirty="0">
              <a:solidFill>
                <a:schemeClr val="tx1"/>
              </a:solidFill>
              <a:latin typeface="Myriad Pro"/>
              <a:cs typeface="Calibri" pitchFamily="34" charset="0"/>
            </a:endParaRPr>
          </a:p>
          <a:p>
            <a:pPr lvl="0" indent="-342900" algn="l">
              <a:spcBef>
                <a:spcPts val="200"/>
              </a:spcBef>
            </a:pPr>
            <a:endParaRPr lang="en-US" sz="900" kern="0" dirty="0">
              <a:solidFill>
                <a:schemeClr val="tx1"/>
              </a:solidFill>
              <a:latin typeface="Myriad Pro"/>
              <a:cs typeface="Calibri" pitchFamily="34" charset="0"/>
            </a:endParaRPr>
          </a:p>
          <a:p>
            <a:pPr lvl="0" indent="-342900" algn="l">
              <a:spcBef>
                <a:spcPts val="200"/>
              </a:spcBef>
            </a:pPr>
            <a:endParaRPr lang="en-US" sz="900" kern="0" dirty="0">
              <a:solidFill>
                <a:schemeClr val="tx1"/>
              </a:solidFill>
              <a:latin typeface="Myriad Pro"/>
              <a:cs typeface="Calibri" pitchFamily="34" charset="0"/>
            </a:endParaRPr>
          </a:p>
          <a:p>
            <a:pPr lvl="0" indent="-342900" algn="l">
              <a:spcBef>
                <a:spcPts val="200"/>
              </a:spcBef>
            </a:pPr>
            <a:endParaRPr lang="en-US" sz="900" kern="0" dirty="0">
              <a:solidFill>
                <a:schemeClr val="tx1"/>
              </a:solidFill>
              <a:latin typeface="Myriad Pro"/>
              <a:cs typeface="Calibri" pitchFamily="34" charset="0"/>
            </a:endParaRPr>
          </a:p>
          <a:p>
            <a:pPr lvl="0" indent="-342900" algn="l">
              <a:spcBef>
                <a:spcPts val="200"/>
              </a:spcBef>
            </a:pPr>
            <a:endParaRPr lang="en-US" sz="900" kern="0" dirty="0">
              <a:solidFill>
                <a:schemeClr val="tx1"/>
              </a:solidFill>
              <a:latin typeface="Myriad Pro"/>
              <a:cs typeface="Calibri" pitchFamily="34" charset="0"/>
            </a:endParaRPr>
          </a:p>
          <a:p>
            <a:pPr lvl="0" indent="-342900" algn="l">
              <a:spcBef>
                <a:spcPts val="200"/>
              </a:spcBef>
            </a:pPr>
            <a:endParaRPr lang="en-US" sz="900" kern="0" dirty="0">
              <a:solidFill>
                <a:schemeClr val="tx1"/>
              </a:solidFill>
              <a:latin typeface="Myriad Pro"/>
              <a:cs typeface="Calibri" pitchFamily="34" charset="0"/>
            </a:endParaRPr>
          </a:p>
          <a:p>
            <a:pPr lvl="0" indent="-342900" algn="l">
              <a:spcBef>
                <a:spcPts val="200"/>
              </a:spcBef>
            </a:pPr>
            <a:endParaRPr lang="en-US" sz="900" kern="0" dirty="0">
              <a:solidFill>
                <a:schemeClr val="tx1"/>
              </a:solidFill>
              <a:latin typeface="Myriad Pro"/>
              <a:cs typeface="Calibri" pitchFamily="34" charset="0"/>
            </a:endParaRPr>
          </a:p>
          <a:p>
            <a:pPr lvl="0" indent="-342900" algn="l">
              <a:spcBef>
                <a:spcPts val="200"/>
              </a:spcBef>
            </a:pPr>
            <a:endParaRPr lang="en-US" sz="900" kern="0" dirty="0">
              <a:solidFill>
                <a:schemeClr val="tx1"/>
              </a:solidFill>
              <a:latin typeface="Myriad Pro"/>
              <a:cs typeface="Calibri" pitchFamily="34" charset="0"/>
            </a:endParaRPr>
          </a:p>
          <a:p>
            <a:pPr lvl="0" indent="-342900" algn="l">
              <a:spcBef>
                <a:spcPts val="200"/>
              </a:spcBef>
            </a:pPr>
            <a:endParaRPr lang="en-US" sz="900" kern="0" dirty="0">
              <a:solidFill>
                <a:schemeClr val="tx1"/>
              </a:solidFill>
              <a:latin typeface="Myriad Pro"/>
              <a:cs typeface="Calibri" pitchFamily="34" charset="0"/>
            </a:endParaRPr>
          </a:p>
          <a:p>
            <a:pPr marL="342900" marR="0" lvl="0" indent="-342900" algn="l" defTabSz="914400" rtl="0" eaLnBrk="1" fontAlgn="base" latinLnBrk="0" hangingPunct="1">
              <a:lnSpc>
                <a:spcPct val="100000"/>
              </a:lnSpc>
              <a:spcBef>
                <a:spcPts val="200"/>
              </a:spcBef>
              <a:spcAft>
                <a:spcPct val="0"/>
              </a:spcAft>
              <a:buClrTx/>
              <a:buSzTx/>
              <a:buFontTx/>
              <a:buNone/>
              <a:tabLst/>
              <a:defRPr/>
            </a:pPr>
            <a:endParaRPr kumimoji="0" lang="en-US" sz="900" b="0" i="0" u="none" strike="noStrike" kern="0" cap="none" spc="0" normalizeH="0" baseline="0" dirty="0">
              <a:ln>
                <a:noFill/>
              </a:ln>
              <a:solidFill>
                <a:schemeClr val="tx1"/>
              </a:solidFill>
              <a:effectLst/>
              <a:uLnTx/>
              <a:uFillTx/>
              <a:latin typeface="Myriad Pro"/>
              <a:ea typeface="+mn-ea"/>
              <a:cs typeface="Calibri" pitchFamily="34" charset="0"/>
            </a:endParaRPr>
          </a:p>
        </p:txBody>
      </p:sp>
      <p:grpSp>
        <p:nvGrpSpPr>
          <p:cNvPr id="38" name="Gruppo 37">
            <a:extLst>
              <a:ext uri="{FF2B5EF4-FFF2-40B4-BE49-F238E27FC236}">
                <a16:creationId xmlns:a16="http://schemas.microsoft.com/office/drawing/2014/main" id="{37C94BE0-AD25-4CB3-B4FF-156AD76AE151}"/>
              </a:ext>
            </a:extLst>
          </p:cNvPr>
          <p:cNvGrpSpPr/>
          <p:nvPr/>
        </p:nvGrpSpPr>
        <p:grpSpPr>
          <a:xfrm>
            <a:off x="2808000" y="6840000"/>
            <a:ext cx="2263525" cy="2071462"/>
            <a:chOff x="2799700" y="6634480"/>
            <a:chExt cx="2263525" cy="2071462"/>
          </a:xfrm>
        </p:grpSpPr>
        <p:pic>
          <p:nvPicPr>
            <p:cNvPr id="40" name="Picture 2" descr="C:\Users\Enrico Diani\Desktop\Manuali Soluzione Misura EDIA\EMS Configurator\ime\Enrg Mngr sw\Conto D2 imp.png">
              <a:extLst>
                <a:ext uri="{FF2B5EF4-FFF2-40B4-BE49-F238E27FC236}">
                  <a16:creationId xmlns:a16="http://schemas.microsoft.com/office/drawing/2014/main" id="{5834033F-3382-482A-93E7-C10B037C5C32}"/>
                </a:ext>
              </a:extLst>
            </p:cNvPr>
            <p:cNvPicPr>
              <a:picLocks noChangeAspect="1" noChangeArrowheads="1"/>
            </p:cNvPicPr>
            <p:nvPr/>
          </p:nvPicPr>
          <p:blipFill>
            <a:blip r:embed="rId3" cstate="print"/>
            <a:srcRect/>
            <a:stretch>
              <a:fillRect/>
            </a:stretch>
          </p:blipFill>
          <p:spPr bwMode="auto">
            <a:xfrm>
              <a:off x="2799700" y="6899850"/>
              <a:ext cx="731507" cy="1800000"/>
            </a:xfrm>
            <a:prstGeom prst="rect">
              <a:avLst/>
            </a:prstGeom>
            <a:noFill/>
          </p:spPr>
        </p:pic>
        <p:pic>
          <p:nvPicPr>
            <p:cNvPr id="41" name="Picture 3" descr="C:\Users\Enrico Diani\Desktop\Conto imp.png">
              <a:extLst>
                <a:ext uri="{FF2B5EF4-FFF2-40B4-BE49-F238E27FC236}">
                  <a16:creationId xmlns:a16="http://schemas.microsoft.com/office/drawing/2014/main" id="{ED4D3952-C3FD-45B0-96A0-8EC046776A69}"/>
                </a:ext>
              </a:extLst>
            </p:cNvPr>
            <p:cNvPicPr>
              <a:picLocks noChangeAspect="1" noChangeArrowheads="1"/>
            </p:cNvPicPr>
            <p:nvPr/>
          </p:nvPicPr>
          <p:blipFill>
            <a:blip r:embed="rId4" cstate="print"/>
            <a:srcRect/>
            <a:stretch>
              <a:fillRect/>
            </a:stretch>
          </p:blipFill>
          <p:spPr bwMode="auto">
            <a:xfrm>
              <a:off x="3614420" y="6905942"/>
              <a:ext cx="1448805" cy="1800000"/>
            </a:xfrm>
            <a:prstGeom prst="rect">
              <a:avLst/>
            </a:prstGeom>
            <a:noFill/>
          </p:spPr>
        </p:pic>
        <p:sp>
          <p:nvSpPr>
            <p:cNvPr id="42" name="Rectangle 10">
              <a:extLst>
                <a:ext uri="{FF2B5EF4-FFF2-40B4-BE49-F238E27FC236}">
                  <a16:creationId xmlns:a16="http://schemas.microsoft.com/office/drawing/2014/main" id="{D2E4941F-EF9C-48DF-8A01-DB0F95B62E63}"/>
                </a:ext>
              </a:extLst>
            </p:cNvPr>
            <p:cNvSpPr>
              <a:spLocks noChangeArrowheads="1"/>
            </p:cNvSpPr>
            <p:nvPr/>
          </p:nvSpPr>
          <p:spPr bwMode="auto">
            <a:xfrm>
              <a:off x="3989480" y="7075250"/>
              <a:ext cx="180000" cy="144000"/>
            </a:xfrm>
            <a:prstGeom prst="rect">
              <a:avLst/>
            </a:prstGeom>
            <a:noFill/>
            <a:ln w="28575">
              <a:solidFill>
                <a:srgbClr val="146BBA"/>
              </a:solidFill>
              <a:miter lim="800000"/>
              <a:headEnd/>
              <a:tailEnd/>
            </a:ln>
          </p:spPr>
          <p:txBody>
            <a:bodyPr wrap="none" anchor="ctr"/>
            <a:lstStyle/>
            <a:p>
              <a:endParaRPr lang="fr-FR">
                <a:latin typeface="Myriad Pro" pitchFamily="34" charset="0"/>
              </a:endParaRPr>
            </a:p>
          </p:txBody>
        </p:sp>
        <p:pic>
          <p:nvPicPr>
            <p:cNvPr id="43" name="Picture 6">
              <a:extLst>
                <a:ext uri="{FF2B5EF4-FFF2-40B4-BE49-F238E27FC236}">
                  <a16:creationId xmlns:a16="http://schemas.microsoft.com/office/drawing/2014/main" id="{9F9EB91F-AE68-40A3-A777-89DEF9F94EEA}"/>
                </a:ext>
              </a:extLst>
            </p:cNvPr>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3276600" y="6634480"/>
              <a:ext cx="871538" cy="280988"/>
            </a:xfrm>
            <a:prstGeom prst="rect">
              <a:avLst/>
            </a:prstGeom>
            <a:noFill/>
            <a:ln w="9525">
              <a:noFill/>
              <a:miter lim="800000"/>
              <a:headEnd/>
              <a:tailEnd/>
            </a:ln>
            <a:effectLst/>
          </p:spPr>
        </p:pic>
      </p:grpSp>
      <p:pic>
        <p:nvPicPr>
          <p:cNvPr id="44" name="Picture 2">
            <a:extLst>
              <a:ext uri="{FF2B5EF4-FFF2-40B4-BE49-F238E27FC236}">
                <a16:creationId xmlns:a16="http://schemas.microsoft.com/office/drawing/2014/main" id="{4FD2CF6A-1732-4554-A177-802B0BBE9FC1}"/>
              </a:ext>
            </a:extLst>
          </p:cNvPr>
          <p:cNvPicPr>
            <a:picLocks noChangeAspect="1" noChangeArrowheads="1"/>
          </p:cNvPicPr>
          <p:nvPr/>
        </p:nvPicPr>
        <p:blipFill>
          <a:blip r:embed="rId6" cstate="print"/>
          <a:srcRect/>
          <a:stretch>
            <a:fillRect/>
          </a:stretch>
        </p:blipFill>
        <p:spPr bwMode="auto">
          <a:xfrm>
            <a:off x="2988000" y="1584000"/>
            <a:ext cx="2753438" cy="1980000"/>
          </a:xfrm>
          <a:prstGeom prst="rect">
            <a:avLst/>
          </a:prstGeom>
          <a:noFill/>
          <a:ln w="9525">
            <a:noFill/>
            <a:miter lim="800000"/>
            <a:headEnd/>
            <a:tailEnd/>
          </a:ln>
        </p:spPr>
      </p:pic>
      <p:grpSp>
        <p:nvGrpSpPr>
          <p:cNvPr id="51" name="Gruppo 18">
            <a:extLst>
              <a:ext uri="{FF2B5EF4-FFF2-40B4-BE49-F238E27FC236}">
                <a16:creationId xmlns:a16="http://schemas.microsoft.com/office/drawing/2014/main" id="{F0877609-6F79-475C-B304-33C826776E52}"/>
              </a:ext>
            </a:extLst>
          </p:cNvPr>
          <p:cNvGrpSpPr/>
          <p:nvPr/>
        </p:nvGrpSpPr>
        <p:grpSpPr>
          <a:xfrm>
            <a:off x="3708000" y="2016000"/>
            <a:ext cx="293824" cy="360000"/>
            <a:chOff x="1483200" y="4590000"/>
            <a:chExt cx="293824" cy="360000"/>
          </a:xfrm>
        </p:grpSpPr>
        <p:pic>
          <p:nvPicPr>
            <p:cNvPr id="52" name="Picture 3" descr="C:\Users\Enrico Diani\Desktop\Mano IME.png">
              <a:extLst>
                <a:ext uri="{FF2B5EF4-FFF2-40B4-BE49-F238E27FC236}">
                  <a16:creationId xmlns:a16="http://schemas.microsoft.com/office/drawing/2014/main" id="{D5314290-FE42-441F-8085-9BD227464408}"/>
                </a:ext>
              </a:extLst>
            </p:cNvPr>
            <p:cNvPicPr>
              <a:picLocks noChangeAspect="1" noChangeArrowheads="1"/>
            </p:cNvPicPr>
            <p:nvPr/>
          </p:nvPicPr>
          <p:blipFill>
            <a:blip r:embed="rId7" cstate="print"/>
            <a:srcRect/>
            <a:stretch>
              <a:fillRect/>
            </a:stretch>
          </p:blipFill>
          <p:spPr bwMode="auto">
            <a:xfrm>
              <a:off x="1483200" y="4590000"/>
              <a:ext cx="293824" cy="360000"/>
            </a:xfrm>
            <a:prstGeom prst="rect">
              <a:avLst/>
            </a:prstGeom>
            <a:noFill/>
          </p:spPr>
        </p:pic>
        <p:sp>
          <p:nvSpPr>
            <p:cNvPr id="53" name="CasellaDiTesto 52">
              <a:extLst>
                <a:ext uri="{FF2B5EF4-FFF2-40B4-BE49-F238E27FC236}">
                  <a16:creationId xmlns:a16="http://schemas.microsoft.com/office/drawing/2014/main" id="{B9091D1F-48B5-4200-9C40-D29F8A14CDB3}"/>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54" name="Gruppo 28">
            <a:extLst>
              <a:ext uri="{FF2B5EF4-FFF2-40B4-BE49-F238E27FC236}">
                <a16:creationId xmlns:a16="http://schemas.microsoft.com/office/drawing/2014/main" id="{C6204BB9-D15F-4704-A539-1869DDE1635A}"/>
              </a:ext>
            </a:extLst>
          </p:cNvPr>
          <p:cNvGrpSpPr/>
          <p:nvPr/>
        </p:nvGrpSpPr>
        <p:grpSpPr>
          <a:xfrm>
            <a:off x="4644000" y="2556000"/>
            <a:ext cx="284401" cy="284400"/>
            <a:chOff x="1332000" y="2408400"/>
            <a:chExt cx="284401" cy="284400"/>
          </a:xfrm>
        </p:grpSpPr>
        <p:pic>
          <p:nvPicPr>
            <p:cNvPr id="57" name="Picture 2" descr="C:\Users\Enrico Diani\Desktop\Matita IME.png">
              <a:extLst>
                <a:ext uri="{FF2B5EF4-FFF2-40B4-BE49-F238E27FC236}">
                  <a16:creationId xmlns:a16="http://schemas.microsoft.com/office/drawing/2014/main" id="{41270950-D43B-46A2-8361-535DD648D68F}"/>
                </a:ext>
              </a:extLst>
            </p:cNvPr>
            <p:cNvPicPr>
              <a:picLocks noChangeAspect="1" noChangeArrowheads="1"/>
            </p:cNvPicPr>
            <p:nvPr/>
          </p:nvPicPr>
          <p:blipFill>
            <a:blip r:embed="rId8" cstate="print"/>
            <a:srcRect/>
            <a:stretch>
              <a:fillRect/>
            </a:stretch>
          </p:blipFill>
          <p:spPr bwMode="auto">
            <a:xfrm>
              <a:off x="1332000" y="2408400"/>
              <a:ext cx="284401" cy="284400"/>
            </a:xfrm>
            <a:prstGeom prst="rect">
              <a:avLst/>
            </a:prstGeom>
            <a:noFill/>
          </p:spPr>
        </p:pic>
        <p:sp>
          <p:nvSpPr>
            <p:cNvPr id="58" name="CasellaDiTesto 57">
              <a:extLst>
                <a:ext uri="{FF2B5EF4-FFF2-40B4-BE49-F238E27FC236}">
                  <a16:creationId xmlns:a16="http://schemas.microsoft.com/office/drawing/2014/main" id="{B8F49EE4-2948-42A4-9B80-BE16E911B0CB}"/>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59" name="Gruppo 18">
            <a:extLst>
              <a:ext uri="{FF2B5EF4-FFF2-40B4-BE49-F238E27FC236}">
                <a16:creationId xmlns:a16="http://schemas.microsoft.com/office/drawing/2014/main" id="{54E55F7F-4D17-4F97-ABAA-54838203CFB0}"/>
              </a:ext>
            </a:extLst>
          </p:cNvPr>
          <p:cNvGrpSpPr/>
          <p:nvPr/>
        </p:nvGrpSpPr>
        <p:grpSpPr>
          <a:xfrm>
            <a:off x="5076000" y="2412000"/>
            <a:ext cx="293824" cy="360000"/>
            <a:chOff x="1483200" y="4590000"/>
            <a:chExt cx="293824" cy="360000"/>
          </a:xfrm>
        </p:grpSpPr>
        <p:pic>
          <p:nvPicPr>
            <p:cNvPr id="60" name="Picture 3" descr="C:\Users\Enrico Diani\Desktop\Mano IME.png">
              <a:extLst>
                <a:ext uri="{FF2B5EF4-FFF2-40B4-BE49-F238E27FC236}">
                  <a16:creationId xmlns:a16="http://schemas.microsoft.com/office/drawing/2014/main" id="{8FE09F43-6378-4C80-A367-2C3F2834E821}"/>
                </a:ext>
              </a:extLst>
            </p:cNvPr>
            <p:cNvPicPr>
              <a:picLocks noChangeAspect="1" noChangeArrowheads="1"/>
            </p:cNvPicPr>
            <p:nvPr/>
          </p:nvPicPr>
          <p:blipFill>
            <a:blip r:embed="rId7" cstate="print"/>
            <a:srcRect/>
            <a:stretch>
              <a:fillRect/>
            </a:stretch>
          </p:blipFill>
          <p:spPr bwMode="auto">
            <a:xfrm>
              <a:off x="1483200" y="4590000"/>
              <a:ext cx="293824" cy="360000"/>
            </a:xfrm>
            <a:prstGeom prst="rect">
              <a:avLst/>
            </a:prstGeom>
            <a:noFill/>
          </p:spPr>
        </p:pic>
        <p:sp>
          <p:nvSpPr>
            <p:cNvPr id="61" name="CasellaDiTesto 60">
              <a:extLst>
                <a:ext uri="{FF2B5EF4-FFF2-40B4-BE49-F238E27FC236}">
                  <a16:creationId xmlns:a16="http://schemas.microsoft.com/office/drawing/2014/main" id="{9F4A4D3C-64DA-4732-BE92-2C22213FE80F}"/>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62" name="Gruppo 18">
            <a:extLst>
              <a:ext uri="{FF2B5EF4-FFF2-40B4-BE49-F238E27FC236}">
                <a16:creationId xmlns:a16="http://schemas.microsoft.com/office/drawing/2014/main" id="{0EDD2D24-B51E-4557-BC27-8660CB78D4FB}"/>
              </a:ext>
            </a:extLst>
          </p:cNvPr>
          <p:cNvGrpSpPr/>
          <p:nvPr/>
        </p:nvGrpSpPr>
        <p:grpSpPr>
          <a:xfrm>
            <a:off x="5400000" y="2268000"/>
            <a:ext cx="293824" cy="360000"/>
            <a:chOff x="1483200" y="4590000"/>
            <a:chExt cx="293824" cy="360000"/>
          </a:xfrm>
        </p:grpSpPr>
        <p:pic>
          <p:nvPicPr>
            <p:cNvPr id="63" name="Picture 3" descr="C:\Users\Enrico Diani\Desktop\Mano IME.png">
              <a:extLst>
                <a:ext uri="{FF2B5EF4-FFF2-40B4-BE49-F238E27FC236}">
                  <a16:creationId xmlns:a16="http://schemas.microsoft.com/office/drawing/2014/main" id="{E5634247-FF64-4953-ABC3-A66A9E8629A9}"/>
                </a:ext>
              </a:extLst>
            </p:cNvPr>
            <p:cNvPicPr>
              <a:picLocks noChangeAspect="1" noChangeArrowheads="1"/>
            </p:cNvPicPr>
            <p:nvPr/>
          </p:nvPicPr>
          <p:blipFill>
            <a:blip r:embed="rId7" cstate="print"/>
            <a:srcRect/>
            <a:stretch>
              <a:fillRect/>
            </a:stretch>
          </p:blipFill>
          <p:spPr bwMode="auto">
            <a:xfrm>
              <a:off x="1483200" y="4590000"/>
              <a:ext cx="293824" cy="360000"/>
            </a:xfrm>
            <a:prstGeom prst="rect">
              <a:avLst/>
            </a:prstGeom>
            <a:noFill/>
          </p:spPr>
        </p:pic>
        <p:sp>
          <p:nvSpPr>
            <p:cNvPr id="64" name="CasellaDiTesto 63">
              <a:extLst>
                <a:ext uri="{FF2B5EF4-FFF2-40B4-BE49-F238E27FC236}">
                  <a16:creationId xmlns:a16="http://schemas.microsoft.com/office/drawing/2014/main" id="{3A6172FD-8D01-4FE6-9782-EFAD3088DCE6}"/>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65" name="Gruppo 18">
            <a:extLst>
              <a:ext uri="{FF2B5EF4-FFF2-40B4-BE49-F238E27FC236}">
                <a16:creationId xmlns:a16="http://schemas.microsoft.com/office/drawing/2014/main" id="{F4D6FD33-CDE1-4746-A323-C791473A7ADE}"/>
              </a:ext>
            </a:extLst>
          </p:cNvPr>
          <p:cNvGrpSpPr/>
          <p:nvPr/>
        </p:nvGrpSpPr>
        <p:grpSpPr>
          <a:xfrm>
            <a:off x="4644000" y="2988150"/>
            <a:ext cx="293824" cy="360000"/>
            <a:chOff x="1483200" y="4590000"/>
            <a:chExt cx="293824" cy="360000"/>
          </a:xfrm>
        </p:grpSpPr>
        <p:pic>
          <p:nvPicPr>
            <p:cNvPr id="66" name="Picture 3" descr="C:\Users\Enrico Diani\Desktop\Mano IME.png">
              <a:extLst>
                <a:ext uri="{FF2B5EF4-FFF2-40B4-BE49-F238E27FC236}">
                  <a16:creationId xmlns:a16="http://schemas.microsoft.com/office/drawing/2014/main" id="{5ACCE2FC-72A3-4383-ABC3-421C82862A91}"/>
                </a:ext>
              </a:extLst>
            </p:cNvPr>
            <p:cNvPicPr>
              <a:picLocks noChangeAspect="1" noChangeArrowheads="1"/>
            </p:cNvPicPr>
            <p:nvPr/>
          </p:nvPicPr>
          <p:blipFill>
            <a:blip r:embed="rId7" cstate="print"/>
            <a:srcRect/>
            <a:stretch>
              <a:fillRect/>
            </a:stretch>
          </p:blipFill>
          <p:spPr bwMode="auto">
            <a:xfrm>
              <a:off x="1483200" y="4590000"/>
              <a:ext cx="293824" cy="360000"/>
            </a:xfrm>
            <a:prstGeom prst="rect">
              <a:avLst/>
            </a:prstGeom>
            <a:noFill/>
          </p:spPr>
        </p:pic>
        <p:sp>
          <p:nvSpPr>
            <p:cNvPr id="67" name="CasellaDiTesto 66">
              <a:extLst>
                <a:ext uri="{FF2B5EF4-FFF2-40B4-BE49-F238E27FC236}">
                  <a16:creationId xmlns:a16="http://schemas.microsoft.com/office/drawing/2014/main" id="{A65B5424-6912-4D10-B4BE-7CEDB7EA8E76}"/>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grpSp>
        <p:nvGrpSpPr>
          <p:cNvPr id="78" name="Gruppo 18">
            <a:extLst>
              <a:ext uri="{FF2B5EF4-FFF2-40B4-BE49-F238E27FC236}">
                <a16:creationId xmlns:a16="http://schemas.microsoft.com/office/drawing/2014/main" id="{DB7136C8-BC19-45DD-A12F-259F5157DB15}"/>
              </a:ext>
            </a:extLst>
          </p:cNvPr>
          <p:cNvGrpSpPr/>
          <p:nvPr/>
        </p:nvGrpSpPr>
        <p:grpSpPr>
          <a:xfrm>
            <a:off x="5112000" y="3132000"/>
            <a:ext cx="293824" cy="360000"/>
            <a:chOff x="1483200" y="4590000"/>
            <a:chExt cx="293824" cy="360000"/>
          </a:xfrm>
        </p:grpSpPr>
        <p:pic>
          <p:nvPicPr>
            <p:cNvPr id="79" name="Picture 3" descr="C:\Users\Enrico Diani\Desktop\Mano IME.png">
              <a:extLst>
                <a:ext uri="{FF2B5EF4-FFF2-40B4-BE49-F238E27FC236}">
                  <a16:creationId xmlns:a16="http://schemas.microsoft.com/office/drawing/2014/main" id="{A096C774-9BE4-49A4-9B8D-FCC14AB40798}"/>
                </a:ext>
              </a:extLst>
            </p:cNvPr>
            <p:cNvPicPr>
              <a:picLocks noChangeAspect="1" noChangeArrowheads="1"/>
            </p:cNvPicPr>
            <p:nvPr/>
          </p:nvPicPr>
          <p:blipFill>
            <a:blip r:embed="rId7" cstate="print"/>
            <a:srcRect/>
            <a:stretch>
              <a:fillRect/>
            </a:stretch>
          </p:blipFill>
          <p:spPr bwMode="auto">
            <a:xfrm>
              <a:off x="1483200" y="4590000"/>
              <a:ext cx="293824" cy="360000"/>
            </a:xfrm>
            <a:prstGeom prst="rect">
              <a:avLst/>
            </a:prstGeom>
            <a:noFill/>
          </p:spPr>
        </p:pic>
        <p:sp>
          <p:nvSpPr>
            <p:cNvPr id="80" name="CasellaDiTesto 79">
              <a:extLst>
                <a:ext uri="{FF2B5EF4-FFF2-40B4-BE49-F238E27FC236}">
                  <a16:creationId xmlns:a16="http://schemas.microsoft.com/office/drawing/2014/main" id="{0ECF763E-E915-4499-B45C-2BB88D68A261}"/>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7</a:t>
              </a:r>
            </a:p>
          </p:txBody>
        </p:sp>
      </p:grpSp>
      <p:grpSp>
        <p:nvGrpSpPr>
          <p:cNvPr id="81" name="Gruppo 18">
            <a:extLst>
              <a:ext uri="{FF2B5EF4-FFF2-40B4-BE49-F238E27FC236}">
                <a16:creationId xmlns:a16="http://schemas.microsoft.com/office/drawing/2014/main" id="{CDB6E558-0886-4AC9-9952-BD2BA0A33C05}"/>
              </a:ext>
            </a:extLst>
          </p:cNvPr>
          <p:cNvGrpSpPr/>
          <p:nvPr/>
        </p:nvGrpSpPr>
        <p:grpSpPr>
          <a:xfrm>
            <a:off x="5292000" y="3312000"/>
            <a:ext cx="293824" cy="360000"/>
            <a:chOff x="1483200" y="4590000"/>
            <a:chExt cx="293824" cy="360000"/>
          </a:xfrm>
        </p:grpSpPr>
        <p:pic>
          <p:nvPicPr>
            <p:cNvPr id="82" name="Picture 3" descr="C:\Users\Enrico Diani\Desktop\Mano IME.png">
              <a:extLst>
                <a:ext uri="{FF2B5EF4-FFF2-40B4-BE49-F238E27FC236}">
                  <a16:creationId xmlns:a16="http://schemas.microsoft.com/office/drawing/2014/main" id="{945B3244-6893-4593-AEDD-8F5AEEC29A1D}"/>
                </a:ext>
              </a:extLst>
            </p:cNvPr>
            <p:cNvPicPr>
              <a:picLocks noChangeAspect="1" noChangeArrowheads="1"/>
            </p:cNvPicPr>
            <p:nvPr/>
          </p:nvPicPr>
          <p:blipFill>
            <a:blip r:embed="rId7" cstate="print"/>
            <a:srcRect/>
            <a:stretch>
              <a:fillRect/>
            </a:stretch>
          </p:blipFill>
          <p:spPr bwMode="auto">
            <a:xfrm>
              <a:off x="1483200" y="4590000"/>
              <a:ext cx="293824" cy="360000"/>
            </a:xfrm>
            <a:prstGeom prst="rect">
              <a:avLst/>
            </a:prstGeom>
            <a:noFill/>
          </p:spPr>
        </p:pic>
        <p:sp>
          <p:nvSpPr>
            <p:cNvPr id="83" name="CasellaDiTesto 82">
              <a:extLst>
                <a:ext uri="{FF2B5EF4-FFF2-40B4-BE49-F238E27FC236}">
                  <a16:creationId xmlns:a16="http://schemas.microsoft.com/office/drawing/2014/main" id="{262F376C-EC5B-4B40-83FD-AF049BFEBFB0}"/>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6</a:t>
              </a:r>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
          <p:cNvSpPr txBox="1">
            <a:spLocks noChangeArrowheads="1"/>
          </p:cNvSpPr>
          <p:nvPr/>
        </p:nvSpPr>
        <p:spPr bwMode="auto">
          <a:xfrm>
            <a:off x="2520000" y="1173480"/>
            <a:ext cx="4032000" cy="8005623"/>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p>
            <a:pPr marL="88900" lvl="0" indent="-1588" algn="l">
              <a:spcBef>
                <a:spcPts val="200"/>
              </a:spcBef>
            </a:pPr>
            <a:r>
              <a:rPr lang="en-GB" sz="900" b="0" kern="0" dirty="0">
                <a:solidFill>
                  <a:schemeClr val="tx1"/>
                </a:solidFill>
                <a:latin typeface="Myriad Pro"/>
                <a:cs typeface="Calibri" pitchFamily="34" charset="0"/>
              </a:rPr>
              <a:t>- Procedure for </a:t>
            </a:r>
            <a:r>
              <a:rPr lang="en-US" sz="900" b="0" kern="0" dirty="0">
                <a:solidFill>
                  <a:schemeClr val="tx1"/>
                </a:solidFill>
                <a:latin typeface="Myriad Pro"/>
                <a:cs typeface="Calibri" pitchFamily="34" charset="0"/>
              </a:rPr>
              <a:t>“Generic” Measurement/Counting Devices with Modbus RS485 output</a:t>
            </a: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r>
              <a:rPr lang="en-GB" sz="900" kern="0" dirty="0">
                <a:solidFill>
                  <a:schemeClr val="tx1"/>
                </a:solidFill>
                <a:latin typeface="Myriad Pro"/>
                <a:cs typeface="Calibri" pitchFamily="34" charset="0"/>
              </a:rPr>
              <a:t>1. </a:t>
            </a:r>
            <a:r>
              <a:rPr lang="en-GB" sz="900" b="0" kern="0" dirty="0">
                <a:solidFill>
                  <a:schemeClr val="tx1"/>
                </a:solidFill>
                <a:latin typeface="Myriad Pro"/>
                <a:cs typeface="Calibri" pitchFamily="34" charset="0"/>
              </a:rPr>
              <a:t>Click “Add”</a:t>
            </a:r>
          </a:p>
          <a:p>
            <a:pPr indent="-342900" algn="l">
              <a:spcBef>
                <a:spcPts val="200"/>
              </a:spcBef>
            </a:pPr>
            <a:r>
              <a:rPr lang="en-GB" sz="900" kern="0" dirty="0">
                <a:solidFill>
                  <a:schemeClr val="tx1"/>
                </a:solidFill>
                <a:latin typeface="Myriad Pro"/>
                <a:cs typeface="Calibri" pitchFamily="34" charset="0"/>
              </a:rPr>
              <a:t>2.</a:t>
            </a:r>
            <a:r>
              <a:rPr lang="en-GB" sz="900" b="0" kern="0" dirty="0">
                <a:solidFill>
                  <a:schemeClr val="tx1"/>
                </a:solidFill>
                <a:latin typeface="Myriad Pro"/>
                <a:cs typeface="Calibri" pitchFamily="34" charset="0"/>
              </a:rPr>
              <a:t> Choose the Family “Other devices“ from the families list</a:t>
            </a:r>
          </a:p>
          <a:p>
            <a:pPr indent="-342900" algn="l">
              <a:spcBef>
                <a:spcPts val="200"/>
              </a:spcBef>
            </a:pPr>
            <a:r>
              <a:rPr lang="en-GB" sz="900" kern="0" dirty="0">
                <a:solidFill>
                  <a:schemeClr val="tx1"/>
                </a:solidFill>
                <a:latin typeface="Myriad Pro"/>
                <a:cs typeface="Calibri" pitchFamily="34" charset="0"/>
              </a:rPr>
              <a:t>3.</a:t>
            </a:r>
            <a:r>
              <a:rPr lang="en-GB" sz="900" b="0" kern="0" dirty="0">
                <a:solidFill>
                  <a:schemeClr val="tx1"/>
                </a:solidFill>
                <a:latin typeface="Myriad Pro"/>
                <a:cs typeface="Calibri" pitchFamily="34" charset="0"/>
              </a:rPr>
              <a:t> Choose the model “Generic Modbus meter“ from the models list</a:t>
            </a:r>
          </a:p>
          <a:p>
            <a:pPr marL="92075" indent="-92075" algn="l">
              <a:spcBef>
                <a:spcPts val="200"/>
              </a:spcBef>
            </a:pPr>
            <a:r>
              <a:rPr lang="en-GB" sz="900" kern="0" dirty="0">
                <a:solidFill>
                  <a:schemeClr val="tx1"/>
                </a:solidFill>
                <a:latin typeface="Myriad Pro"/>
                <a:cs typeface="Calibri" pitchFamily="34" charset="0"/>
              </a:rPr>
              <a:t>4.</a:t>
            </a:r>
            <a:r>
              <a:rPr lang="en-GB" sz="900" b="0" kern="0" dirty="0">
                <a:solidFill>
                  <a:schemeClr val="tx1"/>
                </a:solidFill>
                <a:latin typeface="Myriad Pro"/>
                <a:cs typeface="Calibri" pitchFamily="34" charset="0"/>
              </a:rPr>
              <a:t> Assign the Device parameters:</a:t>
            </a:r>
            <a:br>
              <a:rPr lang="en-GB" sz="900" b="0" kern="0" dirty="0">
                <a:solidFill>
                  <a:schemeClr val="tx1"/>
                </a:solidFill>
                <a:latin typeface="Myriad Pro"/>
                <a:cs typeface="Calibri" pitchFamily="34" charset="0"/>
              </a:rPr>
            </a:br>
            <a:r>
              <a:rPr lang="en-GB" sz="900" b="0" kern="0" dirty="0">
                <a:solidFill>
                  <a:schemeClr val="tx1"/>
                </a:solidFill>
                <a:latin typeface="Myriad Pro"/>
                <a:cs typeface="Calibri" pitchFamily="34" charset="0"/>
              </a:rPr>
              <a:t>Modbus address of the Measurement / Counting device </a:t>
            </a:r>
            <a:r>
              <a:rPr lang="en-GB" sz="700" b="0" kern="0" dirty="0">
                <a:solidFill>
                  <a:schemeClr val="tx1"/>
                </a:solidFill>
                <a:latin typeface="Myriad Pro"/>
                <a:cs typeface="Calibri" pitchFamily="34" charset="0"/>
              </a:rPr>
              <a:t>(required parameter). </a:t>
            </a:r>
            <a:br>
              <a:rPr lang="en-GB" sz="700" b="0" kern="0" dirty="0">
                <a:solidFill>
                  <a:schemeClr val="tx1"/>
                </a:solidFill>
                <a:latin typeface="Myriad Pro"/>
                <a:cs typeface="Calibri" pitchFamily="34" charset="0"/>
              </a:rPr>
            </a:br>
            <a:r>
              <a:rPr lang="en-GB" sz="900" b="0" kern="0" dirty="0">
                <a:solidFill>
                  <a:schemeClr val="tx1"/>
                </a:solidFill>
                <a:latin typeface="Myriad Pro"/>
                <a:cs typeface="Calibri" pitchFamily="34" charset="0"/>
              </a:rPr>
              <a:t>Name </a:t>
            </a:r>
            <a:r>
              <a:rPr lang="en-GB" sz="700" b="0" kern="0" dirty="0">
                <a:solidFill>
                  <a:schemeClr val="tx1"/>
                </a:solidFill>
                <a:latin typeface="Myriad Pro"/>
                <a:cs typeface="Calibri" pitchFamily="34" charset="0"/>
              </a:rPr>
              <a:t>(required parameter)</a:t>
            </a:r>
            <a:br>
              <a:rPr lang="en-GB" sz="700" b="0" kern="0" dirty="0">
                <a:solidFill>
                  <a:schemeClr val="tx1"/>
                </a:solidFill>
                <a:latin typeface="Myriad Pro"/>
                <a:cs typeface="Calibri" pitchFamily="34" charset="0"/>
              </a:rPr>
            </a:br>
            <a:r>
              <a:rPr lang="en-GB" sz="900" b="0" kern="0" dirty="0">
                <a:solidFill>
                  <a:schemeClr val="tx1"/>
                </a:solidFill>
                <a:latin typeface="Myriad Pro"/>
                <a:cs typeface="Calibri" pitchFamily="34" charset="0"/>
              </a:rPr>
              <a:t>Load type </a:t>
            </a:r>
            <a:r>
              <a:rPr lang="en-GB" sz="700" b="0" kern="0" dirty="0">
                <a:solidFill>
                  <a:schemeClr val="tx1"/>
                </a:solidFill>
                <a:latin typeface="Myriad Pro"/>
                <a:cs typeface="Calibri" pitchFamily="34" charset="0"/>
              </a:rPr>
              <a:t>(optional parameter)</a:t>
            </a:r>
            <a:br>
              <a:rPr lang="en-GB" sz="700" b="0" kern="0" dirty="0">
                <a:solidFill>
                  <a:schemeClr val="tx1"/>
                </a:solidFill>
                <a:latin typeface="Myriad Pro"/>
                <a:cs typeface="Calibri" pitchFamily="34" charset="0"/>
              </a:rPr>
            </a:br>
            <a:r>
              <a:rPr lang="en-GB" sz="900" b="0" kern="0" dirty="0">
                <a:solidFill>
                  <a:schemeClr val="tx1"/>
                </a:solidFill>
                <a:latin typeface="Myriad Pro"/>
                <a:cs typeface="Calibri" pitchFamily="34" charset="0"/>
              </a:rPr>
              <a:t>Register (hex) - Word: </a:t>
            </a:r>
            <a:r>
              <a:rPr lang="en-US" sz="900" b="0" kern="0" dirty="0">
                <a:solidFill>
                  <a:schemeClr val="tx1"/>
                </a:solidFill>
                <a:latin typeface="Myriad Pro"/>
                <a:cs typeface="Calibri" pitchFamily="34" charset="0"/>
              </a:rPr>
              <a:t>in these 4 fields you must enter the following parameters</a:t>
            </a:r>
            <a:r>
              <a:rPr lang="en-GB" sz="900" b="0" kern="0" dirty="0">
                <a:solidFill>
                  <a:schemeClr val="tx1"/>
                </a:solidFill>
                <a:latin typeface="Myriad Pro"/>
                <a:cs typeface="Calibri" pitchFamily="34" charset="0"/>
              </a:rPr>
              <a:t>:</a:t>
            </a:r>
            <a:br>
              <a:rPr lang="en-GB" sz="900" b="0" kern="0" dirty="0">
                <a:solidFill>
                  <a:schemeClr val="tx1"/>
                </a:solidFill>
                <a:latin typeface="Myriad Pro"/>
                <a:cs typeface="Calibri" pitchFamily="34" charset="0"/>
              </a:rPr>
            </a:br>
            <a:r>
              <a:rPr lang="en-GB" sz="900" b="0" kern="0" dirty="0">
                <a:solidFill>
                  <a:schemeClr val="tx1"/>
                </a:solidFill>
                <a:latin typeface="Myriad Pro"/>
                <a:cs typeface="Calibri" pitchFamily="34" charset="0"/>
              </a:rPr>
              <a:t>     - Modbus register read code (3 or 4)</a:t>
            </a:r>
            <a:br>
              <a:rPr lang="en-GB" sz="900" b="0" kern="0" dirty="0">
                <a:solidFill>
                  <a:schemeClr val="tx1"/>
                </a:solidFill>
                <a:latin typeface="Myriad Pro"/>
                <a:cs typeface="Calibri" pitchFamily="34" charset="0"/>
              </a:rPr>
            </a:br>
            <a:r>
              <a:rPr lang="en-GB" sz="900" b="0" kern="0" dirty="0">
                <a:solidFill>
                  <a:schemeClr val="tx1"/>
                </a:solidFill>
                <a:latin typeface="Myriad Pro"/>
                <a:cs typeface="Calibri" pitchFamily="34" charset="0"/>
              </a:rPr>
              <a:t>     - </a:t>
            </a:r>
            <a:r>
              <a:rPr lang="en-US" sz="900" b="0" kern="0" dirty="0">
                <a:solidFill>
                  <a:schemeClr val="tx1"/>
                </a:solidFill>
                <a:latin typeface="Myriad Pro"/>
                <a:cs typeface="Calibri" pitchFamily="34" charset="0"/>
              </a:rPr>
              <a:t>Modbus register of </a:t>
            </a:r>
            <a:r>
              <a:rPr lang="en-US" sz="900" b="0" u="sng" kern="0" dirty="0">
                <a:solidFill>
                  <a:schemeClr val="tx1"/>
                </a:solidFill>
                <a:latin typeface="Myriad Pro"/>
                <a:cs typeface="Calibri" pitchFamily="34" charset="0"/>
              </a:rPr>
              <a:t>positive active energy</a:t>
            </a:r>
            <a:r>
              <a:rPr lang="en-US" sz="900" b="0" kern="0" dirty="0">
                <a:solidFill>
                  <a:schemeClr val="tx1"/>
                </a:solidFill>
                <a:latin typeface="Myriad Pro"/>
                <a:cs typeface="Calibri" pitchFamily="34" charset="0"/>
              </a:rPr>
              <a:t> (value in hexadecimal)</a:t>
            </a:r>
            <a:br>
              <a:rPr lang="en-GB" sz="900" b="0" kern="0" dirty="0">
                <a:solidFill>
                  <a:schemeClr val="tx1"/>
                </a:solidFill>
                <a:latin typeface="Myriad Pro"/>
                <a:cs typeface="Calibri" pitchFamily="34" charset="0"/>
              </a:rPr>
            </a:br>
            <a:r>
              <a:rPr lang="en-GB" sz="900" b="0" kern="0" dirty="0">
                <a:solidFill>
                  <a:schemeClr val="tx1"/>
                </a:solidFill>
                <a:latin typeface="Myriad Pro"/>
                <a:cs typeface="Calibri" pitchFamily="34" charset="0"/>
              </a:rPr>
              <a:t>     - </a:t>
            </a:r>
            <a:r>
              <a:rPr lang="en-US" sz="900" b="0" kern="0" dirty="0">
                <a:solidFill>
                  <a:schemeClr val="tx1"/>
                </a:solidFill>
                <a:latin typeface="Myriad Pro"/>
                <a:cs typeface="Calibri" pitchFamily="34" charset="0"/>
              </a:rPr>
              <a:t>number of words to read</a:t>
            </a:r>
            <a:br>
              <a:rPr lang="en-GB" sz="900" b="0" kern="0" dirty="0">
                <a:solidFill>
                  <a:schemeClr val="tx1"/>
                </a:solidFill>
                <a:latin typeface="Myriad Pro"/>
                <a:cs typeface="Calibri" pitchFamily="34" charset="0"/>
              </a:rPr>
            </a:br>
            <a:r>
              <a:rPr lang="en-GB" sz="900" b="0" kern="0" dirty="0">
                <a:solidFill>
                  <a:schemeClr val="tx1"/>
                </a:solidFill>
                <a:latin typeface="Myriad Pro"/>
                <a:cs typeface="Calibri" pitchFamily="34" charset="0"/>
              </a:rPr>
              <a:t>     - </a:t>
            </a:r>
            <a:r>
              <a:rPr lang="en-US" sz="900" b="0" kern="0" dirty="0">
                <a:solidFill>
                  <a:schemeClr val="tx1"/>
                </a:solidFill>
                <a:latin typeface="Myriad Pro"/>
                <a:cs typeface="Calibri" pitchFamily="34" charset="0"/>
              </a:rPr>
              <a:t>multiplying factor to use to obtain the correct value</a:t>
            </a:r>
            <a:br>
              <a:rPr lang="en-GB" sz="900" b="0" kern="0" dirty="0">
                <a:solidFill>
                  <a:schemeClr val="tx1"/>
                </a:solidFill>
                <a:latin typeface="Myriad Pro"/>
                <a:cs typeface="Calibri" pitchFamily="34" charset="0"/>
              </a:rPr>
            </a:br>
            <a:r>
              <a:rPr lang="en-GB" sz="900" kern="0" dirty="0">
                <a:solidFill>
                  <a:srgbClr val="146BBA"/>
                </a:solidFill>
                <a:latin typeface="Myriad Pro"/>
              </a:rPr>
              <a:t>Note:</a:t>
            </a:r>
            <a:r>
              <a:rPr lang="en-GB" sz="900" kern="0" dirty="0">
                <a:solidFill>
                  <a:schemeClr val="tx1"/>
                </a:solidFill>
                <a:latin typeface="Myriad Pro"/>
                <a:cs typeface="Calibri" pitchFamily="34" charset="0"/>
              </a:rPr>
              <a:t> </a:t>
            </a:r>
            <a:r>
              <a:rPr lang="en-US" sz="900" kern="0" dirty="0">
                <a:solidFill>
                  <a:schemeClr val="tx1"/>
                </a:solidFill>
                <a:latin typeface="Myriad Pro"/>
                <a:cs typeface="Calibri" pitchFamily="34" charset="0"/>
              </a:rPr>
              <a:t>these four information can be found in the documentation of the meter / counter, provided by the device manufacturer.</a:t>
            </a:r>
          </a:p>
          <a:p>
            <a:pPr lvl="0" algn="l">
              <a:spcBef>
                <a:spcPts val="200"/>
              </a:spcBef>
            </a:pPr>
            <a:r>
              <a:rPr lang="en-GB" sz="900" kern="0" dirty="0">
                <a:solidFill>
                  <a:schemeClr val="tx1"/>
                </a:solidFill>
                <a:latin typeface="Myriad Pro"/>
                <a:cs typeface="Calibri" pitchFamily="34" charset="0"/>
              </a:rPr>
              <a:t>5.</a:t>
            </a:r>
            <a:r>
              <a:rPr lang="en-GB" sz="900" b="0" kern="0" dirty="0">
                <a:solidFill>
                  <a:schemeClr val="tx1"/>
                </a:solidFill>
                <a:latin typeface="Myriad Pro"/>
                <a:cs typeface="Calibri" pitchFamily="34" charset="0"/>
              </a:rPr>
              <a:t> </a:t>
            </a:r>
            <a:r>
              <a:rPr lang="en-US" sz="900" b="0" kern="0" dirty="0">
                <a:solidFill>
                  <a:schemeClr val="tx1"/>
                </a:solidFill>
                <a:latin typeface="Myriad Pro"/>
                <a:cs typeface="Calibri" pitchFamily="34" charset="0"/>
              </a:rPr>
              <a:t>Click “Save”</a:t>
            </a:r>
          </a:p>
          <a:p>
            <a:pPr algn="l">
              <a:spcBef>
                <a:spcPts val="200"/>
              </a:spcBef>
            </a:pPr>
            <a:r>
              <a:rPr lang="en-GB" sz="900" kern="0" dirty="0">
                <a:solidFill>
                  <a:schemeClr val="tx1"/>
                </a:solidFill>
                <a:latin typeface="Myriad Pro"/>
                <a:cs typeface="Calibri" pitchFamily="34" charset="0"/>
              </a:rPr>
              <a:t>6.</a:t>
            </a:r>
            <a:r>
              <a:rPr lang="en-GB" sz="900" b="0" kern="0" dirty="0">
                <a:solidFill>
                  <a:schemeClr val="tx1"/>
                </a:solidFill>
                <a:latin typeface="Myriad Pro"/>
                <a:cs typeface="Calibri" pitchFamily="34" charset="0"/>
              </a:rPr>
              <a:t> </a:t>
            </a:r>
            <a:r>
              <a:rPr lang="en-US" sz="900" b="0" kern="0" dirty="0">
                <a:solidFill>
                  <a:schemeClr val="tx1"/>
                </a:solidFill>
                <a:latin typeface="Myriad Pro"/>
                <a:cs typeface="Calibri" pitchFamily="34" charset="0"/>
              </a:rPr>
              <a:t>Click “Test” to verify the correct operation of the communication between the Device and the Gateway</a:t>
            </a:r>
          </a:p>
          <a:p>
            <a:pPr lvl="0" algn="l">
              <a:spcBef>
                <a:spcPts val="200"/>
              </a:spcBef>
            </a:pPr>
            <a:r>
              <a:rPr lang="en-US" sz="900" b="0" kern="0" dirty="0">
                <a:solidFill>
                  <a:schemeClr val="tx1"/>
                </a:solidFill>
                <a:latin typeface="Myriad Pro"/>
                <a:cs typeface="Calibri" pitchFamily="34" charset="0"/>
              </a:rPr>
              <a:t>Repeat the operations </a:t>
            </a:r>
            <a:r>
              <a:rPr lang="en-GB" sz="900" b="0" kern="0" dirty="0">
                <a:solidFill>
                  <a:schemeClr val="tx1"/>
                </a:solidFill>
                <a:latin typeface="Myriad Pro"/>
                <a:cs typeface="Calibri" pitchFamily="34" charset="0"/>
              </a:rPr>
              <a:t>1. to  </a:t>
            </a:r>
            <a:r>
              <a:rPr lang="it-IT" sz="900" b="0" dirty="0">
                <a:solidFill>
                  <a:schemeClr val="tx1"/>
                </a:solidFill>
                <a:latin typeface="Myriad Pro"/>
                <a:sym typeface="Wingdings" pitchFamily="2" charset="2"/>
              </a:rPr>
              <a:t>6. </a:t>
            </a:r>
            <a:r>
              <a:rPr lang="en-US" sz="900" b="0" kern="0" dirty="0">
                <a:solidFill>
                  <a:schemeClr val="tx1"/>
                </a:solidFill>
                <a:latin typeface="Myriad Pro"/>
                <a:cs typeface="Calibri" pitchFamily="34" charset="0"/>
              </a:rPr>
              <a:t>to add more “Generic” measurement/counting devices</a:t>
            </a:r>
            <a:endParaRPr kumimoji="0" lang="en-GB" sz="900" b="0" i="0" u="none" strike="noStrike" kern="0" cap="none" spc="0" normalizeH="0" baseline="0" dirty="0">
              <a:ln>
                <a:noFill/>
              </a:ln>
              <a:solidFill>
                <a:schemeClr val="tx1"/>
              </a:solidFill>
              <a:effectLst/>
              <a:uLnTx/>
              <a:uFillTx/>
              <a:latin typeface="Myriad Pro"/>
              <a:cs typeface="Calibri" pitchFamily="34" charset="0"/>
            </a:endParaRPr>
          </a:p>
        </p:txBody>
      </p:sp>
      <p:pic>
        <p:nvPicPr>
          <p:cNvPr id="62" name="Immagine 61">
            <a:extLst>
              <a:ext uri="{FF2B5EF4-FFF2-40B4-BE49-F238E27FC236}">
                <a16:creationId xmlns:a16="http://schemas.microsoft.com/office/drawing/2014/main" id="{3FB20877-9793-48BD-957F-53DB8ADA5DD8}"/>
              </a:ext>
            </a:extLst>
          </p:cNvPr>
          <p:cNvPicPr>
            <a:picLocks noChangeAspect="1"/>
          </p:cNvPicPr>
          <p:nvPr/>
        </p:nvPicPr>
        <p:blipFill>
          <a:blip r:embed="rId3"/>
          <a:stretch>
            <a:fillRect/>
          </a:stretch>
        </p:blipFill>
        <p:spPr>
          <a:xfrm>
            <a:off x="2988000" y="1584000"/>
            <a:ext cx="2753437" cy="1980000"/>
          </a:xfrm>
          <a:prstGeom prst="rect">
            <a:avLst/>
          </a:prstGeom>
        </p:spPr>
      </p:pic>
      <p:grpSp>
        <p:nvGrpSpPr>
          <p:cNvPr id="2" name="Gruppo 1">
            <a:extLst>
              <a:ext uri="{FF2B5EF4-FFF2-40B4-BE49-F238E27FC236}">
                <a16:creationId xmlns:a16="http://schemas.microsoft.com/office/drawing/2014/main" id="{694EC7AF-E4F0-43AA-B6BB-AF51FF4EDFEA}"/>
              </a:ext>
            </a:extLst>
          </p:cNvPr>
          <p:cNvGrpSpPr/>
          <p:nvPr/>
        </p:nvGrpSpPr>
        <p:grpSpPr>
          <a:xfrm>
            <a:off x="3744000" y="2016000"/>
            <a:ext cx="1949824" cy="1656000"/>
            <a:chOff x="3744000" y="2016000"/>
            <a:chExt cx="1949824" cy="1656000"/>
          </a:xfrm>
        </p:grpSpPr>
        <p:grpSp>
          <p:nvGrpSpPr>
            <p:cNvPr id="63" name="Gruppo 18">
              <a:extLst>
                <a:ext uri="{FF2B5EF4-FFF2-40B4-BE49-F238E27FC236}">
                  <a16:creationId xmlns:a16="http://schemas.microsoft.com/office/drawing/2014/main" id="{706E5EFF-9342-49D7-8A1D-490013BA76E2}"/>
                </a:ext>
              </a:extLst>
            </p:cNvPr>
            <p:cNvGrpSpPr/>
            <p:nvPr/>
          </p:nvGrpSpPr>
          <p:grpSpPr>
            <a:xfrm>
              <a:off x="3744000" y="2016000"/>
              <a:ext cx="293824" cy="360000"/>
              <a:chOff x="1483200" y="4590000"/>
              <a:chExt cx="293824" cy="360000"/>
            </a:xfrm>
          </p:grpSpPr>
          <p:pic>
            <p:nvPicPr>
              <p:cNvPr id="64" name="Picture 3" descr="C:\Users\Enrico Diani\Desktop\Mano IME.png">
                <a:extLst>
                  <a:ext uri="{FF2B5EF4-FFF2-40B4-BE49-F238E27FC236}">
                    <a16:creationId xmlns:a16="http://schemas.microsoft.com/office/drawing/2014/main" id="{1FE71AE9-B91E-4E39-8FDF-3B0166BD125C}"/>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65" name="CasellaDiTesto 64">
                <a:extLst>
                  <a:ext uri="{FF2B5EF4-FFF2-40B4-BE49-F238E27FC236}">
                    <a16:creationId xmlns:a16="http://schemas.microsoft.com/office/drawing/2014/main" id="{A3767D76-4546-4EB3-A1EC-BEC6CA224710}"/>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66" name="Gruppo 28">
              <a:extLst>
                <a:ext uri="{FF2B5EF4-FFF2-40B4-BE49-F238E27FC236}">
                  <a16:creationId xmlns:a16="http://schemas.microsoft.com/office/drawing/2014/main" id="{A201908C-EC77-4481-8CB4-E72F1DDB9D6C}"/>
                </a:ext>
              </a:extLst>
            </p:cNvPr>
            <p:cNvGrpSpPr/>
            <p:nvPr/>
          </p:nvGrpSpPr>
          <p:grpSpPr>
            <a:xfrm>
              <a:off x="4644000" y="2556000"/>
              <a:ext cx="284401" cy="284400"/>
              <a:chOff x="1332000" y="2408400"/>
              <a:chExt cx="284401" cy="284400"/>
            </a:xfrm>
          </p:grpSpPr>
          <p:pic>
            <p:nvPicPr>
              <p:cNvPr id="67" name="Picture 2" descr="C:\Users\Enrico Diani\Desktop\Matita IME.png">
                <a:extLst>
                  <a:ext uri="{FF2B5EF4-FFF2-40B4-BE49-F238E27FC236}">
                    <a16:creationId xmlns:a16="http://schemas.microsoft.com/office/drawing/2014/main" id="{B0D14A97-438E-4926-AAE0-D80CA7BCE6CF}"/>
                  </a:ext>
                </a:extLst>
              </p:cNvPr>
              <p:cNvPicPr>
                <a:picLocks noChangeAspect="1" noChangeArrowheads="1"/>
              </p:cNvPicPr>
              <p:nvPr/>
            </p:nvPicPr>
            <p:blipFill>
              <a:blip r:embed="rId5" cstate="print"/>
              <a:srcRect/>
              <a:stretch>
                <a:fillRect/>
              </a:stretch>
            </p:blipFill>
            <p:spPr bwMode="auto">
              <a:xfrm>
                <a:off x="1332000" y="2408400"/>
                <a:ext cx="284401" cy="284400"/>
              </a:xfrm>
              <a:prstGeom prst="rect">
                <a:avLst/>
              </a:prstGeom>
              <a:noFill/>
            </p:spPr>
          </p:pic>
          <p:sp>
            <p:nvSpPr>
              <p:cNvPr id="68" name="CasellaDiTesto 67">
                <a:extLst>
                  <a:ext uri="{FF2B5EF4-FFF2-40B4-BE49-F238E27FC236}">
                    <a16:creationId xmlns:a16="http://schemas.microsoft.com/office/drawing/2014/main" id="{1C5AA176-679A-457D-810B-A0319955C9B8}"/>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69" name="Gruppo 18">
              <a:extLst>
                <a:ext uri="{FF2B5EF4-FFF2-40B4-BE49-F238E27FC236}">
                  <a16:creationId xmlns:a16="http://schemas.microsoft.com/office/drawing/2014/main" id="{E033BC5E-4778-4624-BDE5-575EC3BFBF1D}"/>
                </a:ext>
              </a:extLst>
            </p:cNvPr>
            <p:cNvGrpSpPr/>
            <p:nvPr/>
          </p:nvGrpSpPr>
          <p:grpSpPr>
            <a:xfrm>
              <a:off x="5076000" y="2376000"/>
              <a:ext cx="293824" cy="360000"/>
              <a:chOff x="1483200" y="4590000"/>
              <a:chExt cx="293824" cy="360000"/>
            </a:xfrm>
          </p:grpSpPr>
          <p:pic>
            <p:nvPicPr>
              <p:cNvPr id="70" name="Picture 3" descr="C:\Users\Enrico Diani\Desktop\Mano IME.png">
                <a:extLst>
                  <a:ext uri="{FF2B5EF4-FFF2-40B4-BE49-F238E27FC236}">
                    <a16:creationId xmlns:a16="http://schemas.microsoft.com/office/drawing/2014/main" id="{298102BA-05FB-4C67-8174-30DF73A52213}"/>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71" name="CasellaDiTesto 70">
                <a:extLst>
                  <a:ext uri="{FF2B5EF4-FFF2-40B4-BE49-F238E27FC236}">
                    <a16:creationId xmlns:a16="http://schemas.microsoft.com/office/drawing/2014/main" id="{E21A660F-2279-4EE2-ADEC-16AA52682D01}"/>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72" name="Gruppo 18">
              <a:extLst>
                <a:ext uri="{FF2B5EF4-FFF2-40B4-BE49-F238E27FC236}">
                  <a16:creationId xmlns:a16="http://schemas.microsoft.com/office/drawing/2014/main" id="{3D188AE9-C99E-43B5-B4DF-1FD7F127C8F0}"/>
                </a:ext>
              </a:extLst>
            </p:cNvPr>
            <p:cNvGrpSpPr/>
            <p:nvPr/>
          </p:nvGrpSpPr>
          <p:grpSpPr>
            <a:xfrm>
              <a:off x="5400000" y="2232000"/>
              <a:ext cx="293824" cy="360000"/>
              <a:chOff x="1483200" y="4590000"/>
              <a:chExt cx="293824" cy="360000"/>
            </a:xfrm>
          </p:grpSpPr>
          <p:pic>
            <p:nvPicPr>
              <p:cNvPr id="73" name="Picture 3" descr="C:\Users\Enrico Diani\Desktop\Mano IME.png">
                <a:extLst>
                  <a:ext uri="{FF2B5EF4-FFF2-40B4-BE49-F238E27FC236}">
                    <a16:creationId xmlns:a16="http://schemas.microsoft.com/office/drawing/2014/main" id="{A60C7D83-F625-4519-89F0-8BC744FD2282}"/>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74" name="CasellaDiTesto 73">
                <a:extLst>
                  <a:ext uri="{FF2B5EF4-FFF2-40B4-BE49-F238E27FC236}">
                    <a16:creationId xmlns:a16="http://schemas.microsoft.com/office/drawing/2014/main" id="{52919BF8-C76A-4C31-84EE-87EC59916823}"/>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75" name="Gruppo 18">
              <a:extLst>
                <a:ext uri="{FF2B5EF4-FFF2-40B4-BE49-F238E27FC236}">
                  <a16:creationId xmlns:a16="http://schemas.microsoft.com/office/drawing/2014/main" id="{EF3C5EFC-8B7F-433D-8D0F-1DDC1065A5FC}"/>
                </a:ext>
              </a:extLst>
            </p:cNvPr>
            <p:cNvGrpSpPr/>
            <p:nvPr/>
          </p:nvGrpSpPr>
          <p:grpSpPr>
            <a:xfrm>
              <a:off x="5112000" y="3132000"/>
              <a:ext cx="293824" cy="360000"/>
              <a:chOff x="1483200" y="4590000"/>
              <a:chExt cx="293824" cy="360000"/>
            </a:xfrm>
          </p:grpSpPr>
          <p:pic>
            <p:nvPicPr>
              <p:cNvPr id="76" name="Picture 3" descr="C:\Users\Enrico Diani\Desktop\Mano IME.png">
                <a:extLst>
                  <a:ext uri="{FF2B5EF4-FFF2-40B4-BE49-F238E27FC236}">
                    <a16:creationId xmlns:a16="http://schemas.microsoft.com/office/drawing/2014/main" id="{D473D83B-058A-4F3A-B6A5-DC06BC497973}"/>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77" name="CasellaDiTesto 76">
                <a:extLst>
                  <a:ext uri="{FF2B5EF4-FFF2-40B4-BE49-F238E27FC236}">
                    <a16:creationId xmlns:a16="http://schemas.microsoft.com/office/drawing/2014/main" id="{B4CA2346-3B9D-4BF2-9D3C-9A2B988C9E44}"/>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6</a:t>
                </a:r>
              </a:p>
            </p:txBody>
          </p:sp>
        </p:grpSp>
        <p:grpSp>
          <p:nvGrpSpPr>
            <p:cNvPr id="78" name="Gruppo 18">
              <a:extLst>
                <a:ext uri="{FF2B5EF4-FFF2-40B4-BE49-F238E27FC236}">
                  <a16:creationId xmlns:a16="http://schemas.microsoft.com/office/drawing/2014/main" id="{40ED0BFE-CA2F-4D28-AA81-3A90D41EF55F}"/>
                </a:ext>
              </a:extLst>
            </p:cNvPr>
            <p:cNvGrpSpPr/>
            <p:nvPr/>
          </p:nvGrpSpPr>
          <p:grpSpPr>
            <a:xfrm>
              <a:off x="5292000" y="3312000"/>
              <a:ext cx="293824" cy="360000"/>
              <a:chOff x="1483200" y="4590000"/>
              <a:chExt cx="293824" cy="360000"/>
            </a:xfrm>
          </p:grpSpPr>
          <p:pic>
            <p:nvPicPr>
              <p:cNvPr id="79" name="Picture 3" descr="C:\Users\Enrico Diani\Desktop\Mano IME.png">
                <a:extLst>
                  <a:ext uri="{FF2B5EF4-FFF2-40B4-BE49-F238E27FC236}">
                    <a16:creationId xmlns:a16="http://schemas.microsoft.com/office/drawing/2014/main" id="{9E8D152A-68DF-4509-B913-161D3CFA0F92}"/>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80" name="CasellaDiTesto 79">
                <a:extLst>
                  <a:ext uri="{FF2B5EF4-FFF2-40B4-BE49-F238E27FC236}">
                    <a16:creationId xmlns:a16="http://schemas.microsoft.com/office/drawing/2014/main" id="{1AC5BC0D-A6E2-4702-918E-86A3CEC602F7}"/>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grpSp>
    </p:spTree>
    <p:extLst>
      <p:ext uri="{BB962C8B-B14F-4D97-AF65-F5344CB8AC3E}">
        <p14:creationId xmlns:p14="http://schemas.microsoft.com/office/powerpoint/2010/main" val="37880859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3">
            <a:extLst>
              <a:ext uri="{FF2B5EF4-FFF2-40B4-BE49-F238E27FC236}">
                <a16:creationId xmlns:a16="http://schemas.microsoft.com/office/drawing/2014/main" id="{DBF69B31-7B49-4514-A386-815683071EC5}"/>
              </a:ext>
            </a:extLst>
          </p:cNvPr>
          <p:cNvSpPr txBox="1">
            <a:spLocks noChangeArrowheads="1"/>
          </p:cNvSpPr>
          <p:nvPr/>
        </p:nvSpPr>
        <p:spPr bwMode="auto">
          <a:xfrm>
            <a:off x="2520000" y="117348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indent="87313" algn="l">
              <a:spcBef>
                <a:spcPts val="200"/>
              </a:spcBef>
            </a:pPr>
            <a:r>
              <a:rPr lang="en-GB" sz="900" b="0" kern="0" dirty="0">
                <a:solidFill>
                  <a:schemeClr val="tx1"/>
                </a:solidFill>
                <a:latin typeface="Myriad Pro"/>
                <a:cs typeface="Calibri" pitchFamily="34" charset="0"/>
              </a:rPr>
              <a:t>- Procedure for Power factor controller ALPTEC</a:t>
            </a: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r>
              <a:rPr lang="en-GB" sz="900" kern="0" dirty="0">
                <a:solidFill>
                  <a:schemeClr val="tx1"/>
                </a:solidFill>
                <a:latin typeface="Myriad Pro"/>
                <a:cs typeface="Calibri" pitchFamily="34" charset="0"/>
              </a:rPr>
              <a:t>1. </a:t>
            </a:r>
            <a:r>
              <a:rPr lang="en-GB" sz="900" b="0" kern="0" dirty="0">
                <a:solidFill>
                  <a:schemeClr val="tx1"/>
                </a:solidFill>
                <a:latin typeface="Myriad Pro"/>
                <a:cs typeface="Calibri" pitchFamily="34" charset="0"/>
              </a:rPr>
              <a:t>Click “Add”</a:t>
            </a:r>
          </a:p>
          <a:p>
            <a:pPr indent="-342900" algn="l">
              <a:spcBef>
                <a:spcPts val="200"/>
              </a:spcBef>
            </a:pPr>
            <a:r>
              <a:rPr lang="en-GB" sz="900" kern="0" dirty="0">
                <a:solidFill>
                  <a:schemeClr val="tx1"/>
                </a:solidFill>
                <a:latin typeface="Myriad Pro"/>
                <a:cs typeface="Calibri" pitchFamily="34" charset="0"/>
              </a:rPr>
              <a:t>2.</a:t>
            </a:r>
            <a:r>
              <a:rPr lang="en-GB" sz="900" b="0" kern="0" dirty="0">
                <a:solidFill>
                  <a:schemeClr val="tx1"/>
                </a:solidFill>
                <a:latin typeface="Myriad Pro"/>
                <a:cs typeface="Calibri" pitchFamily="34" charset="0"/>
              </a:rPr>
              <a:t> Choose the Device family  “ALPTEC” from the families list</a:t>
            </a:r>
          </a:p>
          <a:p>
            <a:pPr lvl="0" indent="-342900" algn="l">
              <a:spcBef>
                <a:spcPts val="200"/>
              </a:spcBef>
            </a:pPr>
            <a:r>
              <a:rPr lang="en-GB" sz="900" kern="0" dirty="0">
                <a:solidFill>
                  <a:schemeClr val="tx1"/>
                </a:solidFill>
                <a:latin typeface="Myriad Pro"/>
                <a:cs typeface="Calibri" pitchFamily="34" charset="0"/>
              </a:rPr>
              <a:t>3.</a:t>
            </a:r>
            <a:r>
              <a:rPr lang="en-GB" sz="900" b="0" kern="0" dirty="0">
                <a:solidFill>
                  <a:schemeClr val="tx1"/>
                </a:solidFill>
                <a:latin typeface="Myriad Pro"/>
                <a:cs typeface="Calibri" pitchFamily="34" charset="0"/>
              </a:rPr>
              <a:t> Choose the Model from the models list</a:t>
            </a:r>
          </a:p>
          <a:p>
            <a:pPr marL="92075" lvl="0" indent="-92075" algn="l">
              <a:spcBef>
                <a:spcPts val="200"/>
              </a:spcBef>
            </a:pPr>
            <a:r>
              <a:rPr lang="en-GB" sz="900" kern="0" dirty="0">
                <a:solidFill>
                  <a:schemeClr val="tx1"/>
                </a:solidFill>
                <a:latin typeface="Myriad Pro"/>
                <a:cs typeface="Calibri" pitchFamily="34" charset="0"/>
              </a:rPr>
              <a:t>4.</a:t>
            </a:r>
            <a:r>
              <a:rPr lang="en-GB" sz="900" b="0" kern="0" dirty="0">
                <a:solidFill>
                  <a:schemeClr val="tx1"/>
                </a:solidFill>
                <a:latin typeface="Myriad Pro"/>
                <a:cs typeface="Calibri" pitchFamily="34" charset="0"/>
              </a:rPr>
              <a:t> Assign the Device parameters:</a:t>
            </a:r>
            <a:br>
              <a:rPr lang="en-GB" sz="900" b="0" kern="0" dirty="0">
                <a:solidFill>
                  <a:schemeClr val="tx1"/>
                </a:solidFill>
                <a:latin typeface="Myriad Pro"/>
                <a:cs typeface="Calibri" pitchFamily="34" charset="0"/>
              </a:rPr>
            </a:br>
            <a:r>
              <a:rPr lang="en-GB" sz="900" b="0" kern="0" dirty="0">
                <a:solidFill>
                  <a:schemeClr val="tx1"/>
                </a:solidFill>
                <a:latin typeface="Myriad Pro"/>
                <a:cs typeface="Calibri" pitchFamily="34" charset="0"/>
              </a:rPr>
              <a:t>Modbus address </a:t>
            </a:r>
            <a:r>
              <a:rPr lang="en-GB" sz="700" b="0" kern="0" dirty="0">
                <a:solidFill>
                  <a:schemeClr val="tx1"/>
                </a:solidFill>
                <a:latin typeface="Myriad Pro"/>
                <a:cs typeface="Calibri" pitchFamily="34" charset="0"/>
              </a:rPr>
              <a:t>(required parameter)</a:t>
            </a:r>
            <a:br>
              <a:rPr lang="en-GB" sz="700" b="0" kern="0" dirty="0">
                <a:solidFill>
                  <a:schemeClr val="tx1"/>
                </a:solidFill>
                <a:latin typeface="Myriad Pro"/>
                <a:cs typeface="Calibri" pitchFamily="34" charset="0"/>
              </a:rPr>
            </a:br>
            <a:r>
              <a:rPr lang="en-GB" sz="900" b="0" kern="0" dirty="0">
                <a:solidFill>
                  <a:schemeClr val="tx1"/>
                </a:solidFill>
                <a:latin typeface="Myriad Pro"/>
                <a:cs typeface="Calibri" pitchFamily="34" charset="0"/>
              </a:rPr>
              <a:t>Name </a:t>
            </a:r>
            <a:r>
              <a:rPr lang="en-GB" sz="700" b="0" kern="0" dirty="0">
                <a:solidFill>
                  <a:schemeClr val="tx1"/>
                </a:solidFill>
                <a:latin typeface="Myriad Pro"/>
                <a:cs typeface="Calibri" pitchFamily="34" charset="0"/>
              </a:rPr>
              <a:t>(required parameter)</a:t>
            </a:r>
          </a:p>
          <a:p>
            <a:pPr lvl="0" algn="l">
              <a:spcBef>
                <a:spcPts val="200"/>
              </a:spcBef>
            </a:pPr>
            <a:r>
              <a:rPr lang="en-GB" sz="900" kern="0" dirty="0">
                <a:solidFill>
                  <a:schemeClr val="tx1"/>
                </a:solidFill>
                <a:latin typeface="Myriad Pro"/>
                <a:cs typeface="Calibri" pitchFamily="34" charset="0"/>
              </a:rPr>
              <a:t>5.</a:t>
            </a:r>
            <a:r>
              <a:rPr lang="en-GB" sz="900" b="0" kern="0" dirty="0">
                <a:solidFill>
                  <a:schemeClr val="tx1"/>
                </a:solidFill>
                <a:latin typeface="Myriad Pro"/>
                <a:cs typeface="Calibri" pitchFamily="34" charset="0"/>
              </a:rPr>
              <a:t> Click “Save”</a:t>
            </a:r>
          </a:p>
          <a:p>
            <a:pPr lvl="0" algn="l">
              <a:spcBef>
                <a:spcPts val="200"/>
              </a:spcBef>
            </a:pPr>
            <a:r>
              <a:rPr lang="en-GB" sz="900" kern="0" dirty="0">
                <a:solidFill>
                  <a:schemeClr val="tx1"/>
                </a:solidFill>
                <a:latin typeface="Myriad Pro"/>
                <a:cs typeface="Calibri" pitchFamily="34" charset="0"/>
              </a:rPr>
              <a:t>6.</a:t>
            </a:r>
            <a:r>
              <a:rPr lang="en-GB" sz="900" b="0" kern="0" dirty="0">
                <a:solidFill>
                  <a:schemeClr val="tx1"/>
                </a:solidFill>
                <a:latin typeface="Myriad Pro"/>
                <a:cs typeface="Calibri" pitchFamily="34" charset="0"/>
              </a:rPr>
              <a:t> Click “Test” to verify the correct operation of the communication between the Device and the Gateway</a:t>
            </a:r>
          </a:p>
          <a:p>
            <a:pPr lvl="0" algn="l">
              <a:spcBef>
                <a:spcPts val="200"/>
              </a:spcBef>
            </a:pPr>
            <a:r>
              <a:rPr lang="en-GB" sz="900" b="0" kern="0" dirty="0">
                <a:solidFill>
                  <a:schemeClr val="tx1"/>
                </a:solidFill>
                <a:latin typeface="Myriad Pro"/>
                <a:cs typeface="Calibri" pitchFamily="34" charset="0"/>
              </a:rPr>
              <a:t>Repeat the operations 1. to  </a:t>
            </a:r>
            <a:r>
              <a:rPr lang="en-GB" sz="900" b="0" dirty="0">
                <a:solidFill>
                  <a:schemeClr val="tx1"/>
                </a:solidFill>
                <a:latin typeface="Myriad Pro"/>
                <a:sym typeface="Wingdings" pitchFamily="2" charset="2"/>
              </a:rPr>
              <a:t>6. </a:t>
            </a:r>
            <a:r>
              <a:rPr lang="en-GB" sz="900" b="0" kern="0" dirty="0">
                <a:solidFill>
                  <a:schemeClr val="tx1"/>
                </a:solidFill>
                <a:latin typeface="Myriad Pro"/>
                <a:cs typeface="Calibri" pitchFamily="34" charset="0"/>
              </a:rPr>
              <a:t>to add more Power factor controllers</a:t>
            </a:r>
            <a:endParaRPr kumimoji="0" lang="en-GB" sz="900" b="0" i="0" u="none" strike="noStrike" kern="0" cap="none" spc="0" normalizeH="0" baseline="0" dirty="0">
              <a:ln>
                <a:noFill/>
              </a:ln>
              <a:solidFill>
                <a:schemeClr val="tx1"/>
              </a:solidFill>
              <a:effectLst/>
              <a:uLnTx/>
              <a:uFillTx/>
              <a:latin typeface="Myriad Pro"/>
              <a:ea typeface="+mn-ea"/>
              <a:cs typeface="Calibri" pitchFamily="34" charset="0"/>
            </a:endParaRPr>
          </a:p>
        </p:txBody>
      </p:sp>
      <p:pic>
        <p:nvPicPr>
          <p:cNvPr id="24" name="Immagine 23">
            <a:extLst>
              <a:ext uri="{FF2B5EF4-FFF2-40B4-BE49-F238E27FC236}">
                <a16:creationId xmlns:a16="http://schemas.microsoft.com/office/drawing/2014/main" id="{69B319F1-F535-4C2E-9D42-095463A45F74}"/>
              </a:ext>
            </a:extLst>
          </p:cNvPr>
          <p:cNvPicPr>
            <a:picLocks noChangeAspect="1"/>
          </p:cNvPicPr>
          <p:nvPr/>
        </p:nvPicPr>
        <p:blipFill>
          <a:blip r:embed="rId3"/>
          <a:stretch>
            <a:fillRect/>
          </a:stretch>
        </p:blipFill>
        <p:spPr>
          <a:xfrm>
            <a:off x="2988000" y="1440000"/>
            <a:ext cx="2753437" cy="1980000"/>
          </a:xfrm>
          <a:prstGeom prst="rect">
            <a:avLst/>
          </a:prstGeom>
        </p:spPr>
      </p:pic>
      <p:grpSp>
        <p:nvGrpSpPr>
          <p:cNvPr id="25" name="Gruppo 24">
            <a:extLst>
              <a:ext uri="{FF2B5EF4-FFF2-40B4-BE49-F238E27FC236}">
                <a16:creationId xmlns:a16="http://schemas.microsoft.com/office/drawing/2014/main" id="{C4C8A94D-D20A-4719-B367-FDB881577E06}"/>
              </a:ext>
            </a:extLst>
          </p:cNvPr>
          <p:cNvGrpSpPr/>
          <p:nvPr/>
        </p:nvGrpSpPr>
        <p:grpSpPr>
          <a:xfrm>
            <a:off x="3744000" y="1872000"/>
            <a:ext cx="1949824" cy="1656000"/>
            <a:chOff x="3744000" y="1872000"/>
            <a:chExt cx="1949824" cy="1656000"/>
          </a:xfrm>
        </p:grpSpPr>
        <p:grpSp>
          <p:nvGrpSpPr>
            <p:cNvPr id="26" name="Gruppo 18">
              <a:extLst>
                <a:ext uri="{FF2B5EF4-FFF2-40B4-BE49-F238E27FC236}">
                  <a16:creationId xmlns:a16="http://schemas.microsoft.com/office/drawing/2014/main" id="{F8C49B30-A93C-45BA-BB33-A3F4B447BA1A}"/>
                </a:ext>
              </a:extLst>
            </p:cNvPr>
            <p:cNvGrpSpPr/>
            <p:nvPr/>
          </p:nvGrpSpPr>
          <p:grpSpPr>
            <a:xfrm>
              <a:off x="3744000" y="1872000"/>
              <a:ext cx="293824" cy="360000"/>
              <a:chOff x="1483200" y="4590000"/>
              <a:chExt cx="293824" cy="360000"/>
            </a:xfrm>
          </p:grpSpPr>
          <p:pic>
            <p:nvPicPr>
              <p:cNvPr id="42" name="Picture 3" descr="C:\Users\Enrico Diani\Desktop\Mano IME.png">
                <a:extLst>
                  <a:ext uri="{FF2B5EF4-FFF2-40B4-BE49-F238E27FC236}">
                    <a16:creationId xmlns:a16="http://schemas.microsoft.com/office/drawing/2014/main" id="{AC204DF8-A9FA-4EB0-A549-523C2F343755}"/>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43" name="CasellaDiTesto 42">
                <a:extLst>
                  <a:ext uri="{FF2B5EF4-FFF2-40B4-BE49-F238E27FC236}">
                    <a16:creationId xmlns:a16="http://schemas.microsoft.com/office/drawing/2014/main" id="{0995CF6E-DA01-4738-A8F2-4D5C3A06A1E0}"/>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27" name="Gruppo 28">
              <a:extLst>
                <a:ext uri="{FF2B5EF4-FFF2-40B4-BE49-F238E27FC236}">
                  <a16:creationId xmlns:a16="http://schemas.microsoft.com/office/drawing/2014/main" id="{62B7A387-A765-45BC-B91F-E19B3F4CB6BC}"/>
                </a:ext>
              </a:extLst>
            </p:cNvPr>
            <p:cNvGrpSpPr/>
            <p:nvPr/>
          </p:nvGrpSpPr>
          <p:grpSpPr>
            <a:xfrm>
              <a:off x="4644000" y="2412000"/>
              <a:ext cx="284401" cy="284400"/>
              <a:chOff x="1332000" y="2408400"/>
              <a:chExt cx="284401" cy="284400"/>
            </a:xfrm>
          </p:grpSpPr>
          <p:pic>
            <p:nvPicPr>
              <p:cNvPr id="40" name="Picture 2" descr="C:\Users\Enrico Diani\Desktop\Matita IME.png">
                <a:extLst>
                  <a:ext uri="{FF2B5EF4-FFF2-40B4-BE49-F238E27FC236}">
                    <a16:creationId xmlns:a16="http://schemas.microsoft.com/office/drawing/2014/main" id="{193B8A73-7D01-426D-A6D6-9F67D405DA44}"/>
                  </a:ext>
                </a:extLst>
              </p:cNvPr>
              <p:cNvPicPr>
                <a:picLocks noChangeAspect="1" noChangeArrowheads="1"/>
              </p:cNvPicPr>
              <p:nvPr/>
            </p:nvPicPr>
            <p:blipFill>
              <a:blip r:embed="rId5" cstate="print"/>
              <a:srcRect/>
              <a:stretch>
                <a:fillRect/>
              </a:stretch>
            </p:blipFill>
            <p:spPr bwMode="auto">
              <a:xfrm>
                <a:off x="1332000" y="2408400"/>
                <a:ext cx="284401" cy="284400"/>
              </a:xfrm>
              <a:prstGeom prst="rect">
                <a:avLst/>
              </a:prstGeom>
              <a:noFill/>
            </p:spPr>
          </p:pic>
          <p:sp>
            <p:nvSpPr>
              <p:cNvPr id="41" name="CasellaDiTesto 40">
                <a:extLst>
                  <a:ext uri="{FF2B5EF4-FFF2-40B4-BE49-F238E27FC236}">
                    <a16:creationId xmlns:a16="http://schemas.microsoft.com/office/drawing/2014/main" id="{DCDA22D0-F015-476C-8D28-C6C52872C560}"/>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28" name="Gruppo 18">
              <a:extLst>
                <a:ext uri="{FF2B5EF4-FFF2-40B4-BE49-F238E27FC236}">
                  <a16:creationId xmlns:a16="http://schemas.microsoft.com/office/drawing/2014/main" id="{14F04670-52AB-4213-9F89-59D07BAB2C64}"/>
                </a:ext>
              </a:extLst>
            </p:cNvPr>
            <p:cNvGrpSpPr/>
            <p:nvPr/>
          </p:nvGrpSpPr>
          <p:grpSpPr>
            <a:xfrm>
              <a:off x="5076000" y="2232000"/>
              <a:ext cx="293824" cy="360000"/>
              <a:chOff x="1483200" y="4590000"/>
              <a:chExt cx="293824" cy="360000"/>
            </a:xfrm>
          </p:grpSpPr>
          <p:pic>
            <p:nvPicPr>
              <p:cNvPr id="38" name="Picture 3" descr="C:\Users\Enrico Diani\Desktop\Mano IME.png">
                <a:extLst>
                  <a:ext uri="{FF2B5EF4-FFF2-40B4-BE49-F238E27FC236}">
                    <a16:creationId xmlns:a16="http://schemas.microsoft.com/office/drawing/2014/main" id="{84C19002-7649-4D8B-8A8C-DD168B0D5B43}"/>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39" name="CasellaDiTesto 38">
                <a:extLst>
                  <a:ext uri="{FF2B5EF4-FFF2-40B4-BE49-F238E27FC236}">
                    <a16:creationId xmlns:a16="http://schemas.microsoft.com/office/drawing/2014/main" id="{95B023FF-B957-4746-9037-D1185A2DDCCC}"/>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29" name="Gruppo 18">
              <a:extLst>
                <a:ext uri="{FF2B5EF4-FFF2-40B4-BE49-F238E27FC236}">
                  <a16:creationId xmlns:a16="http://schemas.microsoft.com/office/drawing/2014/main" id="{67BC921A-D9FE-4518-8FA6-80DAA5893CD5}"/>
                </a:ext>
              </a:extLst>
            </p:cNvPr>
            <p:cNvGrpSpPr/>
            <p:nvPr/>
          </p:nvGrpSpPr>
          <p:grpSpPr>
            <a:xfrm>
              <a:off x="5400000" y="2088000"/>
              <a:ext cx="293824" cy="360000"/>
              <a:chOff x="1483200" y="4590000"/>
              <a:chExt cx="293824" cy="360000"/>
            </a:xfrm>
          </p:grpSpPr>
          <p:pic>
            <p:nvPicPr>
              <p:cNvPr id="36" name="Picture 3" descr="C:\Users\Enrico Diani\Desktop\Mano IME.png">
                <a:extLst>
                  <a:ext uri="{FF2B5EF4-FFF2-40B4-BE49-F238E27FC236}">
                    <a16:creationId xmlns:a16="http://schemas.microsoft.com/office/drawing/2014/main" id="{2E4A62B6-F71E-4BA2-B9A2-A22E1818CE77}"/>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37" name="CasellaDiTesto 36">
                <a:extLst>
                  <a:ext uri="{FF2B5EF4-FFF2-40B4-BE49-F238E27FC236}">
                    <a16:creationId xmlns:a16="http://schemas.microsoft.com/office/drawing/2014/main" id="{F1D1DEFA-F9E1-4718-BC90-1236268CC8CE}"/>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30" name="Gruppo 18">
              <a:extLst>
                <a:ext uri="{FF2B5EF4-FFF2-40B4-BE49-F238E27FC236}">
                  <a16:creationId xmlns:a16="http://schemas.microsoft.com/office/drawing/2014/main" id="{5072579A-A737-4080-8537-4A8B4307D49A}"/>
                </a:ext>
              </a:extLst>
            </p:cNvPr>
            <p:cNvGrpSpPr/>
            <p:nvPr/>
          </p:nvGrpSpPr>
          <p:grpSpPr>
            <a:xfrm>
              <a:off x="5112000" y="2988000"/>
              <a:ext cx="293824" cy="360000"/>
              <a:chOff x="1483200" y="4590000"/>
              <a:chExt cx="293824" cy="360000"/>
            </a:xfrm>
          </p:grpSpPr>
          <p:pic>
            <p:nvPicPr>
              <p:cNvPr id="34" name="Picture 3" descr="C:\Users\Enrico Diani\Desktop\Mano IME.png">
                <a:extLst>
                  <a:ext uri="{FF2B5EF4-FFF2-40B4-BE49-F238E27FC236}">
                    <a16:creationId xmlns:a16="http://schemas.microsoft.com/office/drawing/2014/main" id="{62773C03-1E23-4D87-ABB6-5C34AEE6469E}"/>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35" name="CasellaDiTesto 34">
                <a:extLst>
                  <a:ext uri="{FF2B5EF4-FFF2-40B4-BE49-F238E27FC236}">
                    <a16:creationId xmlns:a16="http://schemas.microsoft.com/office/drawing/2014/main" id="{8526630A-A7C1-4836-A7F3-E7ED2C032C34}"/>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6</a:t>
                </a:r>
              </a:p>
            </p:txBody>
          </p:sp>
        </p:grpSp>
        <p:grpSp>
          <p:nvGrpSpPr>
            <p:cNvPr id="31" name="Gruppo 18">
              <a:extLst>
                <a:ext uri="{FF2B5EF4-FFF2-40B4-BE49-F238E27FC236}">
                  <a16:creationId xmlns:a16="http://schemas.microsoft.com/office/drawing/2014/main" id="{676CBE22-D95C-4D43-9A73-9CD0CB1EE0C4}"/>
                </a:ext>
              </a:extLst>
            </p:cNvPr>
            <p:cNvGrpSpPr/>
            <p:nvPr/>
          </p:nvGrpSpPr>
          <p:grpSpPr>
            <a:xfrm>
              <a:off x="5292000" y="3168000"/>
              <a:ext cx="293824" cy="360000"/>
              <a:chOff x="1483200" y="4590000"/>
              <a:chExt cx="293824" cy="360000"/>
            </a:xfrm>
          </p:grpSpPr>
          <p:pic>
            <p:nvPicPr>
              <p:cNvPr id="32" name="Picture 3" descr="C:\Users\Enrico Diani\Desktop\Mano IME.png">
                <a:extLst>
                  <a:ext uri="{FF2B5EF4-FFF2-40B4-BE49-F238E27FC236}">
                    <a16:creationId xmlns:a16="http://schemas.microsoft.com/office/drawing/2014/main" id="{89CE9F61-020A-4A31-9BAB-3FD50F1065AC}"/>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33" name="CasellaDiTesto 32">
                <a:extLst>
                  <a:ext uri="{FF2B5EF4-FFF2-40B4-BE49-F238E27FC236}">
                    <a16:creationId xmlns:a16="http://schemas.microsoft.com/office/drawing/2014/main" id="{B7284674-0224-41B1-ABDE-A1AF4D9472DA}"/>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grpSp>
    </p:spTree>
    <p:extLst>
      <p:ext uri="{BB962C8B-B14F-4D97-AF65-F5344CB8AC3E}">
        <p14:creationId xmlns:p14="http://schemas.microsoft.com/office/powerpoint/2010/main" val="28458714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3">
            <a:extLst>
              <a:ext uri="{FF2B5EF4-FFF2-40B4-BE49-F238E27FC236}">
                <a16:creationId xmlns:a16="http://schemas.microsoft.com/office/drawing/2014/main" id="{E2B5E120-BFE4-45EC-BCE8-E6B0C064A724}"/>
              </a:ext>
            </a:extLst>
          </p:cNvPr>
          <p:cNvSpPr txBox="1">
            <a:spLocks noChangeArrowheads="1"/>
          </p:cNvSpPr>
          <p:nvPr/>
        </p:nvSpPr>
        <p:spPr bwMode="auto">
          <a:xfrm>
            <a:off x="2519999" y="117348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lgn="l">
              <a:spcBef>
                <a:spcPts val="200"/>
              </a:spcBef>
            </a:pPr>
            <a:r>
              <a:rPr lang="en-GB" sz="900" kern="0" dirty="0">
                <a:solidFill>
                  <a:srgbClr val="146BBA"/>
                </a:solidFill>
                <a:latin typeface="Myriad Pro"/>
                <a:cs typeface="Calibri" pitchFamily="34" charset="0"/>
              </a:rPr>
              <a:t>7.12.1.3</a:t>
            </a:r>
            <a:r>
              <a:rPr lang="en-GB" sz="900" kern="0" dirty="0">
                <a:solidFill>
                  <a:srgbClr val="ED1C24"/>
                </a:solidFill>
                <a:latin typeface="Myriad Pro"/>
                <a:cs typeface="Calibri" pitchFamily="34" charset="0"/>
              </a:rPr>
              <a:t> </a:t>
            </a:r>
            <a:r>
              <a:rPr lang="en-GB" sz="900" kern="0" cap="all" dirty="0">
                <a:solidFill>
                  <a:schemeClr val="tx1"/>
                </a:solidFill>
                <a:latin typeface="Myriad Pro"/>
                <a:cs typeface="Calibri" pitchFamily="34" charset="0"/>
              </a:rPr>
              <a:t>A</a:t>
            </a:r>
            <a:r>
              <a:rPr lang="en-GB" sz="900" kern="0" dirty="0">
                <a:solidFill>
                  <a:schemeClr val="tx1"/>
                </a:solidFill>
                <a:latin typeface="Myriad Pro"/>
                <a:cs typeface="Calibri" pitchFamily="34" charset="0"/>
              </a:rPr>
              <a:t>dvanced options</a:t>
            </a:r>
            <a:endParaRPr lang="en-GB" sz="900" b="0" kern="0" cap="all" dirty="0">
              <a:solidFill>
                <a:schemeClr val="tx1"/>
              </a:solidFill>
              <a:latin typeface="Myriad Pro"/>
              <a:cs typeface="Calibri" pitchFamily="34" charset="0"/>
            </a:endParaRPr>
          </a:p>
          <a:p>
            <a:pPr lvl="0" algn="l">
              <a:spcBef>
                <a:spcPts val="200"/>
              </a:spcBef>
            </a:pPr>
            <a:r>
              <a:rPr lang="en-GB" sz="900" b="0" kern="0" dirty="0">
                <a:solidFill>
                  <a:schemeClr val="tx1"/>
                </a:solidFill>
                <a:latin typeface="Myriad Pro"/>
                <a:cs typeface="Calibri" pitchFamily="34" charset="0"/>
              </a:rPr>
              <a:t>In the “Devices” page</a:t>
            </a:r>
          </a:p>
          <a:p>
            <a:pPr lvl="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r>
              <a:rPr lang="en-GB" sz="900" kern="0" dirty="0">
                <a:solidFill>
                  <a:schemeClr val="tx1"/>
                </a:solidFill>
                <a:latin typeface="Myriad Pro"/>
                <a:cs typeface="Calibri" pitchFamily="34" charset="0"/>
              </a:rPr>
              <a:t>1.</a:t>
            </a:r>
            <a:r>
              <a:rPr lang="en-GB" sz="900" b="0" kern="0" dirty="0">
                <a:solidFill>
                  <a:schemeClr val="tx1"/>
                </a:solidFill>
                <a:latin typeface="Myriad Pro"/>
                <a:cs typeface="Calibri" pitchFamily="34" charset="0"/>
              </a:rPr>
              <a:t> Select a Device</a:t>
            </a:r>
          </a:p>
          <a:p>
            <a:pPr lvl="0" indent="-342900" algn="l">
              <a:spcBef>
                <a:spcPts val="200"/>
              </a:spcBef>
            </a:pPr>
            <a:r>
              <a:rPr lang="en-GB" sz="900" kern="0" dirty="0">
                <a:solidFill>
                  <a:schemeClr val="tx1"/>
                </a:solidFill>
                <a:latin typeface="Myriad Pro"/>
                <a:cs typeface="Calibri" pitchFamily="34" charset="0"/>
              </a:rPr>
              <a:t>2.</a:t>
            </a:r>
            <a:r>
              <a:rPr lang="en-GB" sz="900" b="0" kern="0" dirty="0">
                <a:solidFill>
                  <a:schemeClr val="tx1"/>
                </a:solidFill>
                <a:latin typeface="Myriad Pro"/>
                <a:cs typeface="Calibri" pitchFamily="34" charset="0"/>
              </a:rPr>
              <a:t> Click “Advanced”</a:t>
            </a:r>
          </a:p>
          <a:p>
            <a:pPr lvl="0" algn="l">
              <a:spcBef>
                <a:spcPts val="200"/>
              </a:spcBef>
            </a:pPr>
            <a:endParaRPr lang="en-GB" sz="90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r>
              <a:rPr lang="en-US" sz="900" kern="0" dirty="0">
                <a:solidFill>
                  <a:schemeClr val="tx1"/>
                </a:solidFill>
                <a:latin typeface="Myriad Pro"/>
                <a:cs typeface="Calibri" pitchFamily="34" charset="0"/>
              </a:rPr>
              <a:t>3.</a:t>
            </a:r>
            <a:r>
              <a:rPr lang="en-US" sz="900" b="0" kern="0" dirty="0">
                <a:solidFill>
                  <a:schemeClr val="tx1"/>
                </a:solidFill>
                <a:latin typeface="Myriad Pro"/>
                <a:cs typeface="Calibri" pitchFamily="34" charset="0"/>
              </a:rPr>
              <a:t> In this page for each device configured by the user, it is possible to set following options:</a:t>
            </a:r>
            <a:br>
              <a:rPr lang="en-US" sz="900" b="0" kern="0" dirty="0">
                <a:solidFill>
                  <a:schemeClr val="tx1"/>
                </a:solidFill>
                <a:latin typeface="Myriad Pro"/>
                <a:cs typeface="Calibri" pitchFamily="34" charset="0"/>
              </a:rPr>
            </a:br>
            <a:r>
              <a:rPr lang="en-US" sz="900" b="0" kern="0" dirty="0">
                <a:solidFill>
                  <a:schemeClr val="tx1"/>
                </a:solidFill>
                <a:latin typeface="Myriad Pro"/>
                <a:cs typeface="Calibri" pitchFamily="34" charset="0"/>
              </a:rPr>
              <a:t>- “</a:t>
            </a:r>
            <a:r>
              <a:rPr lang="en-US" sz="900" b="0" u="sng" kern="0" dirty="0">
                <a:solidFill>
                  <a:schemeClr val="tx1"/>
                </a:solidFill>
                <a:latin typeface="Myriad Pro"/>
                <a:cs typeface="Calibri" pitchFamily="34" charset="0"/>
              </a:rPr>
              <a:t>Exclude from totals</a:t>
            </a:r>
            <a:r>
              <a:rPr lang="en-US" sz="900" b="0" kern="0" dirty="0">
                <a:solidFill>
                  <a:schemeClr val="tx1"/>
                </a:solidFill>
                <a:latin typeface="Myriad Pro"/>
                <a:cs typeface="Calibri" pitchFamily="34" charset="0"/>
              </a:rPr>
              <a:t>”. Select this option if you don’t want that the quantities measured by this device are added on the histograms in the “Grand Total“ and “Partials” page of the menu “Consumptions”.</a:t>
            </a:r>
            <a:br>
              <a:rPr lang="en-US" sz="900" b="0" kern="0" dirty="0">
                <a:solidFill>
                  <a:schemeClr val="tx1"/>
                </a:solidFill>
                <a:latin typeface="Myriad Pro"/>
                <a:cs typeface="Calibri" pitchFamily="34" charset="0"/>
              </a:rPr>
            </a:br>
            <a:r>
              <a:rPr lang="en-US" sz="900" b="0" kern="0" dirty="0">
                <a:solidFill>
                  <a:schemeClr val="tx1"/>
                </a:solidFill>
                <a:latin typeface="Myriad Pro"/>
                <a:cs typeface="Calibri" pitchFamily="34" charset="0"/>
              </a:rPr>
              <a:t>Histograms of consumptions will be displayed only in the “Details” page of the menu “Consumptions”.</a:t>
            </a:r>
            <a:r>
              <a:rPr lang="en-US" sz="800" b="0" kern="0" dirty="0">
                <a:solidFill>
                  <a:schemeClr val="tx1"/>
                </a:solidFill>
                <a:latin typeface="Myriad Pro"/>
                <a:cs typeface="Calibri" pitchFamily="34" charset="0"/>
              </a:rPr>
              <a:t> </a:t>
            </a:r>
            <a:r>
              <a:rPr lang="en-US" sz="800" b="0" i="1" kern="0" dirty="0">
                <a:solidFill>
                  <a:schemeClr val="tx1"/>
                </a:solidFill>
                <a:latin typeface="Myriad Pro"/>
                <a:cs typeface="Calibri" pitchFamily="34" charset="0"/>
              </a:rPr>
              <a:t>(see details on page 39)</a:t>
            </a:r>
            <a:endParaRPr lang="en-US" sz="900" b="0" i="1" kern="0" dirty="0">
              <a:solidFill>
                <a:schemeClr val="tx1"/>
              </a:solidFill>
              <a:latin typeface="Myriad Pro"/>
              <a:cs typeface="Calibri" pitchFamily="34" charset="0"/>
            </a:endParaRPr>
          </a:p>
          <a:p>
            <a:pPr lvl="0" algn="l">
              <a:spcBef>
                <a:spcPts val="200"/>
              </a:spcBef>
              <a:buFontTx/>
              <a:buChar char="-"/>
            </a:pPr>
            <a:r>
              <a:rPr lang="en-US" sz="900" b="0" kern="0" dirty="0">
                <a:solidFill>
                  <a:schemeClr val="tx1"/>
                </a:solidFill>
                <a:latin typeface="Myriad Pro"/>
                <a:cs typeface="Calibri" pitchFamily="34" charset="0"/>
              </a:rPr>
              <a:t>“</a:t>
            </a:r>
            <a:r>
              <a:rPr lang="en-US" sz="900" b="0" u="sng" kern="0" dirty="0">
                <a:solidFill>
                  <a:schemeClr val="tx1"/>
                </a:solidFill>
                <a:latin typeface="Myriad Pro"/>
                <a:cs typeface="Calibri" pitchFamily="34" charset="0"/>
              </a:rPr>
              <a:t>Exclude alerts</a:t>
            </a:r>
            <a:r>
              <a:rPr lang="en-US" sz="900" b="0" kern="0" dirty="0">
                <a:solidFill>
                  <a:schemeClr val="tx1"/>
                </a:solidFill>
                <a:latin typeface="Myriad Pro"/>
                <a:cs typeface="Calibri" pitchFamily="34" charset="0"/>
              </a:rPr>
              <a:t>”. Option available for NEMO SX and ALPTEC devices.</a:t>
            </a:r>
            <a:br>
              <a:rPr lang="en-US" sz="900" b="0" kern="0" dirty="0">
                <a:solidFill>
                  <a:schemeClr val="tx1"/>
                </a:solidFill>
                <a:latin typeface="Myriad Pro"/>
                <a:cs typeface="Calibri" pitchFamily="34" charset="0"/>
              </a:rPr>
            </a:br>
            <a:r>
              <a:rPr lang="en-US" sz="900" b="0" kern="0" dirty="0">
                <a:solidFill>
                  <a:schemeClr val="tx1"/>
                </a:solidFill>
                <a:latin typeface="Myriad Pro"/>
                <a:cs typeface="Calibri" pitchFamily="34" charset="0"/>
              </a:rPr>
              <a:t>Allows you to disable/exclude reports of alert(s) on events related to these types of devices.</a:t>
            </a:r>
            <a:br>
              <a:rPr lang="en-US" sz="900" b="0" kern="0" dirty="0">
                <a:solidFill>
                  <a:schemeClr val="tx1"/>
                </a:solidFill>
                <a:latin typeface="Myriad Pro"/>
                <a:cs typeface="Calibri" pitchFamily="34" charset="0"/>
              </a:rPr>
            </a:br>
            <a:r>
              <a:rPr lang="en-US" sz="900" kern="0" dirty="0">
                <a:solidFill>
                  <a:srgbClr val="146BBA"/>
                </a:solidFill>
                <a:latin typeface="Myriad Pro"/>
                <a:cs typeface="Calibri" pitchFamily="34" charset="0"/>
              </a:rPr>
              <a:t>Note:</a:t>
            </a:r>
            <a:r>
              <a:rPr lang="en-US" sz="900" b="0" kern="0" dirty="0">
                <a:solidFill>
                  <a:schemeClr val="tx1"/>
                </a:solidFill>
                <a:latin typeface="Myriad Pro"/>
                <a:cs typeface="Calibri" pitchFamily="34" charset="0"/>
              </a:rPr>
              <a:t> configuration of the type of events that cause a report, is available in the “Alert settings” page of the “Email and notification” menu of the Web server </a:t>
            </a:r>
            <a:r>
              <a:rPr lang="en-US" sz="800" b="0" i="1" kern="0" dirty="0">
                <a:solidFill>
                  <a:schemeClr val="tx1"/>
                </a:solidFill>
                <a:latin typeface="Myriad Pro"/>
                <a:cs typeface="Calibri" pitchFamily="34" charset="0"/>
              </a:rPr>
              <a:t>(see § 8.5.4)</a:t>
            </a:r>
            <a:endParaRPr lang="en-US" sz="900" b="0" i="1" kern="0" dirty="0">
              <a:solidFill>
                <a:schemeClr val="tx1"/>
              </a:solidFill>
              <a:latin typeface="Myriad Pro"/>
              <a:cs typeface="Calibri" pitchFamily="34" charset="0"/>
            </a:endParaRPr>
          </a:p>
          <a:p>
            <a:pPr lvl="0" algn="l">
              <a:spcBef>
                <a:spcPts val="200"/>
              </a:spcBef>
            </a:pPr>
            <a:r>
              <a:rPr lang="en-GB" sz="900" b="0" kern="0" dirty="0">
                <a:solidFill>
                  <a:schemeClr val="tx1"/>
                </a:solidFill>
                <a:latin typeface="Myriad Pro"/>
                <a:cs typeface="Calibri" pitchFamily="34" charset="0"/>
              </a:rPr>
              <a:t>- </a:t>
            </a:r>
            <a:r>
              <a:rPr lang="en-US" sz="900" b="0" u="sng" kern="0" dirty="0">
                <a:solidFill>
                  <a:schemeClr val="tx1"/>
                </a:solidFill>
                <a:latin typeface="Myriad Pro"/>
                <a:cs typeface="Calibri" pitchFamily="34" charset="0"/>
              </a:rPr>
              <a:t>Customize the description of inputs and outputs</a:t>
            </a:r>
            <a:r>
              <a:rPr lang="en-US" sz="900" b="0" kern="0" dirty="0">
                <a:solidFill>
                  <a:schemeClr val="tx1"/>
                </a:solidFill>
                <a:latin typeface="Myriad Pro"/>
                <a:cs typeface="Calibri" pitchFamily="34" charset="0"/>
              </a:rPr>
              <a:t> for Multifunction State (SXMC02) and Multifunction Control (SXM0C1) Modules, of the NEMO SX range, </a:t>
            </a:r>
            <a:r>
              <a:rPr lang="en-US" sz="900" b="0" u="sng" kern="0" dirty="0">
                <a:solidFill>
                  <a:schemeClr val="tx1"/>
                </a:solidFill>
                <a:latin typeface="Myriad Pro"/>
                <a:cs typeface="Calibri" pitchFamily="34" charset="0"/>
              </a:rPr>
              <a:t>in generic configuration</a:t>
            </a:r>
            <a:r>
              <a:rPr lang="en-US" sz="900" b="0" kern="0" dirty="0">
                <a:solidFill>
                  <a:schemeClr val="tx1"/>
                </a:solidFill>
                <a:latin typeface="Myriad Pro"/>
                <a:cs typeface="Calibri" pitchFamily="34" charset="0"/>
              </a:rPr>
              <a:t>.</a:t>
            </a:r>
            <a:endParaRPr lang="en-GB" sz="900" b="0" kern="0" dirty="0">
              <a:solidFill>
                <a:schemeClr val="tx1"/>
              </a:solidFill>
              <a:latin typeface="Myriad Pro"/>
              <a:cs typeface="Calibri" pitchFamily="34" charset="0"/>
            </a:endParaRPr>
          </a:p>
          <a:p>
            <a:pPr lvl="0" algn="l">
              <a:spcBef>
                <a:spcPts val="200"/>
              </a:spcBef>
            </a:pPr>
            <a:r>
              <a:rPr lang="en-GB" sz="900" kern="0" dirty="0">
                <a:solidFill>
                  <a:schemeClr val="tx1"/>
                </a:solidFill>
                <a:latin typeface="Myriad Pro"/>
                <a:cs typeface="Calibri" pitchFamily="34" charset="0"/>
              </a:rPr>
              <a:t>4.</a:t>
            </a:r>
            <a:r>
              <a:rPr lang="en-GB" sz="900" b="0" kern="0" dirty="0">
                <a:solidFill>
                  <a:schemeClr val="tx1"/>
                </a:solidFill>
                <a:latin typeface="Myriad Pro"/>
                <a:cs typeface="Calibri" pitchFamily="34" charset="0"/>
              </a:rPr>
              <a:t> Click “Save” to confirm settings</a:t>
            </a:r>
            <a:endParaRPr lang="en-US" sz="900" b="0" kern="0" dirty="0">
              <a:solidFill>
                <a:srgbClr val="FF0000"/>
              </a:solidFill>
              <a:latin typeface="Myriad Pro"/>
              <a:cs typeface="Calibri" pitchFamily="34" charset="0"/>
            </a:endParaRPr>
          </a:p>
        </p:txBody>
      </p:sp>
      <p:pic>
        <p:nvPicPr>
          <p:cNvPr id="21" name="Immagine 20">
            <a:extLst>
              <a:ext uri="{FF2B5EF4-FFF2-40B4-BE49-F238E27FC236}">
                <a16:creationId xmlns:a16="http://schemas.microsoft.com/office/drawing/2014/main" id="{C900D158-6F06-4EFC-8413-2320DD57AC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88000" y="4068000"/>
            <a:ext cx="2753438" cy="1980000"/>
          </a:xfrm>
          <a:prstGeom prst="rect">
            <a:avLst/>
          </a:prstGeom>
        </p:spPr>
      </p:pic>
      <p:pic>
        <p:nvPicPr>
          <p:cNvPr id="22" name="Immagine 21">
            <a:extLst>
              <a:ext uri="{FF2B5EF4-FFF2-40B4-BE49-F238E27FC236}">
                <a16:creationId xmlns:a16="http://schemas.microsoft.com/office/drawing/2014/main" id="{D1C9B54C-AB2E-4996-A114-260BEC214B0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88000" y="1584000"/>
            <a:ext cx="2753437" cy="1980000"/>
          </a:xfrm>
          <a:prstGeom prst="rect">
            <a:avLst/>
          </a:prstGeom>
        </p:spPr>
      </p:pic>
      <p:grpSp>
        <p:nvGrpSpPr>
          <p:cNvPr id="23" name="Gruppo 22">
            <a:extLst>
              <a:ext uri="{FF2B5EF4-FFF2-40B4-BE49-F238E27FC236}">
                <a16:creationId xmlns:a16="http://schemas.microsoft.com/office/drawing/2014/main" id="{40685DCE-31C8-4412-A22B-812E442FE1A9}"/>
              </a:ext>
            </a:extLst>
          </p:cNvPr>
          <p:cNvGrpSpPr/>
          <p:nvPr/>
        </p:nvGrpSpPr>
        <p:grpSpPr>
          <a:xfrm>
            <a:off x="3204000" y="2808000"/>
            <a:ext cx="293824" cy="360000"/>
            <a:chOff x="1483200" y="4590000"/>
            <a:chExt cx="293824" cy="360000"/>
          </a:xfrm>
        </p:grpSpPr>
        <p:pic>
          <p:nvPicPr>
            <p:cNvPr id="24" name="Picture 3" descr="C:\Users\Enrico Diani\Desktop\Mano IME.png">
              <a:extLst>
                <a:ext uri="{FF2B5EF4-FFF2-40B4-BE49-F238E27FC236}">
                  <a16:creationId xmlns:a16="http://schemas.microsoft.com/office/drawing/2014/main" id="{586362DD-0E60-4DA1-9D3D-81916F7B1864}"/>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25" name="CasellaDiTesto 24">
              <a:extLst>
                <a:ext uri="{FF2B5EF4-FFF2-40B4-BE49-F238E27FC236}">
                  <a16:creationId xmlns:a16="http://schemas.microsoft.com/office/drawing/2014/main" id="{F47A3E43-2E95-41CF-812B-2B0EC39E2350}"/>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26" name="Gruppo 18">
            <a:extLst>
              <a:ext uri="{FF2B5EF4-FFF2-40B4-BE49-F238E27FC236}">
                <a16:creationId xmlns:a16="http://schemas.microsoft.com/office/drawing/2014/main" id="{48C44DE5-DFB5-4B43-98C1-5DBDAF896054}"/>
              </a:ext>
            </a:extLst>
          </p:cNvPr>
          <p:cNvGrpSpPr/>
          <p:nvPr/>
        </p:nvGrpSpPr>
        <p:grpSpPr>
          <a:xfrm>
            <a:off x="4716000" y="1800000"/>
            <a:ext cx="293824" cy="360000"/>
            <a:chOff x="1483200" y="4590000"/>
            <a:chExt cx="293824" cy="360000"/>
          </a:xfrm>
        </p:grpSpPr>
        <p:pic>
          <p:nvPicPr>
            <p:cNvPr id="27" name="Picture 3" descr="C:\Users\Enrico Diani\Desktop\Mano IME.png">
              <a:extLst>
                <a:ext uri="{FF2B5EF4-FFF2-40B4-BE49-F238E27FC236}">
                  <a16:creationId xmlns:a16="http://schemas.microsoft.com/office/drawing/2014/main" id="{60370C9D-5CFA-4846-84DE-46E993938EBC}"/>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28" name="CasellaDiTesto 27">
              <a:extLst>
                <a:ext uri="{FF2B5EF4-FFF2-40B4-BE49-F238E27FC236}">
                  <a16:creationId xmlns:a16="http://schemas.microsoft.com/office/drawing/2014/main" id="{A7AE205D-5F08-4B04-BF3D-67A06F979CEF}"/>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29" name="Gruppo 18">
            <a:extLst>
              <a:ext uri="{FF2B5EF4-FFF2-40B4-BE49-F238E27FC236}">
                <a16:creationId xmlns:a16="http://schemas.microsoft.com/office/drawing/2014/main" id="{7EE8F2F8-091B-473A-96D0-C14A656236F2}"/>
              </a:ext>
            </a:extLst>
          </p:cNvPr>
          <p:cNvGrpSpPr/>
          <p:nvPr/>
        </p:nvGrpSpPr>
        <p:grpSpPr>
          <a:xfrm>
            <a:off x="5328000" y="5832000"/>
            <a:ext cx="293824" cy="360000"/>
            <a:chOff x="1483200" y="4590000"/>
            <a:chExt cx="293824" cy="360000"/>
          </a:xfrm>
        </p:grpSpPr>
        <p:pic>
          <p:nvPicPr>
            <p:cNvPr id="30" name="Picture 3" descr="C:\Users\Enrico Diani\Desktop\Mano IME.png">
              <a:extLst>
                <a:ext uri="{FF2B5EF4-FFF2-40B4-BE49-F238E27FC236}">
                  <a16:creationId xmlns:a16="http://schemas.microsoft.com/office/drawing/2014/main" id="{47267178-E271-4B61-80F4-9F91B86BEB1E}"/>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31" name="CasellaDiTesto 30">
              <a:extLst>
                <a:ext uri="{FF2B5EF4-FFF2-40B4-BE49-F238E27FC236}">
                  <a16:creationId xmlns:a16="http://schemas.microsoft.com/office/drawing/2014/main" id="{78B1BFC0-63ED-4A91-9B6C-72F7B8147E8A}"/>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36" name="Gruppo 35">
            <a:extLst>
              <a:ext uri="{FF2B5EF4-FFF2-40B4-BE49-F238E27FC236}">
                <a16:creationId xmlns:a16="http://schemas.microsoft.com/office/drawing/2014/main" id="{4DBFDD52-7416-4D10-9689-8E44FA18387D}"/>
              </a:ext>
            </a:extLst>
          </p:cNvPr>
          <p:cNvGrpSpPr/>
          <p:nvPr/>
        </p:nvGrpSpPr>
        <p:grpSpPr>
          <a:xfrm>
            <a:off x="4693444" y="4738688"/>
            <a:ext cx="527018" cy="481675"/>
            <a:chOff x="4693444" y="4738688"/>
            <a:chExt cx="527018" cy="481675"/>
          </a:xfrm>
        </p:grpSpPr>
        <p:cxnSp>
          <p:nvCxnSpPr>
            <p:cNvPr id="44" name="Connettore 1 38">
              <a:extLst>
                <a:ext uri="{FF2B5EF4-FFF2-40B4-BE49-F238E27FC236}">
                  <a16:creationId xmlns:a16="http://schemas.microsoft.com/office/drawing/2014/main" id="{364FA001-C166-44AE-8C71-A6CA3E8CB52B}"/>
                </a:ext>
              </a:extLst>
            </p:cNvPr>
            <p:cNvCxnSpPr>
              <a:cxnSpLocks/>
            </p:cNvCxnSpPr>
            <p:nvPr/>
          </p:nvCxnSpPr>
          <p:spPr bwMode="auto">
            <a:xfrm>
              <a:off x="4959318" y="4738688"/>
              <a:ext cx="260351" cy="140496"/>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cxnSp>
          <p:nvCxnSpPr>
            <p:cNvPr id="45" name="Connettore 1 39">
              <a:extLst>
                <a:ext uri="{FF2B5EF4-FFF2-40B4-BE49-F238E27FC236}">
                  <a16:creationId xmlns:a16="http://schemas.microsoft.com/office/drawing/2014/main" id="{FC2101B3-A539-4872-9271-849673241551}"/>
                </a:ext>
              </a:extLst>
            </p:cNvPr>
            <p:cNvCxnSpPr>
              <a:cxnSpLocks/>
            </p:cNvCxnSpPr>
            <p:nvPr/>
          </p:nvCxnSpPr>
          <p:spPr bwMode="auto">
            <a:xfrm>
              <a:off x="4959318" y="4881566"/>
              <a:ext cx="261144" cy="1587"/>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cxnSp>
          <p:nvCxnSpPr>
            <p:cNvPr id="51" name="Connettore 1 38">
              <a:extLst>
                <a:ext uri="{FF2B5EF4-FFF2-40B4-BE49-F238E27FC236}">
                  <a16:creationId xmlns:a16="http://schemas.microsoft.com/office/drawing/2014/main" id="{AE987DB5-004E-4AEA-AAFD-659DA15576EB}"/>
                </a:ext>
              </a:extLst>
            </p:cNvPr>
            <p:cNvCxnSpPr>
              <a:cxnSpLocks/>
            </p:cNvCxnSpPr>
            <p:nvPr/>
          </p:nvCxnSpPr>
          <p:spPr bwMode="auto">
            <a:xfrm flipV="1">
              <a:off x="4693444" y="4882752"/>
              <a:ext cx="526224" cy="337611"/>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grpSp>
      <p:grpSp>
        <p:nvGrpSpPr>
          <p:cNvPr id="52" name="Gruppo 51">
            <a:extLst>
              <a:ext uri="{FF2B5EF4-FFF2-40B4-BE49-F238E27FC236}">
                <a16:creationId xmlns:a16="http://schemas.microsoft.com/office/drawing/2014/main" id="{A23A75CE-08DE-4764-B675-B6F4769F6680}"/>
              </a:ext>
            </a:extLst>
          </p:cNvPr>
          <p:cNvGrpSpPr/>
          <p:nvPr/>
        </p:nvGrpSpPr>
        <p:grpSpPr>
          <a:xfrm>
            <a:off x="5220000" y="4860000"/>
            <a:ext cx="293824" cy="360000"/>
            <a:chOff x="5648400" y="6292800"/>
            <a:chExt cx="293824" cy="360000"/>
          </a:xfrm>
        </p:grpSpPr>
        <p:pic>
          <p:nvPicPr>
            <p:cNvPr id="53" name="Picture 3" descr="C:\Users\Enrico Diani\Desktop\Mano IME.png">
              <a:extLst>
                <a:ext uri="{FF2B5EF4-FFF2-40B4-BE49-F238E27FC236}">
                  <a16:creationId xmlns:a16="http://schemas.microsoft.com/office/drawing/2014/main" id="{5D0CA0B3-1041-4FC1-A32C-D5237C034E68}"/>
                </a:ext>
              </a:extLst>
            </p:cNvPr>
            <p:cNvPicPr>
              <a:picLocks noChangeAspect="1" noChangeArrowheads="1"/>
            </p:cNvPicPr>
            <p:nvPr/>
          </p:nvPicPr>
          <p:blipFill>
            <a:blip r:embed="rId5" cstate="print"/>
            <a:srcRect/>
            <a:stretch>
              <a:fillRect/>
            </a:stretch>
          </p:blipFill>
          <p:spPr bwMode="auto">
            <a:xfrm flipH="1">
              <a:off x="5648400" y="6292800"/>
              <a:ext cx="293824" cy="360000"/>
            </a:xfrm>
            <a:prstGeom prst="rect">
              <a:avLst/>
            </a:prstGeom>
            <a:noFill/>
          </p:spPr>
        </p:pic>
        <p:sp>
          <p:nvSpPr>
            <p:cNvPr id="54" name="CasellaDiTesto 53">
              <a:extLst>
                <a:ext uri="{FF2B5EF4-FFF2-40B4-BE49-F238E27FC236}">
                  <a16:creationId xmlns:a16="http://schemas.microsoft.com/office/drawing/2014/main" id="{49C1C0D6-6237-4966-A1DF-0CAA9BC2BF4F}"/>
                </a:ext>
              </a:extLst>
            </p:cNvPr>
            <p:cNvSpPr txBox="1"/>
            <p:nvPr/>
          </p:nvSpPr>
          <p:spPr>
            <a:xfrm>
              <a:off x="5730011" y="6417977"/>
              <a:ext cx="95250" cy="200055"/>
            </a:xfrm>
            <a:prstGeom prst="rect">
              <a:avLst/>
            </a:prstGeom>
            <a:noFill/>
          </p:spPr>
          <p:txBody>
            <a:bodyPr wrap="square" rtlCol="0">
              <a:spAutoFit/>
            </a:bodyPr>
            <a:lstStyle/>
            <a:p>
              <a:r>
                <a:rPr lang="it-IT" sz="700" dirty="0">
                  <a:solidFill>
                    <a:srgbClr val="146BBA"/>
                  </a:solidFill>
                </a:rPr>
                <a:t>3</a:t>
              </a: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bwMode="auto">
          <a:xfrm>
            <a:off x="342900" y="972000"/>
            <a:ext cx="863600" cy="396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609600" marR="0" lvl="0" indent="-609600" algn="l" defTabSz="914400" rtl="0" eaLnBrk="1" fontAlgn="base" latinLnBrk="0" hangingPunct="1">
              <a:lnSpc>
                <a:spcPct val="100000"/>
              </a:lnSpc>
              <a:spcBef>
                <a:spcPct val="20000"/>
              </a:spcBef>
              <a:spcAft>
                <a:spcPct val="0"/>
              </a:spcAft>
              <a:buClrTx/>
              <a:buSzTx/>
              <a:buFontTx/>
              <a:buNone/>
              <a:tabLst/>
              <a:defRPr/>
            </a:pPr>
            <a:r>
              <a:rPr kumimoji="0" lang="en-GB" sz="1200" b="1" i="0" u="none" strike="noStrike" kern="0" cap="none" spc="0" normalizeH="0" baseline="0" noProof="0" dirty="0">
                <a:ln>
                  <a:noFill/>
                </a:ln>
                <a:solidFill>
                  <a:srgbClr val="146BBA"/>
                </a:solidFill>
                <a:effectLst/>
                <a:uLnTx/>
                <a:uFillTx/>
                <a:latin typeface="Myriad Pro"/>
                <a:ea typeface="+mj-ea"/>
                <a:cs typeface="Calibri" pitchFamily="34" charset="0"/>
              </a:rPr>
              <a:t>Contents</a:t>
            </a:r>
            <a:endParaRPr kumimoji="0" lang="en-GB" sz="900" b="1" i="0" u="none" strike="noStrike" kern="0" cap="none" spc="0" normalizeH="0" baseline="0" noProof="0" dirty="0">
              <a:ln>
                <a:noFill/>
              </a:ln>
              <a:solidFill>
                <a:srgbClr val="146BBA"/>
              </a:solidFill>
              <a:effectLst/>
              <a:uLnTx/>
              <a:uFillTx/>
              <a:latin typeface="Myriad Pro"/>
              <a:ea typeface="+mj-ea"/>
              <a:cs typeface="Calibri" pitchFamily="34" charset="0"/>
            </a:endParaRPr>
          </a:p>
        </p:txBody>
      </p:sp>
      <p:sp>
        <p:nvSpPr>
          <p:cNvPr id="6" name="Rectangle 3"/>
          <p:cNvSpPr txBox="1">
            <a:spLocks noChangeArrowheads="1"/>
          </p:cNvSpPr>
          <p:nvPr/>
        </p:nvSpPr>
        <p:spPr bwMode="auto">
          <a:xfrm>
            <a:off x="2520000" y="972000"/>
            <a:ext cx="4032000" cy="8244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lgn="l">
              <a:spcBef>
                <a:spcPts val="200"/>
              </a:spcBef>
              <a:tabLst>
                <a:tab pos="3679200" algn="l"/>
              </a:tabLst>
              <a:defRPr/>
            </a:pPr>
            <a:r>
              <a:rPr lang="en-GB" sz="900" kern="0" dirty="0">
                <a:solidFill>
                  <a:srgbClr val="146BBA"/>
                </a:solidFill>
                <a:latin typeface="Myriad Pro" panose="020B0503030403020204" pitchFamily="34" charset="0"/>
              </a:rPr>
              <a:t>8. Use</a:t>
            </a:r>
            <a:r>
              <a:rPr lang="en-GB" sz="900" b="0" u="sng" kern="0" dirty="0">
                <a:solidFill>
                  <a:schemeClr val="tx1"/>
                </a:solidFill>
                <a:latin typeface="Myriad Pro" panose="020B0503030403020204" pitchFamily="34" charset="0"/>
              </a:rPr>
              <a:t>	</a:t>
            </a:r>
            <a:r>
              <a:rPr lang="en-GB" sz="900" u="sng" kern="0" dirty="0">
                <a:solidFill>
                  <a:schemeClr val="tx1"/>
                </a:solidFill>
                <a:latin typeface="Myriad Pro" panose="020B0503030403020204" pitchFamily="34" charset="0"/>
              </a:rPr>
              <a:t>65</a:t>
            </a:r>
          </a:p>
          <a:p>
            <a:pPr marL="182563" lvl="0" indent="-182563" algn="l">
              <a:spcBef>
                <a:spcPts val="200"/>
              </a:spcBef>
              <a:tabLst>
                <a:tab pos="3679200" algn="l"/>
              </a:tabLst>
              <a:defRPr/>
            </a:pPr>
            <a:r>
              <a:rPr lang="en-GB" sz="900" b="0" kern="0" dirty="0">
                <a:solidFill>
                  <a:schemeClr val="tx1"/>
                </a:solidFill>
                <a:latin typeface="Myriad Pro" panose="020B0503030403020204" pitchFamily="34" charset="0"/>
              </a:rPr>
              <a:t>	8.1 Access	65</a:t>
            </a:r>
          </a:p>
          <a:p>
            <a:pPr marL="360000" lvl="0" indent="-361950" algn="l">
              <a:spcBef>
                <a:spcPts val="200"/>
              </a:spcBef>
              <a:tabLst>
                <a:tab pos="3679200" algn="l"/>
              </a:tabLst>
              <a:defRPr/>
            </a:pPr>
            <a:r>
              <a:rPr lang="en-GB" sz="800" b="0" kern="0" dirty="0">
                <a:solidFill>
                  <a:schemeClr val="tx1"/>
                </a:solidFill>
                <a:latin typeface="Myriad Pro Light" pitchFamily="34" charset="0"/>
              </a:rPr>
              <a:t>	8.1.1 Access rights	65</a:t>
            </a:r>
          </a:p>
          <a:p>
            <a:pPr marL="360000" indent="-361950" algn="l">
              <a:spcBef>
                <a:spcPts val="200"/>
              </a:spcBef>
              <a:tabLst>
                <a:tab pos="3679200" algn="l"/>
              </a:tabLst>
              <a:defRPr/>
            </a:pPr>
            <a:r>
              <a:rPr lang="en-GB" sz="800" b="0" kern="0" dirty="0">
                <a:solidFill>
                  <a:schemeClr val="tx1"/>
                </a:solidFill>
                <a:latin typeface="Myriad Pro Light" pitchFamily="34" charset="0"/>
              </a:rPr>
              <a:t>	8.1.2 Creating a new User	66</a:t>
            </a:r>
          </a:p>
          <a:p>
            <a:pPr marL="360000" indent="-361950" algn="l">
              <a:spcBef>
                <a:spcPts val="200"/>
              </a:spcBef>
              <a:tabLst>
                <a:tab pos="3679200" algn="l"/>
              </a:tabLst>
              <a:defRPr/>
            </a:pPr>
            <a:r>
              <a:rPr lang="en-GB" sz="800" b="0" kern="0" dirty="0">
                <a:solidFill>
                  <a:schemeClr val="tx1"/>
                </a:solidFill>
                <a:latin typeface="Myriad Pro Light" pitchFamily="34" charset="0"/>
              </a:rPr>
              <a:t>	8.1.3 Changing of the access rights	67</a:t>
            </a:r>
          </a:p>
          <a:p>
            <a:pPr marL="360000" indent="-361950" algn="l">
              <a:spcBef>
                <a:spcPts val="200"/>
              </a:spcBef>
              <a:tabLst>
                <a:tab pos="3679200" algn="l"/>
              </a:tabLst>
              <a:defRPr/>
            </a:pPr>
            <a:r>
              <a:rPr lang="en-GB" sz="800" b="0" kern="0" dirty="0">
                <a:solidFill>
                  <a:schemeClr val="tx1"/>
                </a:solidFill>
                <a:latin typeface="Myriad Pro Light" pitchFamily="34" charset="0"/>
              </a:rPr>
              <a:t>	8.1.4 Logout procedure	68</a:t>
            </a:r>
          </a:p>
          <a:p>
            <a:pPr marL="182563" lvl="0" indent="-182563" algn="l">
              <a:spcBef>
                <a:spcPts val="200"/>
              </a:spcBef>
              <a:tabLst>
                <a:tab pos="3679200" algn="l"/>
              </a:tabLst>
              <a:defRPr/>
            </a:pPr>
            <a:r>
              <a:rPr lang="en-GB" sz="900" b="0" kern="0" dirty="0">
                <a:solidFill>
                  <a:schemeClr val="tx1"/>
                </a:solidFill>
                <a:latin typeface="Myriad Pro" pitchFamily="34" charset="0"/>
              </a:rPr>
              <a:t>	8.2 Data display pages	69</a:t>
            </a:r>
          </a:p>
          <a:p>
            <a:pPr marL="360000" lvl="0" indent="-361950" algn="l">
              <a:spcBef>
                <a:spcPts val="200"/>
              </a:spcBef>
              <a:tabLst>
                <a:tab pos="3679200" algn="l"/>
              </a:tabLst>
              <a:defRPr/>
            </a:pPr>
            <a:r>
              <a:rPr lang="en-GB" sz="800" b="0" kern="0" dirty="0">
                <a:solidFill>
                  <a:schemeClr val="tx1"/>
                </a:solidFill>
                <a:latin typeface="Myriad Pro Light" pitchFamily="34" charset="0"/>
              </a:rPr>
              <a:t>	8.2.1 My panel board	69</a:t>
            </a:r>
          </a:p>
          <a:p>
            <a:pPr marL="360000" indent="-361950" algn="l">
              <a:spcBef>
                <a:spcPts val="200"/>
              </a:spcBef>
              <a:tabLst>
                <a:tab pos="3679200" algn="l"/>
              </a:tabLst>
              <a:defRPr/>
            </a:pPr>
            <a:r>
              <a:rPr lang="en-GB" sz="800" b="0" kern="0" dirty="0">
                <a:solidFill>
                  <a:schemeClr val="tx1"/>
                </a:solidFill>
                <a:latin typeface="Myriad Pro Light" pitchFamily="34" charset="0"/>
              </a:rPr>
              <a:t>	8.2.2 </a:t>
            </a:r>
            <a:r>
              <a:rPr lang="en-GB" sz="800" b="0" dirty="0">
                <a:solidFill>
                  <a:schemeClr val="tx1"/>
                </a:solidFill>
                <a:latin typeface="Myriad Pro Light" panose="020B0403030403020204" pitchFamily="34" charset="0"/>
              </a:rPr>
              <a:t>Consumptions: data &amp; </a:t>
            </a:r>
            <a:r>
              <a:rPr lang="en-GB" sz="800" b="0" dirty="0" err="1">
                <a:solidFill>
                  <a:schemeClr val="tx1"/>
                </a:solidFill>
                <a:latin typeface="Myriad Pro Light" panose="020B0403030403020204" pitchFamily="34" charset="0"/>
              </a:rPr>
              <a:t>diagrm</a:t>
            </a:r>
            <a:r>
              <a:rPr lang="en-GB" sz="800" b="0" dirty="0">
                <a:solidFill>
                  <a:schemeClr val="tx1"/>
                </a:solidFill>
                <a:latin typeface="Myriad Pro Light" panose="020B0403030403020204" pitchFamily="34" charset="0"/>
              </a:rPr>
              <a:t>.	72</a:t>
            </a:r>
          </a:p>
          <a:p>
            <a:pPr marL="612000" indent="-612000" algn="l" defTabSz="182563">
              <a:spcBef>
                <a:spcPts val="200"/>
              </a:spcBef>
              <a:tabLst>
                <a:tab pos="3679200" algn="l"/>
              </a:tabLst>
              <a:defRPr/>
            </a:pPr>
            <a:r>
              <a:rPr lang="en-GB" sz="700" b="0" kern="0" dirty="0">
                <a:solidFill>
                  <a:schemeClr val="tx1"/>
                </a:solidFill>
                <a:latin typeface="Myriad Pro Light" pitchFamily="34" charset="0"/>
                <a:cs typeface="Calibri" pitchFamily="34" charset="0"/>
              </a:rPr>
              <a:t>	8.2.2.1 Grand Total	74</a:t>
            </a:r>
          </a:p>
          <a:p>
            <a:pPr marL="612000" indent="-612000" algn="l" defTabSz="182563">
              <a:spcBef>
                <a:spcPts val="200"/>
              </a:spcBef>
              <a:tabLst>
                <a:tab pos="3679200" algn="l"/>
              </a:tabLst>
              <a:defRPr/>
            </a:pPr>
            <a:r>
              <a:rPr lang="en-GB" sz="700" b="0" kern="0" dirty="0">
                <a:solidFill>
                  <a:schemeClr val="tx1"/>
                </a:solidFill>
                <a:latin typeface="Myriad Pro Light" pitchFamily="34" charset="0"/>
                <a:cs typeface="Calibri" pitchFamily="34" charset="0"/>
              </a:rPr>
              <a:t>	8.2.2.2 </a:t>
            </a:r>
            <a:r>
              <a:rPr lang="en-US" sz="700" b="0" kern="0" dirty="0">
                <a:solidFill>
                  <a:schemeClr val="tx1"/>
                </a:solidFill>
                <a:latin typeface="Myriad Pro Light" pitchFamily="34" charset="0"/>
                <a:cs typeface="Calibri" pitchFamily="34" charset="0"/>
              </a:rPr>
              <a:t>Partials - Groups and load type</a:t>
            </a:r>
            <a:r>
              <a:rPr lang="en-GB" sz="700" b="0" kern="0" dirty="0">
                <a:solidFill>
                  <a:schemeClr val="tx1"/>
                </a:solidFill>
                <a:latin typeface="Myriad Pro Light" pitchFamily="34" charset="0"/>
                <a:cs typeface="Calibri" pitchFamily="34" charset="0"/>
              </a:rPr>
              <a:t>	76</a:t>
            </a:r>
          </a:p>
          <a:p>
            <a:pPr marL="612000" indent="-612000" algn="l" defTabSz="182563">
              <a:spcBef>
                <a:spcPts val="200"/>
              </a:spcBef>
              <a:tabLst>
                <a:tab pos="3679200" algn="l"/>
              </a:tabLst>
              <a:defRPr/>
            </a:pPr>
            <a:r>
              <a:rPr lang="en-GB" sz="700" b="0" kern="0" dirty="0">
                <a:solidFill>
                  <a:schemeClr val="tx1"/>
                </a:solidFill>
                <a:latin typeface="Myriad Pro Light" pitchFamily="34" charset="0"/>
                <a:cs typeface="Calibri" pitchFamily="34" charset="0"/>
              </a:rPr>
              <a:t>	8.2.2.3 Compare	77</a:t>
            </a:r>
          </a:p>
          <a:p>
            <a:pPr marL="612000" indent="-612000" algn="l" defTabSz="182563">
              <a:spcBef>
                <a:spcPts val="200"/>
              </a:spcBef>
              <a:tabLst>
                <a:tab pos="3679200" algn="l"/>
              </a:tabLst>
              <a:defRPr/>
            </a:pPr>
            <a:r>
              <a:rPr lang="en-GB" sz="700" b="0" kern="0" dirty="0">
                <a:solidFill>
                  <a:schemeClr val="tx1"/>
                </a:solidFill>
                <a:latin typeface="Myriad Pro Light" pitchFamily="34" charset="0"/>
                <a:cs typeface="Calibri" pitchFamily="34" charset="0"/>
              </a:rPr>
              <a:t>	8.2.2.4 Details	78</a:t>
            </a:r>
          </a:p>
          <a:p>
            <a:pPr marL="612000" indent="-612000" algn="l" defTabSz="182563">
              <a:spcBef>
                <a:spcPts val="200"/>
              </a:spcBef>
              <a:tabLst>
                <a:tab pos="3679200" algn="l"/>
              </a:tabLst>
              <a:defRPr/>
            </a:pPr>
            <a:r>
              <a:rPr lang="en-GB" sz="700" b="0" kern="0" dirty="0">
                <a:solidFill>
                  <a:schemeClr val="tx1"/>
                </a:solidFill>
                <a:latin typeface="Myriad Pro Light" pitchFamily="34" charset="0"/>
                <a:cs typeface="Calibri" pitchFamily="34" charset="0"/>
              </a:rPr>
              <a:t>	8.2.2.5 Tariffs	80</a:t>
            </a:r>
          </a:p>
          <a:p>
            <a:pPr marL="720000" indent="-612000" algn="l" defTabSz="182563">
              <a:spcBef>
                <a:spcPts val="200"/>
              </a:spcBef>
              <a:tabLst>
                <a:tab pos="3679200" algn="l"/>
              </a:tabLst>
              <a:defRPr/>
            </a:pPr>
            <a:r>
              <a:rPr lang="en-GB" sz="700" b="0" kern="0" dirty="0">
                <a:solidFill>
                  <a:schemeClr val="tx1"/>
                </a:solidFill>
                <a:latin typeface="Myriad Pro Light" pitchFamily="34" charset="0"/>
                <a:cs typeface="Calibri" pitchFamily="34" charset="0"/>
              </a:rPr>
              <a:t>	8.2.2.5.1 Total	81</a:t>
            </a:r>
          </a:p>
          <a:p>
            <a:pPr marL="720000" indent="-612000" algn="l" defTabSz="182563">
              <a:spcBef>
                <a:spcPts val="200"/>
              </a:spcBef>
              <a:tabLst>
                <a:tab pos="3679200" algn="l"/>
              </a:tabLst>
              <a:defRPr/>
            </a:pPr>
            <a:r>
              <a:rPr lang="en-GB" sz="700" b="0" kern="0" dirty="0">
                <a:solidFill>
                  <a:schemeClr val="tx1"/>
                </a:solidFill>
                <a:latin typeface="Myriad Pro Light" pitchFamily="34" charset="0"/>
                <a:cs typeface="Calibri" pitchFamily="34" charset="0"/>
              </a:rPr>
              <a:t>	8.2.2.5.2 Details	82</a:t>
            </a:r>
          </a:p>
          <a:p>
            <a:pPr marL="612000" indent="-612000" algn="l" defTabSz="182563">
              <a:spcBef>
                <a:spcPts val="200"/>
              </a:spcBef>
              <a:tabLst>
                <a:tab pos="3679200" algn="l"/>
              </a:tabLst>
              <a:defRPr/>
            </a:pPr>
            <a:r>
              <a:rPr lang="en-GB" sz="700" b="0" kern="0" dirty="0">
                <a:solidFill>
                  <a:schemeClr val="tx1"/>
                </a:solidFill>
                <a:latin typeface="Myriad Pro Light" pitchFamily="34" charset="0"/>
                <a:cs typeface="Calibri" pitchFamily="34" charset="0"/>
              </a:rPr>
              <a:t>	8.2.2.6 Advanced histograms and charts display	83</a:t>
            </a:r>
          </a:p>
          <a:p>
            <a:pPr marL="360000" indent="-361950" algn="l">
              <a:spcBef>
                <a:spcPts val="200"/>
              </a:spcBef>
              <a:tabLst>
                <a:tab pos="3679200" algn="l"/>
              </a:tabLst>
              <a:defRPr/>
            </a:pPr>
            <a:r>
              <a:rPr lang="en-GB" sz="800" b="0" kern="0" dirty="0">
                <a:solidFill>
                  <a:schemeClr val="tx1"/>
                </a:solidFill>
                <a:latin typeface="Myriad Pro Light" panose="020B0403030403020204" pitchFamily="34" charset="0"/>
              </a:rPr>
              <a:t>	8.2.3 Link Functionality</a:t>
            </a:r>
            <a:r>
              <a:rPr lang="en-GB" sz="800" b="0" dirty="0">
                <a:solidFill>
                  <a:schemeClr val="tx1"/>
                </a:solidFill>
                <a:latin typeface="Myriad Pro Light" panose="020B0403030403020204" pitchFamily="34" charset="0"/>
              </a:rPr>
              <a:t>	86</a:t>
            </a:r>
          </a:p>
          <a:p>
            <a:pPr marL="180975" indent="-184150" algn="l">
              <a:spcBef>
                <a:spcPts val="200"/>
              </a:spcBef>
              <a:tabLst>
                <a:tab pos="3679200" algn="l"/>
              </a:tabLst>
              <a:defRPr/>
            </a:pPr>
            <a:r>
              <a:rPr lang="en-GB" sz="900" b="0" kern="0" dirty="0">
                <a:solidFill>
                  <a:schemeClr val="tx1"/>
                </a:solidFill>
                <a:latin typeface="Myriad Pro" panose="020B0503030403020204" pitchFamily="34" charset="0"/>
              </a:rPr>
              <a:t>	8.3 Historical of consumptions	88</a:t>
            </a:r>
          </a:p>
          <a:p>
            <a:pPr marL="361950" lvl="0" algn="l">
              <a:spcBef>
                <a:spcPts val="200"/>
              </a:spcBef>
              <a:tabLst>
                <a:tab pos="3679200" algn="l"/>
              </a:tabLst>
              <a:defRPr/>
            </a:pPr>
            <a:r>
              <a:rPr lang="en-GB" sz="800" b="0" kern="0" dirty="0">
                <a:solidFill>
                  <a:schemeClr val="tx1"/>
                </a:solidFill>
                <a:latin typeface="Myriad Pro Light" pitchFamily="34" charset="0"/>
              </a:rPr>
              <a:t>8.3.1 CSV files options	88</a:t>
            </a:r>
          </a:p>
          <a:p>
            <a:pPr marL="361950" lvl="0" algn="l">
              <a:spcBef>
                <a:spcPts val="200"/>
              </a:spcBef>
              <a:tabLst>
                <a:tab pos="3679200" algn="l"/>
              </a:tabLst>
              <a:defRPr/>
            </a:pPr>
            <a:r>
              <a:rPr lang="en-GB" sz="800" b="0" kern="0" dirty="0">
                <a:solidFill>
                  <a:schemeClr val="tx1"/>
                </a:solidFill>
                <a:latin typeface="Myriad Pro Light" pitchFamily="34" charset="0"/>
              </a:rPr>
              <a:t>8.3.2 Access to CSV files	89</a:t>
            </a:r>
          </a:p>
          <a:p>
            <a:pPr marL="361950" algn="l">
              <a:spcBef>
                <a:spcPts val="200"/>
              </a:spcBef>
              <a:tabLst>
                <a:tab pos="3679200" algn="l"/>
              </a:tabLst>
              <a:defRPr/>
            </a:pPr>
            <a:r>
              <a:rPr lang="en-GB" sz="800" b="0" kern="0" dirty="0">
                <a:solidFill>
                  <a:schemeClr val="tx1"/>
                </a:solidFill>
                <a:latin typeface="Myriad Pro Light" pitchFamily="34" charset="0"/>
              </a:rPr>
              <a:t>8.3.3 Management of CSV files	91</a:t>
            </a:r>
          </a:p>
          <a:p>
            <a:pPr marL="612000" indent="-612000" algn="l" defTabSz="182563">
              <a:spcBef>
                <a:spcPts val="200"/>
              </a:spcBef>
              <a:tabLst>
                <a:tab pos="3679200" algn="l"/>
              </a:tabLst>
              <a:defRPr/>
            </a:pPr>
            <a:r>
              <a:rPr lang="en-GB" sz="700" b="0" kern="0" dirty="0">
                <a:solidFill>
                  <a:schemeClr val="tx1"/>
                </a:solidFill>
                <a:latin typeface="Myriad Pro Light" pitchFamily="34" charset="0"/>
                <a:cs typeface="Calibri" pitchFamily="34" charset="0"/>
              </a:rPr>
              <a:t>	8.3.3.1 “devices“ folder	92</a:t>
            </a:r>
          </a:p>
          <a:p>
            <a:pPr marL="612000" indent="-612000" algn="l" defTabSz="182563">
              <a:spcBef>
                <a:spcPts val="200"/>
              </a:spcBef>
              <a:tabLst>
                <a:tab pos="3679200" algn="l"/>
              </a:tabLst>
              <a:defRPr/>
            </a:pPr>
            <a:r>
              <a:rPr lang="en-GB" sz="700" b="0" kern="0" dirty="0">
                <a:solidFill>
                  <a:schemeClr val="tx1"/>
                </a:solidFill>
                <a:latin typeface="Myriad Pro Light" pitchFamily="34" charset="0"/>
                <a:cs typeface="Calibri" pitchFamily="34" charset="0"/>
              </a:rPr>
              <a:t>	8.3.3.2 “energy“ folder	93</a:t>
            </a:r>
          </a:p>
          <a:p>
            <a:pPr marL="612000" indent="-612000" algn="l" defTabSz="182563">
              <a:spcBef>
                <a:spcPts val="200"/>
              </a:spcBef>
              <a:tabLst>
                <a:tab pos="3679200" algn="l"/>
              </a:tabLst>
              <a:defRPr/>
            </a:pPr>
            <a:r>
              <a:rPr lang="en-GB" sz="700" b="0" kern="0" dirty="0">
                <a:solidFill>
                  <a:schemeClr val="tx1"/>
                </a:solidFill>
                <a:latin typeface="Myriad Pro Light" pitchFamily="34" charset="0"/>
                <a:cs typeface="Calibri" pitchFamily="34" charset="0"/>
              </a:rPr>
              <a:t>	8.3.3.3 “</a:t>
            </a:r>
            <a:r>
              <a:rPr lang="en-GB" sz="700" b="0" kern="0" dirty="0" err="1">
                <a:solidFill>
                  <a:schemeClr val="tx1"/>
                </a:solidFill>
                <a:latin typeface="Myriad Pro Light" pitchFamily="34" charset="0"/>
                <a:cs typeface="Calibri" pitchFamily="34" charset="0"/>
              </a:rPr>
              <a:t>eqcheck</a:t>
            </a:r>
            <a:r>
              <a:rPr lang="en-GB" sz="700" b="0" kern="0" dirty="0">
                <a:solidFill>
                  <a:schemeClr val="tx1"/>
                </a:solidFill>
                <a:latin typeface="Myriad Pro Light" pitchFamily="34" charset="0"/>
                <a:cs typeface="Calibri" pitchFamily="34" charset="0"/>
              </a:rPr>
              <a:t>“ folder	93</a:t>
            </a:r>
          </a:p>
          <a:p>
            <a:pPr marL="612000" indent="-612000" algn="l" defTabSz="182563">
              <a:spcBef>
                <a:spcPts val="200"/>
              </a:spcBef>
              <a:tabLst>
                <a:tab pos="3679200" algn="l"/>
              </a:tabLst>
              <a:defRPr/>
            </a:pPr>
            <a:r>
              <a:rPr lang="en-GB" sz="700" b="0" kern="0" dirty="0">
                <a:solidFill>
                  <a:schemeClr val="tx1"/>
                </a:solidFill>
                <a:latin typeface="Myriad Pro Light" pitchFamily="34" charset="0"/>
                <a:cs typeface="Calibri" pitchFamily="34" charset="0"/>
              </a:rPr>
              <a:t>	8.3.3.4 “gas“ folder	93</a:t>
            </a:r>
          </a:p>
          <a:p>
            <a:pPr marL="612000" indent="-612000" algn="l" defTabSz="182563">
              <a:spcBef>
                <a:spcPts val="200"/>
              </a:spcBef>
              <a:tabLst>
                <a:tab pos="3679200" algn="l"/>
              </a:tabLst>
              <a:defRPr/>
            </a:pPr>
            <a:r>
              <a:rPr lang="en-GB" sz="700" b="0" kern="0" dirty="0">
                <a:solidFill>
                  <a:schemeClr val="tx1"/>
                </a:solidFill>
                <a:latin typeface="Myriad Pro Light" pitchFamily="34" charset="0"/>
                <a:cs typeface="Calibri" pitchFamily="34" charset="0"/>
              </a:rPr>
              <a:t>	8.3.3.5 “overall total“ folder 	93</a:t>
            </a:r>
          </a:p>
          <a:p>
            <a:pPr marL="612000" indent="-612000" algn="l" defTabSz="182563">
              <a:spcBef>
                <a:spcPts val="200"/>
              </a:spcBef>
              <a:tabLst>
                <a:tab pos="3679200" algn="l"/>
              </a:tabLst>
              <a:defRPr/>
            </a:pPr>
            <a:r>
              <a:rPr lang="en-GB" sz="700" b="0" kern="0" dirty="0">
                <a:solidFill>
                  <a:schemeClr val="tx1"/>
                </a:solidFill>
                <a:latin typeface="Myriad Pro Light" pitchFamily="34" charset="0"/>
                <a:cs typeface="Calibri" pitchFamily="34" charset="0"/>
              </a:rPr>
              <a:t>	8.3.3.6 “settings“ folder 	94</a:t>
            </a:r>
          </a:p>
          <a:p>
            <a:pPr marL="612000" indent="-612000" algn="l" defTabSz="182563">
              <a:spcBef>
                <a:spcPts val="200"/>
              </a:spcBef>
              <a:tabLst>
                <a:tab pos="3679200" algn="l"/>
              </a:tabLst>
              <a:defRPr/>
            </a:pPr>
            <a:r>
              <a:rPr lang="en-GB" sz="700" b="0" kern="0" dirty="0">
                <a:solidFill>
                  <a:schemeClr val="tx1"/>
                </a:solidFill>
                <a:latin typeface="Myriad Pro Light" pitchFamily="34" charset="0"/>
                <a:cs typeface="Calibri" pitchFamily="34" charset="0"/>
              </a:rPr>
              <a:t>	8.3.3.7 “water“ folder	94</a:t>
            </a:r>
          </a:p>
          <a:p>
            <a:pPr marL="182563" lvl="0" indent="-182563" algn="l" defTabSz="431800">
              <a:spcBef>
                <a:spcPts val="200"/>
              </a:spcBef>
              <a:tabLst>
                <a:tab pos="3679825" algn="l"/>
              </a:tabLst>
              <a:defRPr/>
            </a:pPr>
            <a:r>
              <a:rPr lang="en-GB" sz="900" b="0" kern="0" dirty="0">
                <a:solidFill>
                  <a:schemeClr val="tx1"/>
                </a:solidFill>
                <a:latin typeface="Myriad Pro" panose="020B0503030403020204" pitchFamily="34" charset="0"/>
              </a:rPr>
              <a:t>	8.4 Reports &amp; data download 	95</a:t>
            </a:r>
          </a:p>
          <a:p>
            <a:pPr marL="360000" lvl="0" indent="-360000" algn="l" defTabSz="2943225">
              <a:spcBef>
                <a:spcPts val="200"/>
              </a:spcBef>
              <a:tabLst>
                <a:tab pos="3679825" algn="l"/>
              </a:tabLst>
              <a:defRPr/>
            </a:pPr>
            <a:r>
              <a:rPr lang="en-GB" sz="800" b="0" kern="0" dirty="0">
                <a:solidFill>
                  <a:schemeClr val="tx1"/>
                </a:solidFill>
                <a:latin typeface="Myriad Pro Light" pitchFamily="34" charset="0"/>
              </a:rPr>
              <a:t>	8.4.1 Data download	95</a:t>
            </a:r>
          </a:p>
          <a:p>
            <a:pPr marL="360000" lvl="0" indent="-360000" algn="l" defTabSz="2943225">
              <a:spcBef>
                <a:spcPts val="200"/>
              </a:spcBef>
              <a:tabLst>
                <a:tab pos="3679825" algn="l"/>
              </a:tabLst>
              <a:defRPr/>
            </a:pPr>
            <a:r>
              <a:rPr lang="en-GB" sz="800" b="0" kern="0" dirty="0">
                <a:solidFill>
                  <a:schemeClr val="tx1"/>
                </a:solidFill>
                <a:latin typeface="Myriad Pro Light" pitchFamily="34" charset="0"/>
              </a:rPr>
              <a:t>	8.4.2 Reports	99</a:t>
            </a:r>
          </a:p>
          <a:p>
            <a:pPr marL="182563" lvl="0" indent="-182563" algn="l" defTabSz="431800">
              <a:spcBef>
                <a:spcPts val="200"/>
              </a:spcBef>
              <a:tabLst>
                <a:tab pos="3636000" algn="l"/>
              </a:tabLst>
              <a:defRPr/>
            </a:pPr>
            <a:r>
              <a:rPr lang="en-GB" sz="900" b="0" kern="0" dirty="0">
                <a:solidFill>
                  <a:schemeClr val="tx1"/>
                </a:solidFill>
                <a:latin typeface="Myriad Pro" panose="020B0503030403020204" pitchFamily="34" charset="0"/>
              </a:rPr>
              <a:t>	8.5 Pushing e-mail and notifications 	103</a:t>
            </a:r>
          </a:p>
          <a:p>
            <a:pPr marL="360000" lvl="0" indent="-360000" algn="l" defTabSz="2943225">
              <a:spcBef>
                <a:spcPts val="200"/>
              </a:spcBef>
              <a:tabLst>
                <a:tab pos="3636000" algn="l"/>
              </a:tabLst>
              <a:defRPr/>
            </a:pPr>
            <a:r>
              <a:rPr lang="en-GB" sz="800" b="0" kern="0" dirty="0">
                <a:solidFill>
                  <a:schemeClr val="tx1"/>
                </a:solidFill>
                <a:latin typeface="Myriad Pro Light" pitchFamily="34" charset="0"/>
              </a:rPr>
              <a:t>	8.5.1 E-mail settings	103</a:t>
            </a:r>
          </a:p>
          <a:p>
            <a:pPr marL="360000" lvl="0" indent="-360000" algn="l" defTabSz="2943225">
              <a:spcBef>
                <a:spcPts val="200"/>
              </a:spcBef>
              <a:tabLst>
                <a:tab pos="3636000" algn="l"/>
              </a:tabLst>
              <a:defRPr/>
            </a:pPr>
            <a:r>
              <a:rPr lang="en-GB" sz="800" b="0" kern="0" dirty="0">
                <a:solidFill>
                  <a:schemeClr val="tx1"/>
                </a:solidFill>
                <a:latin typeface="Myriad Pro Light" pitchFamily="34" charset="0"/>
              </a:rPr>
              <a:t>	8.5.2 Telegram	105</a:t>
            </a:r>
          </a:p>
          <a:p>
            <a:pPr marL="360000" lvl="0" indent="-360000" algn="l" defTabSz="2943225">
              <a:spcBef>
                <a:spcPts val="200"/>
              </a:spcBef>
              <a:tabLst>
                <a:tab pos="3636000" algn="l"/>
              </a:tabLst>
              <a:defRPr/>
            </a:pPr>
            <a:r>
              <a:rPr lang="en-GB" sz="800" b="0" kern="0" dirty="0">
                <a:solidFill>
                  <a:schemeClr val="tx1"/>
                </a:solidFill>
                <a:latin typeface="Myriad Pro Light" pitchFamily="34" charset="0"/>
              </a:rPr>
              <a:t>	8.5.3 Automatic reports	107</a:t>
            </a:r>
          </a:p>
          <a:p>
            <a:pPr marL="360000" lvl="0" indent="-360000" algn="l" defTabSz="2943225">
              <a:spcBef>
                <a:spcPts val="200"/>
              </a:spcBef>
              <a:tabLst>
                <a:tab pos="3636000" algn="l"/>
              </a:tabLst>
              <a:defRPr/>
            </a:pPr>
            <a:r>
              <a:rPr lang="en-GB" sz="800" b="0" kern="0" dirty="0">
                <a:solidFill>
                  <a:schemeClr val="tx1"/>
                </a:solidFill>
                <a:latin typeface="Myriad Pro Light" pitchFamily="34" charset="0"/>
              </a:rPr>
              <a:t>	8.5.4 Alerts settings	110</a:t>
            </a:r>
          </a:p>
          <a:p>
            <a:pPr marL="183600" lvl="0" indent="-183600" algn="l" defTabSz="2943225">
              <a:spcBef>
                <a:spcPts val="200"/>
              </a:spcBef>
              <a:tabLst>
                <a:tab pos="3636000" algn="l"/>
              </a:tabLst>
              <a:defRPr/>
            </a:pPr>
            <a:r>
              <a:rPr lang="en-GB" sz="900" b="0" kern="0" dirty="0">
                <a:solidFill>
                  <a:schemeClr val="tx1"/>
                </a:solidFill>
                <a:latin typeface="Myriad Pro" panose="020B0503030403020204" pitchFamily="34" charset="0"/>
              </a:rPr>
              <a:t>	8.6 Reports: alarms	112</a:t>
            </a:r>
          </a:p>
          <a:p>
            <a:pPr marL="183600" indent="-183600" algn="l" defTabSz="2943225">
              <a:spcBef>
                <a:spcPts val="200"/>
              </a:spcBef>
              <a:tabLst>
                <a:tab pos="3636000" algn="l"/>
              </a:tabLst>
              <a:defRPr/>
            </a:pPr>
            <a:r>
              <a:rPr lang="en-GB" sz="900" b="0" kern="0" dirty="0">
                <a:solidFill>
                  <a:schemeClr val="tx1"/>
                </a:solidFill>
                <a:latin typeface="Myriad Pro" panose="020B0503030403020204" pitchFamily="34" charset="0"/>
              </a:rPr>
              <a:t>	8.7 System information	113</a:t>
            </a:r>
          </a:p>
          <a:p>
            <a:pPr marR="0" lvl="0" algn="l" defTabSz="914400" rtl="0" eaLnBrk="1" fontAlgn="base" latinLnBrk="0" hangingPunct="1">
              <a:spcBef>
                <a:spcPts val="200"/>
              </a:spcBef>
              <a:spcAft>
                <a:spcPct val="0"/>
              </a:spcAft>
              <a:buClrTx/>
              <a:buSzTx/>
              <a:tabLst>
                <a:tab pos="3636000" algn="l"/>
              </a:tabLst>
              <a:defRPr/>
            </a:pPr>
            <a:r>
              <a:rPr lang="en-GB" sz="900" kern="0" dirty="0">
                <a:solidFill>
                  <a:srgbClr val="146BBA"/>
                </a:solidFill>
                <a:latin typeface="Myriad Pro" panose="020B0503030403020204" pitchFamily="34" charset="0"/>
              </a:rPr>
              <a:t>9. Backup and Restore</a:t>
            </a:r>
            <a:r>
              <a:rPr lang="en-GB" sz="900" b="0" u="sng" kern="0" dirty="0">
                <a:solidFill>
                  <a:schemeClr val="tx1"/>
                </a:solidFill>
                <a:latin typeface="Myriad Pro" panose="020B0503030403020204" pitchFamily="34" charset="0"/>
              </a:rPr>
              <a:t>	</a:t>
            </a:r>
            <a:r>
              <a:rPr lang="en-GB" sz="900" u="sng" kern="0" dirty="0">
                <a:solidFill>
                  <a:schemeClr val="tx1"/>
                </a:solidFill>
                <a:latin typeface="Myriad Pro" panose="020B0503030403020204" pitchFamily="34" charset="0"/>
              </a:rPr>
              <a:t>115</a:t>
            </a:r>
          </a:p>
          <a:p>
            <a:pPr marL="177800" lvl="0" indent="-177800" algn="l">
              <a:spcBef>
                <a:spcPts val="200"/>
              </a:spcBef>
              <a:tabLst>
                <a:tab pos="3636000" algn="l"/>
              </a:tabLst>
              <a:defRPr/>
            </a:pPr>
            <a:r>
              <a:rPr kumimoji="0" lang="en-GB" sz="900" b="0" i="0" u="none" strike="noStrike" kern="0" cap="none" spc="0" normalizeH="0" baseline="0" noProof="0" dirty="0">
                <a:ln>
                  <a:noFill/>
                </a:ln>
                <a:solidFill>
                  <a:schemeClr val="tx1"/>
                </a:solidFill>
                <a:effectLst/>
                <a:uLnTx/>
                <a:uFillTx/>
                <a:latin typeface="Myriad Pro" panose="020B0503030403020204" pitchFamily="34" charset="0"/>
              </a:rPr>
              <a:t>	</a:t>
            </a:r>
            <a:r>
              <a:rPr lang="en-GB" sz="900" b="0" kern="0" dirty="0">
                <a:solidFill>
                  <a:schemeClr val="tx1"/>
                </a:solidFill>
                <a:latin typeface="Myriad Pro" panose="020B0503030403020204" pitchFamily="34" charset="0"/>
              </a:rPr>
              <a:t>9.1 Backup procedure	115</a:t>
            </a:r>
          </a:p>
          <a:p>
            <a:pPr marL="177800" lvl="0" indent="-177800" algn="l">
              <a:spcBef>
                <a:spcPts val="200"/>
              </a:spcBef>
              <a:tabLst>
                <a:tab pos="3636000" algn="l"/>
              </a:tabLst>
              <a:defRPr/>
            </a:pPr>
            <a:r>
              <a:rPr lang="en-GB" sz="900" b="0" kern="0" dirty="0">
                <a:solidFill>
                  <a:schemeClr val="tx1"/>
                </a:solidFill>
                <a:latin typeface="Myriad Pro" panose="020B0503030403020204" pitchFamily="34" charset="0"/>
              </a:rPr>
              <a:t>	9.2 Restore procedure	117</a:t>
            </a:r>
          </a:p>
          <a:p>
            <a:pPr lvl="0" indent="-361950" algn="l">
              <a:spcBef>
                <a:spcPts val="200"/>
              </a:spcBef>
              <a:tabLst>
                <a:tab pos="3636000" algn="l"/>
              </a:tabLst>
              <a:defRPr/>
            </a:pPr>
            <a:r>
              <a:rPr lang="en-GB" sz="900" kern="0" dirty="0">
                <a:solidFill>
                  <a:srgbClr val="146BBA"/>
                </a:solidFill>
                <a:latin typeface="Myriad Pro" panose="020B0503030403020204" pitchFamily="34" charset="0"/>
              </a:rPr>
              <a:t>10. Network type and access mode </a:t>
            </a:r>
            <a:r>
              <a:rPr lang="en-GB" sz="900" b="0" u="sng" kern="0" dirty="0">
                <a:solidFill>
                  <a:schemeClr val="tx1"/>
                </a:solidFill>
                <a:latin typeface="Myriad Pro" panose="020B0503030403020204" pitchFamily="34" charset="0"/>
              </a:rPr>
              <a:t>	</a:t>
            </a:r>
            <a:r>
              <a:rPr lang="en-GB" sz="900" u="sng" kern="0" dirty="0">
                <a:solidFill>
                  <a:schemeClr val="tx1"/>
                </a:solidFill>
                <a:latin typeface="Myriad Pro" panose="020B0503030403020204" pitchFamily="34" charset="0"/>
              </a:rPr>
              <a:t>119</a:t>
            </a:r>
          </a:p>
          <a:p>
            <a:pPr marL="182563" lvl="0" indent="-182563" algn="l" defTabSz="431800">
              <a:spcBef>
                <a:spcPts val="200"/>
              </a:spcBef>
              <a:tabLst>
                <a:tab pos="3636000" algn="l"/>
              </a:tabLst>
              <a:defRPr/>
            </a:pPr>
            <a:r>
              <a:rPr lang="en-GB" sz="900" kern="0" dirty="0">
                <a:solidFill>
                  <a:srgbClr val="D20000"/>
                </a:solidFill>
                <a:latin typeface="Myriad Pro" panose="020B0503030403020204" pitchFamily="34" charset="0"/>
              </a:rPr>
              <a:t>	</a:t>
            </a:r>
            <a:r>
              <a:rPr lang="en-GB" sz="900" b="0" kern="0" dirty="0">
                <a:solidFill>
                  <a:schemeClr val="tx1"/>
                </a:solidFill>
                <a:latin typeface="Myriad Pro" panose="020B0503030403020204" pitchFamily="34" charset="0"/>
              </a:rPr>
              <a:t>10.1 LAN/Intranet	119</a:t>
            </a:r>
          </a:p>
          <a:p>
            <a:pPr marL="449263" lvl="0" indent="-449263" algn="l" defTabSz="2943225">
              <a:spcBef>
                <a:spcPts val="200"/>
              </a:spcBef>
              <a:tabLst>
                <a:tab pos="3636000" algn="l"/>
              </a:tabLst>
              <a:defRPr/>
            </a:pPr>
            <a:r>
              <a:rPr lang="en-GB" sz="800" b="0" kern="0" dirty="0">
                <a:solidFill>
                  <a:schemeClr val="tx1"/>
                </a:solidFill>
                <a:latin typeface="Myriad Pro Light" panose="020B0403030403020204" pitchFamily="34" charset="0"/>
              </a:rPr>
              <a:t>	10.1.1 Ports	119</a:t>
            </a:r>
          </a:p>
          <a:p>
            <a:pPr marL="182563" lvl="0" algn="l" defTabSz="431800">
              <a:spcBef>
                <a:spcPts val="200"/>
              </a:spcBef>
              <a:tabLst>
                <a:tab pos="3636000" algn="l"/>
              </a:tabLst>
              <a:defRPr/>
            </a:pPr>
            <a:r>
              <a:rPr lang="en-GB" sz="900" b="0" kern="0" dirty="0">
                <a:solidFill>
                  <a:schemeClr val="tx1"/>
                </a:solidFill>
                <a:latin typeface="Myriad Pro" panose="020B0503030403020204" pitchFamily="34" charset="0"/>
              </a:rPr>
              <a:t>10.2 WAN/Internet	120</a:t>
            </a:r>
          </a:p>
          <a:p>
            <a:pPr marL="449263" lvl="0" indent="-449263" algn="l" defTabSz="2943225">
              <a:spcBef>
                <a:spcPts val="200"/>
              </a:spcBef>
              <a:tabLst>
                <a:tab pos="3636000" algn="l"/>
              </a:tabLst>
              <a:defRPr/>
            </a:pPr>
            <a:r>
              <a:rPr lang="en-GB" sz="800" b="0" kern="0" dirty="0">
                <a:solidFill>
                  <a:schemeClr val="tx1"/>
                </a:solidFill>
                <a:latin typeface="Myriad Pro Light" panose="020B0403030403020204" pitchFamily="34" charset="0"/>
              </a:rPr>
              <a:t>	10.2.1 Ports	121</a:t>
            </a:r>
          </a:p>
          <a:p>
            <a:pPr lvl="0" indent="-361950" algn="l">
              <a:spcBef>
                <a:spcPts val="200"/>
              </a:spcBef>
              <a:tabLst>
                <a:tab pos="3636000" algn="l"/>
              </a:tabLst>
              <a:defRPr/>
            </a:pPr>
            <a:r>
              <a:rPr lang="en-GB" sz="900" kern="0" dirty="0">
                <a:solidFill>
                  <a:srgbClr val="146BBA"/>
                </a:solidFill>
                <a:latin typeface="Myriad Pro" panose="020B0503030403020204" pitchFamily="34" charset="0"/>
              </a:rPr>
              <a:t>11. FAQ </a:t>
            </a:r>
            <a:r>
              <a:rPr lang="en-GB" sz="900" b="0" u="sng" kern="0" dirty="0">
                <a:solidFill>
                  <a:schemeClr val="tx1"/>
                </a:solidFill>
                <a:latin typeface="Myriad Pro" panose="020B0503030403020204" pitchFamily="34" charset="0"/>
              </a:rPr>
              <a:t>	</a:t>
            </a:r>
            <a:r>
              <a:rPr lang="en-GB" sz="900" u="sng" kern="0" dirty="0">
                <a:solidFill>
                  <a:schemeClr val="tx1"/>
                </a:solidFill>
                <a:latin typeface="Myriad Pro" panose="020B0503030403020204" pitchFamily="34" charset="0"/>
              </a:rPr>
              <a:t>122</a:t>
            </a:r>
          </a:p>
          <a:p>
            <a:pPr marL="176400" lvl="0" indent="-176400" algn="l" defTabSz="431800">
              <a:spcBef>
                <a:spcPts val="200"/>
              </a:spcBef>
              <a:tabLst>
                <a:tab pos="3636000" algn="l"/>
              </a:tabLst>
              <a:defRPr/>
            </a:pPr>
            <a:r>
              <a:rPr lang="en-GB" sz="900" kern="0" dirty="0">
                <a:solidFill>
                  <a:srgbClr val="D20000"/>
                </a:solidFill>
                <a:latin typeface="Myriad Pro" panose="020B0503030403020204" pitchFamily="34" charset="0"/>
              </a:rPr>
              <a:t>	</a:t>
            </a:r>
            <a:r>
              <a:rPr lang="en-GB" sz="900" b="0" kern="0" dirty="0">
                <a:solidFill>
                  <a:schemeClr val="tx1"/>
                </a:solidFill>
                <a:latin typeface="Myriad Pro" panose="020B0503030403020204" pitchFamily="34" charset="0"/>
              </a:rPr>
              <a:t>11.1 Access problems	122</a:t>
            </a:r>
          </a:p>
          <a:p>
            <a:pPr marL="176400" indent="-176400" algn="l" defTabSz="431800">
              <a:spcBef>
                <a:spcPts val="200"/>
              </a:spcBef>
              <a:tabLst>
                <a:tab pos="3636000" algn="l"/>
              </a:tabLst>
              <a:defRPr/>
            </a:pPr>
            <a:r>
              <a:rPr lang="en-GB" sz="900" b="0" kern="0" dirty="0">
                <a:solidFill>
                  <a:schemeClr val="tx1"/>
                </a:solidFill>
                <a:latin typeface="Myriad Pro" panose="020B0503030403020204" pitchFamily="34" charset="0"/>
              </a:rPr>
              <a:t>	11.2 Telegram problems	122</a:t>
            </a:r>
          </a:p>
          <a:p>
            <a:pPr marL="176400" indent="-176400" algn="l" defTabSz="431800">
              <a:spcBef>
                <a:spcPts val="200"/>
              </a:spcBef>
              <a:tabLst>
                <a:tab pos="3636000" algn="l"/>
              </a:tabLst>
              <a:defRPr/>
            </a:pPr>
            <a:r>
              <a:rPr lang="en-GB" sz="900" b="0" kern="0" dirty="0">
                <a:solidFill>
                  <a:schemeClr val="tx1"/>
                </a:solidFill>
                <a:latin typeface="Myriad Pro"/>
              </a:rPr>
              <a:t>	11.3 </a:t>
            </a:r>
            <a:r>
              <a:rPr lang="en-US" sz="900" b="0" kern="0" dirty="0">
                <a:solidFill>
                  <a:schemeClr val="tx1"/>
                </a:solidFill>
                <a:latin typeface="Myriad Pro"/>
              </a:rPr>
              <a:t>E-mails sending test problems	122</a:t>
            </a:r>
            <a:endParaRPr kumimoji="0" lang="en-GB" sz="900" b="0" i="0" u="none" strike="noStrike" kern="0" cap="none" spc="0" normalizeH="0" baseline="0" noProof="0" dirty="0">
              <a:ln>
                <a:noFill/>
              </a:ln>
              <a:solidFill>
                <a:schemeClr val="tx1"/>
              </a:solidFill>
              <a:effectLst/>
              <a:uLnTx/>
              <a:uFillTx/>
              <a:latin typeface="Myriad Pro" panose="020B0503030403020204" pitchFamily="34" charset="0"/>
            </a:endParaRPr>
          </a:p>
        </p:txBody>
      </p:sp>
      <p:sp>
        <p:nvSpPr>
          <p:cNvPr id="7" name="Rettangolo 6">
            <a:hlinkClick r:id="rId3" action="ppaction://hlinksldjump"/>
            <a:extLst>
              <a:ext uri="{FF2B5EF4-FFF2-40B4-BE49-F238E27FC236}">
                <a16:creationId xmlns:a16="http://schemas.microsoft.com/office/drawing/2014/main" id="{A0086405-711B-4047-95C5-E42BF7E978D8}"/>
              </a:ext>
            </a:extLst>
          </p:cNvPr>
          <p:cNvSpPr/>
          <p:nvPr/>
        </p:nvSpPr>
        <p:spPr bwMode="auto">
          <a:xfrm>
            <a:off x="6213881" y="1042623"/>
            <a:ext cx="317887" cy="399637"/>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8" name="Rettangolo 7">
            <a:hlinkClick r:id="rId4" action="ppaction://hlinksldjump"/>
            <a:extLst>
              <a:ext uri="{FF2B5EF4-FFF2-40B4-BE49-F238E27FC236}">
                <a16:creationId xmlns:a16="http://schemas.microsoft.com/office/drawing/2014/main" id="{F7F510EE-0BB1-4E44-ABE2-8C65FCCF4F9E}"/>
              </a:ext>
            </a:extLst>
          </p:cNvPr>
          <p:cNvSpPr/>
          <p:nvPr/>
        </p:nvSpPr>
        <p:spPr bwMode="auto">
          <a:xfrm>
            <a:off x="6213881" y="1502784"/>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9" name="Rettangolo 8">
            <a:hlinkClick r:id="rId5" action="ppaction://hlinksldjump"/>
            <a:extLst>
              <a:ext uri="{FF2B5EF4-FFF2-40B4-BE49-F238E27FC236}">
                <a16:creationId xmlns:a16="http://schemas.microsoft.com/office/drawing/2014/main" id="{867A6BE9-B2DE-4945-A618-CAB216B74230}"/>
              </a:ext>
            </a:extLst>
          </p:cNvPr>
          <p:cNvSpPr/>
          <p:nvPr/>
        </p:nvSpPr>
        <p:spPr bwMode="auto">
          <a:xfrm>
            <a:off x="6213881" y="1650804"/>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0" name="Rettangolo 9">
            <a:hlinkClick r:id="rId6" action="ppaction://hlinksldjump"/>
            <a:extLst>
              <a:ext uri="{FF2B5EF4-FFF2-40B4-BE49-F238E27FC236}">
                <a16:creationId xmlns:a16="http://schemas.microsoft.com/office/drawing/2014/main" id="{5D56D766-17D1-4C27-AF7F-C99142DAF827}"/>
              </a:ext>
            </a:extLst>
          </p:cNvPr>
          <p:cNvSpPr/>
          <p:nvPr/>
        </p:nvSpPr>
        <p:spPr bwMode="auto">
          <a:xfrm>
            <a:off x="6213881" y="1801205"/>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1" name="Rettangolo 10">
            <a:hlinkClick r:id="rId7" action="ppaction://hlinksldjump"/>
            <a:extLst>
              <a:ext uri="{FF2B5EF4-FFF2-40B4-BE49-F238E27FC236}">
                <a16:creationId xmlns:a16="http://schemas.microsoft.com/office/drawing/2014/main" id="{E6EDC7A4-4E7A-4E3B-9D55-29545714B0BC}"/>
              </a:ext>
            </a:extLst>
          </p:cNvPr>
          <p:cNvSpPr/>
          <p:nvPr/>
        </p:nvSpPr>
        <p:spPr bwMode="auto">
          <a:xfrm>
            <a:off x="6213881" y="1949524"/>
            <a:ext cx="317887" cy="252421"/>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2" name="Rettangolo 11">
            <a:hlinkClick r:id="rId8" action="ppaction://hlinksldjump"/>
            <a:extLst>
              <a:ext uri="{FF2B5EF4-FFF2-40B4-BE49-F238E27FC236}">
                <a16:creationId xmlns:a16="http://schemas.microsoft.com/office/drawing/2014/main" id="{70581416-E469-4F44-B467-5E2859AAD254}"/>
              </a:ext>
            </a:extLst>
          </p:cNvPr>
          <p:cNvSpPr/>
          <p:nvPr/>
        </p:nvSpPr>
        <p:spPr bwMode="auto">
          <a:xfrm>
            <a:off x="6213881" y="2256120"/>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3" name="Rettangolo 12">
            <a:hlinkClick r:id="rId9" action="ppaction://hlinksldjump"/>
            <a:extLst>
              <a:ext uri="{FF2B5EF4-FFF2-40B4-BE49-F238E27FC236}">
                <a16:creationId xmlns:a16="http://schemas.microsoft.com/office/drawing/2014/main" id="{66C48AA7-2599-4BEE-8F80-494BD05E9163}"/>
              </a:ext>
            </a:extLst>
          </p:cNvPr>
          <p:cNvSpPr/>
          <p:nvPr/>
        </p:nvSpPr>
        <p:spPr bwMode="auto">
          <a:xfrm>
            <a:off x="6213881" y="2395434"/>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4" name="Rettangolo 13">
            <a:hlinkClick r:id="rId10" action="ppaction://hlinksldjump"/>
            <a:extLst>
              <a:ext uri="{FF2B5EF4-FFF2-40B4-BE49-F238E27FC236}">
                <a16:creationId xmlns:a16="http://schemas.microsoft.com/office/drawing/2014/main" id="{076C1F09-BD01-43D3-B09E-719F43A3429C}"/>
              </a:ext>
            </a:extLst>
          </p:cNvPr>
          <p:cNvSpPr/>
          <p:nvPr/>
        </p:nvSpPr>
        <p:spPr bwMode="auto">
          <a:xfrm>
            <a:off x="6213881" y="2529192"/>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5" name="Rettangolo 14">
            <a:hlinkClick r:id="rId11" action="ppaction://hlinksldjump"/>
            <a:extLst>
              <a:ext uri="{FF2B5EF4-FFF2-40B4-BE49-F238E27FC236}">
                <a16:creationId xmlns:a16="http://schemas.microsoft.com/office/drawing/2014/main" id="{F8F2E680-B108-408B-B780-BD813533AD93}"/>
              </a:ext>
            </a:extLst>
          </p:cNvPr>
          <p:cNvSpPr/>
          <p:nvPr/>
        </p:nvSpPr>
        <p:spPr bwMode="auto">
          <a:xfrm>
            <a:off x="6213881" y="2660568"/>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6" name="Rettangolo 15">
            <a:hlinkClick r:id="rId12" action="ppaction://hlinksldjump"/>
            <a:extLst>
              <a:ext uri="{FF2B5EF4-FFF2-40B4-BE49-F238E27FC236}">
                <a16:creationId xmlns:a16="http://schemas.microsoft.com/office/drawing/2014/main" id="{F78420DB-4D26-48D9-B768-EC47A8192340}"/>
              </a:ext>
            </a:extLst>
          </p:cNvPr>
          <p:cNvSpPr/>
          <p:nvPr/>
        </p:nvSpPr>
        <p:spPr bwMode="auto">
          <a:xfrm>
            <a:off x="6213881" y="2789563"/>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7" name="Rettangolo 16">
            <a:hlinkClick r:id="rId13" action="ppaction://hlinksldjump"/>
            <a:extLst>
              <a:ext uri="{FF2B5EF4-FFF2-40B4-BE49-F238E27FC236}">
                <a16:creationId xmlns:a16="http://schemas.microsoft.com/office/drawing/2014/main" id="{75B1B9EF-F83A-41D5-88E3-9808E378C946}"/>
              </a:ext>
            </a:extLst>
          </p:cNvPr>
          <p:cNvSpPr/>
          <p:nvPr/>
        </p:nvSpPr>
        <p:spPr bwMode="auto">
          <a:xfrm>
            <a:off x="6213881" y="2925701"/>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8" name="Rettangolo 17">
            <a:hlinkClick r:id="rId14" action="ppaction://hlinksldjump"/>
            <a:extLst>
              <a:ext uri="{FF2B5EF4-FFF2-40B4-BE49-F238E27FC236}">
                <a16:creationId xmlns:a16="http://schemas.microsoft.com/office/drawing/2014/main" id="{44406350-E3C7-479E-91A5-DD2CF3D164B3}"/>
              </a:ext>
            </a:extLst>
          </p:cNvPr>
          <p:cNvSpPr/>
          <p:nvPr/>
        </p:nvSpPr>
        <p:spPr bwMode="auto">
          <a:xfrm>
            <a:off x="6213881" y="3057077"/>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9" name="Rettangolo 18">
            <a:hlinkClick r:id="rId15" action="ppaction://hlinksldjump"/>
            <a:extLst>
              <a:ext uri="{FF2B5EF4-FFF2-40B4-BE49-F238E27FC236}">
                <a16:creationId xmlns:a16="http://schemas.microsoft.com/office/drawing/2014/main" id="{ADE68ED1-E335-4ADE-B971-BD0F48FCDFE2}"/>
              </a:ext>
            </a:extLst>
          </p:cNvPr>
          <p:cNvSpPr/>
          <p:nvPr/>
        </p:nvSpPr>
        <p:spPr bwMode="auto">
          <a:xfrm>
            <a:off x="6213881" y="3188453"/>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20" name="Rettangolo 19">
            <a:hlinkClick r:id="rId16" action="ppaction://hlinksldjump"/>
            <a:extLst>
              <a:ext uri="{FF2B5EF4-FFF2-40B4-BE49-F238E27FC236}">
                <a16:creationId xmlns:a16="http://schemas.microsoft.com/office/drawing/2014/main" id="{56850187-E28F-43B3-A7B5-A3B83D2644ED}"/>
              </a:ext>
            </a:extLst>
          </p:cNvPr>
          <p:cNvSpPr/>
          <p:nvPr/>
        </p:nvSpPr>
        <p:spPr bwMode="auto">
          <a:xfrm>
            <a:off x="6213881" y="3320623"/>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21" name="Rettangolo 20">
            <a:hlinkClick r:id="rId17" action="ppaction://hlinksldjump"/>
            <a:extLst>
              <a:ext uri="{FF2B5EF4-FFF2-40B4-BE49-F238E27FC236}">
                <a16:creationId xmlns:a16="http://schemas.microsoft.com/office/drawing/2014/main" id="{053CA5E7-B42F-41D0-AB3F-02E141B234A6}"/>
              </a:ext>
            </a:extLst>
          </p:cNvPr>
          <p:cNvSpPr/>
          <p:nvPr/>
        </p:nvSpPr>
        <p:spPr bwMode="auto">
          <a:xfrm>
            <a:off x="6213881" y="3459937"/>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22" name="Rettangolo 21">
            <a:hlinkClick r:id="rId18" action="ppaction://hlinksldjump"/>
            <a:extLst>
              <a:ext uri="{FF2B5EF4-FFF2-40B4-BE49-F238E27FC236}">
                <a16:creationId xmlns:a16="http://schemas.microsoft.com/office/drawing/2014/main" id="{6640AEE4-88B3-4143-A9AD-1AE0729AF61A}"/>
              </a:ext>
            </a:extLst>
          </p:cNvPr>
          <p:cNvSpPr/>
          <p:nvPr/>
        </p:nvSpPr>
        <p:spPr bwMode="auto">
          <a:xfrm>
            <a:off x="6213881" y="3610430"/>
            <a:ext cx="317887" cy="25206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23" name="Rettangolo 22">
            <a:hlinkClick r:id="rId19" action="ppaction://hlinksldjump"/>
            <a:extLst>
              <a:ext uri="{FF2B5EF4-FFF2-40B4-BE49-F238E27FC236}">
                <a16:creationId xmlns:a16="http://schemas.microsoft.com/office/drawing/2014/main" id="{907995D1-4B94-4C2F-9AFC-85A14C99672B}"/>
              </a:ext>
            </a:extLst>
          </p:cNvPr>
          <p:cNvSpPr/>
          <p:nvPr/>
        </p:nvSpPr>
        <p:spPr bwMode="auto">
          <a:xfrm>
            <a:off x="6213881" y="3914800"/>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24" name="Rettangolo 23">
            <a:hlinkClick r:id="rId20" action="ppaction://hlinksldjump"/>
            <a:extLst>
              <a:ext uri="{FF2B5EF4-FFF2-40B4-BE49-F238E27FC236}">
                <a16:creationId xmlns:a16="http://schemas.microsoft.com/office/drawing/2014/main" id="{D65C5618-C761-4E6F-A46E-191FB75A4FB2}"/>
              </a:ext>
            </a:extLst>
          </p:cNvPr>
          <p:cNvSpPr/>
          <p:nvPr/>
        </p:nvSpPr>
        <p:spPr bwMode="auto">
          <a:xfrm>
            <a:off x="6213881" y="4061980"/>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25" name="Rettangolo 24">
            <a:hlinkClick r:id="rId21" action="ppaction://hlinksldjump"/>
            <a:extLst>
              <a:ext uri="{FF2B5EF4-FFF2-40B4-BE49-F238E27FC236}">
                <a16:creationId xmlns:a16="http://schemas.microsoft.com/office/drawing/2014/main" id="{993F900A-6515-40D8-8101-641BC8D417EA}"/>
              </a:ext>
            </a:extLst>
          </p:cNvPr>
          <p:cNvSpPr/>
          <p:nvPr/>
        </p:nvSpPr>
        <p:spPr bwMode="auto">
          <a:xfrm>
            <a:off x="6213881" y="4205135"/>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26" name="Rettangolo 25">
            <a:hlinkClick r:id="rId22" action="ppaction://hlinksldjump"/>
            <a:extLst>
              <a:ext uri="{FF2B5EF4-FFF2-40B4-BE49-F238E27FC236}">
                <a16:creationId xmlns:a16="http://schemas.microsoft.com/office/drawing/2014/main" id="{21ECFDD6-523C-403D-ACAC-A71792F19611}"/>
              </a:ext>
            </a:extLst>
          </p:cNvPr>
          <p:cNvSpPr/>
          <p:nvPr/>
        </p:nvSpPr>
        <p:spPr bwMode="auto">
          <a:xfrm>
            <a:off x="6213881" y="4344538"/>
            <a:ext cx="317887" cy="481227"/>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27" name="Rettangolo 26">
            <a:hlinkClick r:id="rId23" action="ppaction://hlinksldjump"/>
            <a:extLst>
              <a:ext uri="{FF2B5EF4-FFF2-40B4-BE49-F238E27FC236}">
                <a16:creationId xmlns:a16="http://schemas.microsoft.com/office/drawing/2014/main" id="{D791D335-C7D5-4235-BE62-25B32BC22EA3}"/>
              </a:ext>
            </a:extLst>
          </p:cNvPr>
          <p:cNvSpPr/>
          <p:nvPr/>
        </p:nvSpPr>
        <p:spPr bwMode="auto">
          <a:xfrm>
            <a:off x="6213881" y="4874479"/>
            <a:ext cx="317887" cy="21402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28" name="Rettangolo 27">
            <a:hlinkClick r:id="rId24" action="ppaction://hlinksldjump"/>
            <a:extLst>
              <a:ext uri="{FF2B5EF4-FFF2-40B4-BE49-F238E27FC236}">
                <a16:creationId xmlns:a16="http://schemas.microsoft.com/office/drawing/2014/main" id="{AA7A725F-34DE-47AF-841E-2C7FE4822AD8}"/>
              </a:ext>
            </a:extLst>
          </p:cNvPr>
          <p:cNvSpPr/>
          <p:nvPr/>
        </p:nvSpPr>
        <p:spPr bwMode="auto">
          <a:xfrm>
            <a:off x="6213881" y="5148940"/>
            <a:ext cx="317887" cy="235014"/>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29" name="Rettangolo 28">
            <a:hlinkClick r:id="rId25" action="ppaction://hlinksldjump"/>
            <a:extLst>
              <a:ext uri="{FF2B5EF4-FFF2-40B4-BE49-F238E27FC236}">
                <a16:creationId xmlns:a16="http://schemas.microsoft.com/office/drawing/2014/main" id="{5D3126DB-8197-4C03-A3DA-4DFB95474C63}"/>
              </a:ext>
            </a:extLst>
          </p:cNvPr>
          <p:cNvSpPr/>
          <p:nvPr/>
        </p:nvSpPr>
        <p:spPr bwMode="auto">
          <a:xfrm>
            <a:off x="6213881" y="5447133"/>
            <a:ext cx="317887" cy="8893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30" name="Rettangolo 29">
            <a:hlinkClick r:id="rId26" action="ppaction://hlinksldjump"/>
            <a:extLst>
              <a:ext uri="{FF2B5EF4-FFF2-40B4-BE49-F238E27FC236}">
                <a16:creationId xmlns:a16="http://schemas.microsoft.com/office/drawing/2014/main" id="{C6AC6438-6EB8-479E-9715-7534E5864395}"/>
              </a:ext>
            </a:extLst>
          </p:cNvPr>
          <p:cNvSpPr/>
          <p:nvPr/>
        </p:nvSpPr>
        <p:spPr bwMode="auto">
          <a:xfrm>
            <a:off x="6213881" y="5611304"/>
            <a:ext cx="317887" cy="22890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31" name="Rettangolo 30">
            <a:hlinkClick r:id="rId27" action="ppaction://hlinksldjump"/>
            <a:extLst>
              <a:ext uri="{FF2B5EF4-FFF2-40B4-BE49-F238E27FC236}">
                <a16:creationId xmlns:a16="http://schemas.microsoft.com/office/drawing/2014/main" id="{F0D1EF74-FCB8-439B-AF4A-D43BF15206AA}"/>
              </a:ext>
            </a:extLst>
          </p:cNvPr>
          <p:cNvSpPr/>
          <p:nvPr/>
        </p:nvSpPr>
        <p:spPr bwMode="auto">
          <a:xfrm>
            <a:off x="6213881" y="5907757"/>
            <a:ext cx="317887" cy="8893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32" name="Rettangolo 31">
            <a:hlinkClick r:id="rId28" action="ppaction://hlinksldjump"/>
            <a:extLst>
              <a:ext uri="{FF2B5EF4-FFF2-40B4-BE49-F238E27FC236}">
                <a16:creationId xmlns:a16="http://schemas.microsoft.com/office/drawing/2014/main" id="{98BD8964-F502-4C1B-8164-AC8DFFE80822}"/>
              </a:ext>
            </a:extLst>
          </p:cNvPr>
          <p:cNvSpPr/>
          <p:nvPr/>
        </p:nvSpPr>
        <p:spPr bwMode="auto">
          <a:xfrm>
            <a:off x="6213881" y="6056683"/>
            <a:ext cx="317887" cy="8893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33" name="Rettangolo 32">
            <a:hlinkClick r:id="rId29" action="ppaction://hlinksldjump"/>
            <a:extLst>
              <a:ext uri="{FF2B5EF4-FFF2-40B4-BE49-F238E27FC236}">
                <a16:creationId xmlns:a16="http://schemas.microsoft.com/office/drawing/2014/main" id="{7DFC1E93-E4FC-444E-935A-76A2C2C226E9}"/>
              </a:ext>
            </a:extLst>
          </p:cNvPr>
          <p:cNvSpPr/>
          <p:nvPr/>
        </p:nvSpPr>
        <p:spPr bwMode="auto">
          <a:xfrm>
            <a:off x="6213881" y="6204217"/>
            <a:ext cx="317887" cy="8893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34" name="Rettangolo 33">
            <a:hlinkClick r:id="rId30" action="ppaction://hlinksldjump"/>
            <a:extLst>
              <a:ext uri="{FF2B5EF4-FFF2-40B4-BE49-F238E27FC236}">
                <a16:creationId xmlns:a16="http://schemas.microsoft.com/office/drawing/2014/main" id="{4D519C5C-2523-401D-9A08-AB5BB7800305}"/>
              </a:ext>
            </a:extLst>
          </p:cNvPr>
          <p:cNvSpPr/>
          <p:nvPr/>
        </p:nvSpPr>
        <p:spPr bwMode="auto">
          <a:xfrm>
            <a:off x="6213881" y="6356605"/>
            <a:ext cx="317887" cy="8893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35" name="Rettangolo 34">
            <a:hlinkClick r:id="rId31" action="ppaction://hlinksldjump"/>
            <a:extLst>
              <a:ext uri="{FF2B5EF4-FFF2-40B4-BE49-F238E27FC236}">
                <a16:creationId xmlns:a16="http://schemas.microsoft.com/office/drawing/2014/main" id="{D18D05CB-C59A-4B40-B9DE-BD2445E4B29B}"/>
              </a:ext>
            </a:extLst>
          </p:cNvPr>
          <p:cNvSpPr/>
          <p:nvPr/>
        </p:nvSpPr>
        <p:spPr bwMode="auto">
          <a:xfrm>
            <a:off x="6213881" y="6691916"/>
            <a:ext cx="317887" cy="23436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36" name="Rettangolo 35">
            <a:hlinkClick r:id="rId32" action="ppaction://hlinksldjump"/>
            <a:extLst>
              <a:ext uri="{FF2B5EF4-FFF2-40B4-BE49-F238E27FC236}">
                <a16:creationId xmlns:a16="http://schemas.microsoft.com/office/drawing/2014/main" id="{12EB8BFF-049D-4CA8-8E7B-5365ED0A6BBA}"/>
              </a:ext>
            </a:extLst>
          </p:cNvPr>
          <p:cNvSpPr/>
          <p:nvPr/>
        </p:nvSpPr>
        <p:spPr bwMode="auto">
          <a:xfrm>
            <a:off x="6213881" y="7007177"/>
            <a:ext cx="317887" cy="8893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37" name="Rettangolo 36">
            <a:hlinkClick r:id="rId33" action="ppaction://hlinksldjump"/>
            <a:extLst>
              <a:ext uri="{FF2B5EF4-FFF2-40B4-BE49-F238E27FC236}">
                <a16:creationId xmlns:a16="http://schemas.microsoft.com/office/drawing/2014/main" id="{49544097-E2DE-40E8-8FBC-25FB3A978366}"/>
              </a:ext>
            </a:extLst>
          </p:cNvPr>
          <p:cNvSpPr/>
          <p:nvPr/>
        </p:nvSpPr>
        <p:spPr bwMode="auto">
          <a:xfrm>
            <a:off x="6213881" y="7166334"/>
            <a:ext cx="317887" cy="405623"/>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38" name="Rettangolo 37">
            <a:hlinkClick r:id="rId34" action="ppaction://hlinksldjump"/>
            <a:extLst>
              <a:ext uri="{FF2B5EF4-FFF2-40B4-BE49-F238E27FC236}">
                <a16:creationId xmlns:a16="http://schemas.microsoft.com/office/drawing/2014/main" id="{DDAA8C4A-5687-4EF7-A823-5BEF557CEDB6}"/>
              </a:ext>
            </a:extLst>
          </p:cNvPr>
          <p:cNvSpPr/>
          <p:nvPr/>
        </p:nvSpPr>
        <p:spPr bwMode="auto">
          <a:xfrm>
            <a:off x="6213881" y="7640689"/>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39" name="Rettangolo 38">
            <a:hlinkClick r:id="rId35" action="ppaction://hlinksldjump"/>
            <a:extLst>
              <a:ext uri="{FF2B5EF4-FFF2-40B4-BE49-F238E27FC236}">
                <a16:creationId xmlns:a16="http://schemas.microsoft.com/office/drawing/2014/main" id="{DBCEF59F-C56B-4DB1-B448-07FE166BAA15}"/>
              </a:ext>
            </a:extLst>
          </p:cNvPr>
          <p:cNvSpPr/>
          <p:nvPr/>
        </p:nvSpPr>
        <p:spPr bwMode="auto">
          <a:xfrm>
            <a:off x="6213881" y="7790268"/>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40" name="Rettangolo 39">
            <a:hlinkClick r:id="rId36" action="ppaction://hlinksldjump"/>
            <a:extLst>
              <a:ext uri="{FF2B5EF4-FFF2-40B4-BE49-F238E27FC236}">
                <a16:creationId xmlns:a16="http://schemas.microsoft.com/office/drawing/2014/main" id="{0653DE6F-6670-4847-A7B2-9A27F237365F}"/>
              </a:ext>
            </a:extLst>
          </p:cNvPr>
          <p:cNvSpPr/>
          <p:nvPr/>
        </p:nvSpPr>
        <p:spPr bwMode="auto">
          <a:xfrm>
            <a:off x="6213881" y="7954869"/>
            <a:ext cx="317887" cy="57463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41" name="Rettangolo 40">
            <a:hlinkClick r:id="rId37" action="ppaction://hlinksldjump"/>
            <a:extLst>
              <a:ext uri="{FF2B5EF4-FFF2-40B4-BE49-F238E27FC236}">
                <a16:creationId xmlns:a16="http://schemas.microsoft.com/office/drawing/2014/main" id="{F9054BB5-CC28-4D88-8B1A-D7FE3EBCB0C0}"/>
              </a:ext>
            </a:extLst>
          </p:cNvPr>
          <p:cNvSpPr/>
          <p:nvPr/>
        </p:nvSpPr>
        <p:spPr bwMode="auto">
          <a:xfrm>
            <a:off x="6213881" y="6515762"/>
            <a:ext cx="317887" cy="8893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2507140" y="950188"/>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indent="87313" algn="l">
              <a:spcBef>
                <a:spcPts val="200"/>
              </a:spcBef>
              <a:buFont typeface="Arial" pitchFamily="34" charset="0"/>
              <a:buChar char="•"/>
            </a:pPr>
            <a:r>
              <a:rPr lang="en-GB" sz="900" kern="0" dirty="0">
                <a:solidFill>
                  <a:schemeClr val="tx1"/>
                </a:solidFill>
                <a:latin typeface="Myriad Pro"/>
                <a:cs typeface="Calibri" pitchFamily="34" charset="0"/>
              </a:rPr>
              <a:t>Procedure to activate the “EQ device” function</a:t>
            </a:r>
            <a:endParaRPr lang="en-GB" sz="900" b="0" kern="0" dirty="0">
              <a:solidFill>
                <a:schemeClr val="tx1"/>
              </a:solidFill>
              <a:latin typeface="Myriad Pro"/>
              <a:cs typeface="Calibri" pitchFamily="34" charset="0"/>
            </a:endParaRPr>
          </a:p>
          <a:p>
            <a:pPr lvl="0" algn="l">
              <a:spcBef>
                <a:spcPts val="200"/>
              </a:spcBef>
            </a:pPr>
            <a:r>
              <a:rPr lang="en-GB" sz="900" b="0" kern="0" dirty="0">
                <a:solidFill>
                  <a:schemeClr val="tx1"/>
                </a:solidFill>
                <a:latin typeface="Myriad Pro"/>
                <a:cs typeface="Calibri" pitchFamily="34" charset="0"/>
              </a:rPr>
              <a:t>EQ device is an optional function used to perform the energy quality check according to standard EN 50160.</a:t>
            </a:r>
            <a:br>
              <a:rPr lang="en-GB" sz="900" b="0" kern="0" dirty="0">
                <a:solidFill>
                  <a:schemeClr val="tx1"/>
                </a:solidFill>
                <a:latin typeface="Myriad Pro"/>
                <a:cs typeface="Calibri" pitchFamily="34" charset="0"/>
              </a:rPr>
            </a:br>
            <a:r>
              <a:rPr lang="en-GB" sz="900" b="0" kern="0" dirty="0">
                <a:solidFill>
                  <a:schemeClr val="tx1"/>
                </a:solidFill>
                <a:latin typeface="Myriad Pro"/>
                <a:cs typeface="Calibri" pitchFamily="34" charset="0"/>
              </a:rPr>
              <a:t>To do this is necessary set a device as “EQ device” in Gateways and devices page.</a:t>
            </a:r>
          </a:p>
          <a:p>
            <a:pPr lvl="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r>
              <a:rPr lang="en-GB" sz="900" kern="0" dirty="0">
                <a:solidFill>
                  <a:schemeClr val="tx1"/>
                </a:solidFill>
                <a:latin typeface="Myriad Pro"/>
                <a:cs typeface="Calibri" pitchFamily="34" charset="0"/>
              </a:rPr>
              <a:t>1.</a:t>
            </a:r>
            <a:r>
              <a:rPr lang="en-GB" sz="900" b="0" kern="0" dirty="0">
                <a:solidFill>
                  <a:schemeClr val="tx1"/>
                </a:solidFill>
                <a:latin typeface="Myriad Pro"/>
                <a:cs typeface="Calibri" pitchFamily="34" charset="0"/>
              </a:rPr>
              <a:t> Select a Gateway</a:t>
            </a:r>
          </a:p>
          <a:p>
            <a:pPr lvl="0" indent="-342900" algn="l">
              <a:spcBef>
                <a:spcPts val="200"/>
              </a:spcBef>
            </a:pPr>
            <a:r>
              <a:rPr lang="en-GB" sz="900" kern="0" dirty="0">
                <a:solidFill>
                  <a:schemeClr val="tx1"/>
                </a:solidFill>
                <a:latin typeface="Myriad Pro"/>
                <a:cs typeface="Calibri" pitchFamily="34" charset="0"/>
              </a:rPr>
              <a:t>2.</a:t>
            </a:r>
            <a:r>
              <a:rPr lang="en-GB" sz="900" b="0" kern="0" dirty="0">
                <a:solidFill>
                  <a:schemeClr val="tx1"/>
                </a:solidFill>
                <a:latin typeface="Myriad Pro"/>
                <a:cs typeface="Calibri" pitchFamily="34" charset="0"/>
              </a:rPr>
              <a:t> In correspondence of EQ device choose from the list box the device to set as energy quality device </a:t>
            </a:r>
            <a:r>
              <a:rPr lang="en-GB" sz="800" b="0" kern="0" dirty="0">
                <a:solidFill>
                  <a:schemeClr val="tx1"/>
                </a:solidFill>
                <a:latin typeface="Myriad Pro"/>
                <a:cs typeface="Calibri" pitchFamily="34" charset="0"/>
              </a:rPr>
              <a:t>(in the list box are displayed only devices with THD or THD + Harmonics functions added to the selected gateway)</a:t>
            </a:r>
            <a:r>
              <a:rPr lang="en-GB" sz="900" b="0" kern="0" dirty="0">
                <a:solidFill>
                  <a:schemeClr val="tx1"/>
                </a:solidFill>
                <a:latin typeface="Myriad Pro"/>
                <a:cs typeface="Calibri" pitchFamily="34" charset="0"/>
              </a:rPr>
              <a:t>.</a:t>
            </a:r>
          </a:p>
          <a:p>
            <a:pPr lvl="0" indent="-342900" algn="l">
              <a:spcBef>
                <a:spcPts val="200"/>
              </a:spcBef>
            </a:pPr>
            <a:r>
              <a:rPr lang="en-GB" sz="900" kern="0" dirty="0">
                <a:solidFill>
                  <a:schemeClr val="tx1"/>
                </a:solidFill>
                <a:latin typeface="Myriad Pro"/>
                <a:cs typeface="Calibri" pitchFamily="34" charset="0"/>
              </a:rPr>
              <a:t>3.</a:t>
            </a:r>
            <a:r>
              <a:rPr lang="en-GB" sz="900" b="0" kern="0" dirty="0">
                <a:solidFill>
                  <a:schemeClr val="tx1"/>
                </a:solidFill>
                <a:latin typeface="Myriad Pro"/>
                <a:cs typeface="Calibri" pitchFamily="34" charset="0"/>
              </a:rPr>
              <a:t> Click “Save”</a:t>
            </a:r>
          </a:p>
          <a:p>
            <a:pPr lvl="0" algn="l">
              <a:spcBef>
                <a:spcPts val="200"/>
              </a:spcBef>
            </a:pPr>
            <a:endParaRPr lang="en-GB" sz="900" kern="0" dirty="0">
              <a:solidFill>
                <a:schemeClr val="tx1"/>
              </a:solidFill>
              <a:latin typeface="Myriad Pro"/>
              <a:cs typeface="Calibri" pitchFamily="34" charset="0"/>
            </a:endParaRPr>
          </a:p>
          <a:p>
            <a:pPr lvl="0" algn="l">
              <a:spcBef>
                <a:spcPts val="200"/>
              </a:spcBef>
            </a:pPr>
            <a:r>
              <a:rPr lang="en-GB" sz="900" kern="0" dirty="0">
                <a:solidFill>
                  <a:srgbClr val="146BBA"/>
                </a:solidFill>
                <a:latin typeface="Myriad Pro"/>
                <a:cs typeface="Calibri" pitchFamily="34" charset="0"/>
              </a:rPr>
              <a:t>Note:</a:t>
            </a:r>
            <a:r>
              <a:rPr lang="en-GB" sz="900" b="0" kern="0" dirty="0">
                <a:solidFill>
                  <a:schemeClr val="tx1"/>
                </a:solidFill>
                <a:latin typeface="Myriad Pro"/>
                <a:cs typeface="Calibri" pitchFamily="34" charset="0"/>
              </a:rPr>
              <a:t> for each gateway is possible to set only one device as “EQ device”.</a:t>
            </a: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r>
              <a:rPr lang="en-GB" sz="900" b="0" kern="0" dirty="0">
                <a:solidFill>
                  <a:schemeClr val="tx1"/>
                </a:solidFill>
                <a:latin typeface="Myriad Pro"/>
                <a:cs typeface="Calibri" pitchFamily="34" charset="0"/>
              </a:rPr>
              <a:t>Software perform automatically the weekly check and shows the result in the Consumption Details page with the label “LAST WEEK EN50160 CHECK: OK or KO”</a:t>
            </a: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r>
              <a:rPr lang="en-GB" sz="900" b="0" kern="0" dirty="0">
                <a:solidFill>
                  <a:schemeClr val="tx1"/>
                </a:solidFill>
                <a:latin typeface="Myriad Pro"/>
                <a:cs typeface="Calibri" pitchFamily="34" charset="0"/>
              </a:rPr>
              <a:t>At the same time the software creates the folder “eqcheck ” in the web server’s data base saved on the HDD of the Web Server </a:t>
            </a:r>
            <a:r>
              <a:rPr lang="en-GB" sz="800" b="0" kern="0" dirty="0">
                <a:solidFill>
                  <a:schemeClr val="tx1"/>
                </a:solidFill>
                <a:latin typeface="Myriad Pro"/>
                <a:cs typeface="Calibri" pitchFamily="34" charset="0"/>
              </a:rPr>
              <a:t>(see 8.4.3)</a:t>
            </a:r>
            <a:r>
              <a:rPr lang="en-GB" sz="900" b="0" kern="0" dirty="0">
                <a:solidFill>
                  <a:schemeClr val="tx1"/>
                </a:solidFill>
                <a:latin typeface="Myriad Pro"/>
                <a:cs typeface="Calibri" pitchFamily="34" charset="0"/>
              </a:rPr>
              <a:t>.</a:t>
            </a:r>
          </a:p>
          <a:p>
            <a:pPr marL="342900" marR="0" lvl="0" indent="-342900" algn="l" defTabSz="914400" rtl="0" eaLnBrk="1" fontAlgn="base" latinLnBrk="0" hangingPunct="1">
              <a:lnSpc>
                <a:spcPct val="100000"/>
              </a:lnSpc>
              <a:spcBef>
                <a:spcPts val="200"/>
              </a:spcBef>
              <a:spcAft>
                <a:spcPct val="0"/>
              </a:spcAft>
              <a:buClrTx/>
              <a:buSzTx/>
              <a:buFontTx/>
              <a:buNone/>
              <a:tabLst/>
              <a:defRPr/>
            </a:pPr>
            <a:endParaRPr kumimoji="0" lang="en-GB" sz="900" b="0" i="0" u="none" strike="noStrike" kern="0" cap="none" spc="0" normalizeH="0" baseline="0" dirty="0">
              <a:ln>
                <a:noFill/>
              </a:ln>
              <a:solidFill>
                <a:schemeClr val="tx1"/>
              </a:solidFill>
              <a:effectLst/>
              <a:uLnTx/>
              <a:uFillTx/>
              <a:latin typeface="Myriad Pro"/>
              <a:ea typeface="+mn-ea"/>
              <a:cs typeface="Calibri" pitchFamily="34" charset="0"/>
            </a:endParaRPr>
          </a:p>
        </p:txBody>
      </p:sp>
      <p:pic>
        <p:nvPicPr>
          <p:cNvPr id="51202" name="Picture 2"/>
          <p:cNvPicPr>
            <a:picLocks noChangeAspect="1" noChangeArrowheads="1"/>
          </p:cNvPicPr>
          <p:nvPr/>
        </p:nvPicPr>
        <p:blipFill>
          <a:blip r:embed="rId3" cstate="print"/>
          <a:srcRect/>
          <a:stretch>
            <a:fillRect/>
          </a:stretch>
        </p:blipFill>
        <p:spPr bwMode="auto">
          <a:xfrm>
            <a:off x="2988000" y="1872000"/>
            <a:ext cx="2753438" cy="1980000"/>
          </a:xfrm>
          <a:prstGeom prst="rect">
            <a:avLst/>
          </a:prstGeom>
          <a:noFill/>
          <a:ln w="9525">
            <a:noFill/>
            <a:miter lim="800000"/>
            <a:headEnd/>
            <a:tailEnd/>
          </a:ln>
        </p:spPr>
      </p:pic>
      <p:pic>
        <p:nvPicPr>
          <p:cNvPr id="51203" name="Picture 3"/>
          <p:cNvPicPr>
            <a:picLocks noChangeAspect="1" noChangeArrowheads="1"/>
          </p:cNvPicPr>
          <p:nvPr/>
        </p:nvPicPr>
        <p:blipFill>
          <a:blip r:embed="rId4" cstate="print"/>
          <a:srcRect/>
          <a:stretch>
            <a:fillRect/>
          </a:stretch>
        </p:blipFill>
        <p:spPr bwMode="auto">
          <a:xfrm>
            <a:off x="2988000" y="5688000"/>
            <a:ext cx="2753438" cy="1980000"/>
          </a:xfrm>
          <a:prstGeom prst="rect">
            <a:avLst/>
          </a:prstGeom>
          <a:noFill/>
          <a:ln w="9525">
            <a:noFill/>
            <a:miter lim="800000"/>
            <a:headEnd/>
            <a:tailEnd/>
          </a:ln>
        </p:spPr>
      </p:pic>
      <p:grpSp>
        <p:nvGrpSpPr>
          <p:cNvPr id="17" name="Gruppo 16"/>
          <p:cNvGrpSpPr/>
          <p:nvPr/>
        </p:nvGrpSpPr>
        <p:grpSpPr>
          <a:xfrm>
            <a:off x="3204000" y="3564000"/>
            <a:ext cx="293824" cy="360000"/>
            <a:chOff x="1483200" y="4590000"/>
            <a:chExt cx="293824" cy="360000"/>
          </a:xfrm>
        </p:grpSpPr>
        <p:pic>
          <p:nvPicPr>
            <p:cNvPr id="26"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27" name="CasellaDiTesto 26"/>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28" name="Gruppo 27"/>
          <p:cNvGrpSpPr/>
          <p:nvPr/>
        </p:nvGrpSpPr>
        <p:grpSpPr>
          <a:xfrm>
            <a:off x="4716000" y="3312000"/>
            <a:ext cx="293824" cy="360000"/>
            <a:chOff x="1483200" y="4590000"/>
            <a:chExt cx="293824" cy="360000"/>
          </a:xfrm>
        </p:grpSpPr>
        <p:pic>
          <p:nvPicPr>
            <p:cNvPr id="29"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30" name="CasellaDiTesto 29"/>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31" name="Gruppo 30"/>
          <p:cNvGrpSpPr/>
          <p:nvPr/>
        </p:nvGrpSpPr>
        <p:grpSpPr>
          <a:xfrm>
            <a:off x="5292000" y="3600000"/>
            <a:ext cx="293824" cy="360000"/>
            <a:chOff x="1483200" y="4590000"/>
            <a:chExt cx="293824" cy="360000"/>
          </a:xfrm>
        </p:grpSpPr>
        <p:pic>
          <p:nvPicPr>
            <p:cNvPr id="32"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33" name="CasellaDiTesto 32"/>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sp>
        <p:nvSpPr>
          <p:cNvPr id="34" name="Rettangolo 33"/>
          <p:cNvSpPr/>
          <p:nvPr/>
        </p:nvSpPr>
        <p:spPr bwMode="auto">
          <a:xfrm>
            <a:off x="4523140" y="6077712"/>
            <a:ext cx="828000" cy="108000"/>
          </a:xfrm>
          <a:prstGeom prst="rect">
            <a:avLst/>
          </a:prstGeom>
          <a:noFill/>
          <a:ln w="19050"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dirty="0">
              <a:ln>
                <a:noFill/>
              </a:ln>
              <a:solidFill>
                <a:srgbClr val="ED1C24"/>
              </a:solidFill>
              <a:effectLst/>
              <a:latin typeface="Arial"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contenuto 5"/>
          <p:cNvSpPr txBox="1">
            <a:spLocks/>
          </p:cNvSpPr>
          <p:nvPr/>
        </p:nvSpPr>
        <p:spPr bwMode="auto">
          <a:xfrm>
            <a:off x="2519999" y="117348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88900" lvl="0" indent="-88900" algn="l">
              <a:spcBef>
                <a:spcPts val="200"/>
              </a:spcBef>
              <a:buFont typeface="Arial" pitchFamily="34" charset="0"/>
              <a:buChar char="•"/>
              <a:defRPr/>
            </a:pPr>
            <a:r>
              <a:rPr lang="en-GB" sz="900" kern="0" dirty="0">
                <a:solidFill>
                  <a:schemeClr val="tx1"/>
                </a:solidFill>
                <a:latin typeface="Myriad Pro"/>
                <a:cs typeface="Calibri" pitchFamily="34" charset="0"/>
              </a:rPr>
              <a:t>Details for the option “Exclude from totals“</a:t>
            </a:r>
          </a:p>
          <a:p>
            <a:pPr lvl="0" algn="l">
              <a:spcBef>
                <a:spcPts val="200"/>
              </a:spcBef>
              <a:defRPr/>
            </a:pPr>
            <a:r>
              <a:rPr lang="en-GB" sz="900" b="0" kern="0" dirty="0">
                <a:solidFill>
                  <a:schemeClr val="tx1"/>
                </a:solidFill>
                <a:latin typeface="Myriad Pro"/>
                <a:cs typeface="Calibri" pitchFamily="34" charset="0"/>
              </a:rPr>
              <a:t>This option must be enabled if the measurement of a device is cumulative with the measurement carried out by a general measuring device. </a:t>
            </a:r>
          </a:p>
          <a:p>
            <a:pPr lvl="0" algn="l">
              <a:spcBef>
                <a:spcPts val="200"/>
              </a:spcBef>
              <a:defRPr/>
            </a:pPr>
            <a:r>
              <a:rPr lang="en-GB" sz="900" b="0" u="sng" kern="0" dirty="0">
                <a:solidFill>
                  <a:schemeClr val="tx1"/>
                </a:solidFill>
                <a:latin typeface="Myriad Pro"/>
                <a:cs typeface="Calibri" pitchFamily="34" charset="0"/>
              </a:rPr>
              <a:t>In the example</a:t>
            </a:r>
            <a:r>
              <a:rPr lang="en-GB" sz="900" b="0" kern="0" dirty="0">
                <a:solidFill>
                  <a:schemeClr val="tx1"/>
                </a:solidFill>
                <a:latin typeface="Myriad Pro"/>
                <a:cs typeface="Calibri" pitchFamily="34" charset="0"/>
              </a:rPr>
              <a:t>: consumptions of the line "Lighting” would be counted twice in the histograms of global consumption. </a:t>
            </a:r>
            <a:br>
              <a:rPr lang="en-GB" sz="900" b="0" kern="0" dirty="0">
                <a:solidFill>
                  <a:schemeClr val="tx1"/>
                </a:solidFill>
                <a:latin typeface="Myriad Pro"/>
                <a:cs typeface="Calibri" pitchFamily="34" charset="0"/>
              </a:rPr>
            </a:br>
            <a:r>
              <a:rPr lang="en-GB" sz="900" b="0" kern="0" dirty="0">
                <a:solidFill>
                  <a:schemeClr val="tx1"/>
                </a:solidFill>
                <a:latin typeface="Myriad Pro"/>
                <a:cs typeface="Calibri" pitchFamily="34" charset="0"/>
              </a:rPr>
              <a:t>The device 2 will be excluded from the totals to ensure the accuracy of the measurements, but its data will be displayed on the page "Details“ of the menu “Consumption”. </a:t>
            </a:r>
          </a:p>
          <a:p>
            <a:pPr lvl="0" indent="85725" algn="l">
              <a:spcBef>
                <a:spcPts val="200"/>
              </a:spcBef>
              <a:defRPr/>
            </a:pPr>
            <a:endParaRPr lang="en-GB" sz="900" b="0" kern="0" dirty="0">
              <a:solidFill>
                <a:schemeClr val="tx1"/>
              </a:solidFill>
              <a:latin typeface="Myriad Pro"/>
              <a:cs typeface="Calibri" pitchFamily="34" charset="0"/>
            </a:endParaRPr>
          </a:p>
          <a:p>
            <a:pPr lvl="0" indent="85725" algn="l">
              <a:spcBef>
                <a:spcPts val="200"/>
              </a:spcBef>
              <a:defRPr/>
            </a:pPr>
            <a:endParaRPr lang="en-GB" sz="900" b="0" kern="0" dirty="0">
              <a:solidFill>
                <a:schemeClr val="tx1"/>
              </a:solidFill>
              <a:latin typeface="Myriad Pro"/>
              <a:cs typeface="Calibri" pitchFamily="34" charset="0"/>
            </a:endParaRPr>
          </a:p>
          <a:p>
            <a:pPr lvl="0" indent="85725" algn="l">
              <a:spcBef>
                <a:spcPts val="200"/>
              </a:spcBef>
              <a:defRPr/>
            </a:pPr>
            <a:endParaRPr lang="en-GB" sz="900" b="0" kern="0" dirty="0">
              <a:solidFill>
                <a:schemeClr val="tx1"/>
              </a:solidFill>
              <a:latin typeface="Myriad Pro"/>
              <a:cs typeface="Calibri" pitchFamily="34" charset="0"/>
            </a:endParaRPr>
          </a:p>
          <a:p>
            <a:pPr lvl="0" indent="85725" algn="l">
              <a:spcBef>
                <a:spcPts val="200"/>
              </a:spcBef>
              <a:defRPr/>
            </a:pPr>
            <a:endParaRPr lang="en-GB" sz="900" b="0" kern="0" dirty="0">
              <a:solidFill>
                <a:schemeClr val="tx1"/>
              </a:solidFill>
              <a:latin typeface="Myriad Pro"/>
              <a:cs typeface="Calibri" pitchFamily="34" charset="0"/>
            </a:endParaRPr>
          </a:p>
          <a:p>
            <a:pPr lvl="0" indent="85725" algn="l">
              <a:spcBef>
                <a:spcPts val="200"/>
              </a:spcBef>
              <a:defRPr/>
            </a:pPr>
            <a:endParaRPr lang="en-GB" sz="900" b="0" kern="0" dirty="0">
              <a:solidFill>
                <a:schemeClr val="tx1"/>
              </a:solidFill>
              <a:latin typeface="Myriad Pro"/>
              <a:cs typeface="Calibri" pitchFamily="34" charset="0"/>
            </a:endParaRPr>
          </a:p>
          <a:p>
            <a:pPr lvl="0" indent="85725" algn="l">
              <a:spcBef>
                <a:spcPts val="200"/>
              </a:spcBef>
              <a:defRPr/>
            </a:pPr>
            <a:endParaRPr lang="en-GB" sz="900" b="0" kern="0" dirty="0">
              <a:solidFill>
                <a:schemeClr val="tx1"/>
              </a:solidFill>
              <a:latin typeface="Myriad Pro"/>
              <a:cs typeface="Calibri" pitchFamily="34" charset="0"/>
            </a:endParaRPr>
          </a:p>
          <a:p>
            <a:pPr lvl="0" indent="85725" algn="l">
              <a:spcBef>
                <a:spcPts val="200"/>
              </a:spcBef>
              <a:defRPr/>
            </a:pPr>
            <a:endParaRPr lang="en-GB" sz="900" b="0" kern="0" dirty="0">
              <a:solidFill>
                <a:schemeClr val="tx1"/>
              </a:solidFill>
              <a:latin typeface="Myriad Pro"/>
              <a:cs typeface="Calibri" pitchFamily="34" charset="0"/>
            </a:endParaRPr>
          </a:p>
          <a:p>
            <a:pPr lvl="0" indent="85725" algn="l">
              <a:spcBef>
                <a:spcPts val="200"/>
              </a:spcBef>
              <a:defRPr/>
            </a:pPr>
            <a:endParaRPr lang="en-GB" sz="900" b="0" kern="0" dirty="0">
              <a:solidFill>
                <a:schemeClr val="tx1"/>
              </a:solidFill>
              <a:latin typeface="Myriad Pro"/>
              <a:cs typeface="Calibri" pitchFamily="34" charset="0"/>
            </a:endParaRPr>
          </a:p>
          <a:p>
            <a:pPr lvl="0" indent="85725" algn="l">
              <a:spcBef>
                <a:spcPts val="200"/>
              </a:spcBef>
              <a:defRPr/>
            </a:pPr>
            <a:endParaRPr lang="en-GB" sz="900" b="0" kern="0" dirty="0">
              <a:solidFill>
                <a:schemeClr val="tx1"/>
              </a:solidFill>
              <a:latin typeface="Myriad Pro"/>
              <a:cs typeface="Calibri" pitchFamily="34" charset="0"/>
            </a:endParaRPr>
          </a:p>
          <a:p>
            <a:pPr lvl="0" indent="85725" algn="l">
              <a:spcBef>
                <a:spcPts val="200"/>
              </a:spcBef>
              <a:defRPr/>
            </a:pPr>
            <a:endParaRPr lang="en-GB" sz="900" b="0" kern="0" dirty="0">
              <a:solidFill>
                <a:schemeClr val="tx1"/>
              </a:solidFill>
              <a:latin typeface="Myriad Pro"/>
              <a:cs typeface="Calibri" pitchFamily="34" charset="0"/>
            </a:endParaRPr>
          </a:p>
          <a:p>
            <a:pPr lvl="0" indent="85725" algn="l">
              <a:spcBef>
                <a:spcPts val="200"/>
              </a:spcBef>
              <a:defRPr/>
            </a:pPr>
            <a:endParaRPr lang="en-GB" sz="900" b="0" kern="0" dirty="0">
              <a:solidFill>
                <a:schemeClr val="tx1"/>
              </a:solidFill>
              <a:latin typeface="Myriad Pro"/>
              <a:cs typeface="Calibri" pitchFamily="34" charset="0"/>
            </a:endParaRPr>
          </a:p>
          <a:p>
            <a:pPr lvl="0" indent="85725" algn="l">
              <a:spcBef>
                <a:spcPts val="200"/>
              </a:spcBef>
              <a:defRPr/>
            </a:pPr>
            <a:endParaRPr lang="en-GB" sz="900" b="0" kern="0" dirty="0">
              <a:solidFill>
                <a:schemeClr val="tx1"/>
              </a:solidFill>
              <a:latin typeface="Myriad Pro"/>
              <a:cs typeface="Calibri" pitchFamily="34" charset="0"/>
            </a:endParaRPr>
          </a:p>
          <a:p>
            <a:pPr lvl="0" indent="85725" algn="l">
              <a:spcBef>
                <a:spcPts val="200"/>
              </a:spcBef>
              <a:defRPr/>
            </a:pPr>
            <a:endParaRPr lang="en-GB" sz="900" b="0" kern="0" dirty="0">
              <a:solidFill>
                <a:schemeClr val="tx1"/>
              </a:solidFill>
              <a:latin typeface="Myriad Pro"/>
              <a:cs typeface="Calibri" pitchFamily="34" charset="0"/>
            </a:endParaRPr>
          </a:p>
          <a:p>
            <a:pPr lvl="0" indent="85725" algn="l">
              <a:spcBef>
                <a:spcPts val="200"/>
              </a:spcBef>
              <a:defRPr/>
            </a:pPr>
            <a:endParaRPr lang="en-GB" sz="900" b="0" kern="0" dirty="0">
              <a:solidFill>
                <a:schemeClr val="tx1"/>
              </a:solidFill>
              <a:latin typeface="Myriad Pro"/>
              <a:cs typeface="Calibri" pitchFamily="34" charset="0"/>
            </a:endParaRPr>
          </a:p>
          <a:p>
            <a:pPr lvl="0" indent="85725" algn="l">
              <a:spcBef>
                <a:spcPts val="200"/>
              </a:spcBef>
              <a:buFont typeface="Arial" pitchFamily="34" charset="0"/>
              <a:buChar char="•"/>
              <a:defRPr/>
            </a:pPr>
            <a:endParaRPr lang="en-GB" sz="900" kern="0" dirty="0">
              <a:solidFill>
                <a:schemeClr val="tx1"/>
              </a:solidFill>
              <a:latin typeface="Myriad Pro"/>
              <a:cs typeface="Calibri" pitchFamily="34" charset="0"/>
            </a:endParaRPr>
          </a:p>
          <a:p>
            <a:pPr lvl="0" indent="92075" algn="l">
              <a:spcBef>
                <a:spcPts val="200"/>
              </a:spcBef>
              <a:buFont typeface="Arial" pitchFamily="34" charset="0"/>
              <a:buChar char="•"/>
              <a:defRPr/>
            </a:pPr>
            <a:r>
              <a:rPr lang="en-GB" sz="900" kern="0" dirty="0">
                <a:solidFill>
                  <a:schemeClr val="tx1"/>
                </a:solidFill>
                <a:latin typeface="Myriad Pro"/>
                <a:cs typeface="Calibri" pitchFamily="34" charset="0"/>
              </a:rPr>
              <a:t>Description of the device selection button</a:t>
            </a:r>
          </a:p>
          <a:p>
            <a:pPr lvl="0" algn="l">
              <a:spcBef>
                <a:spcPts val="200"/>
              </a:spcBef>
              <a:defRPr/>
            </a:pPr>
            <a:endParaRPr kumimoji="0" lang="en-GB" sz="900" b="0" i="0" u="none" strike="noStrike" kern="0" cap="none" spc="0" normalizeH="0" baseline="0" noProof="0" dirty="0">
              <a:ln>
                <a:noFill/>
              </a:ln>
              <a:solidFill>
                <a:schemeClr val="tx1"/>
              </a:solidFill>
              <a:effectLst/>
              <a:uLnTx/>
              <a:uFillTx/>
              <a:latin typeface="Myriad Pro"/>
              <a:ea typeface="+mn-ea"/>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kumimoji="0" lang="en-GB" sz="900" b="0" i="0" u="none" strike="noStrike" kern="0" cap="none" spc="0" normalizeH="0" baseline="0" noProof="0" dirty="0">
              <a:ln>
                <a:noFill/>
              </a:ln>
              <a:solidFill>
                <a:schemeClr val="tx1"/>
              </a:solidFill>
              <a:effectLst/>
              <a:uLnTx/>
              <a:uFillTx/>
              <a:latin typeface="Myriad Pro"/>
              <a:ea typeface="+mn-ea"/>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kumimoji="0" lang="en-GB" sz="900" b="0" i="0" u="none" strike="noStrike" kern="0" cap="none" spc="0" normalizeH="0" baseline="0" noProof="0" dirty="0">
              <a:ln>
                <a:noFill/>
              </a:ln>
              <a:solidFill>
                <a:schemeClr val="tx1"/>
              </a:solidFill>
              <a:effectLst/>
              <a:uLnTx/>
              <a:uFillTx/>
              <a:latin typeface="Myriad Pro"/>
              <a:ea typeface="+mn-ea"/>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marL="228600" indent="-228600" algn="l">
              <a:spcBef>
                <a:spcPts val="200"/>
              </a:spcBef>
              <a:defRPr/>
            </a:pPr>
            <a:endParaRPr lang="en-GB" sz="900" b="0" kern="0" dirty="0">
              <a:solidFill>
                <a:schemeClr val="tx1"/>
              </a:solidFill>
              <a:latin typeface="Myriad Pro"/>
              <a:cs typeface="Calibri" pitchFamily="34" charset="0"/>
            </a:endParaRPr>
          </a:p>
          <a:p>
            <a:pPr marL="228600" indent="-228600" algn="l">
              <a:spcBef>
                <a:spcPts val="200"/>
              </a:spcBef>
              <a:buFontTx/>
              <a:buAutoNum type="arabicPeriod"/>
              <a:defRPr/>
            </a:pPr>
            <a:r>
              <a:rPr lang="en-GB" sz="900" b="0" kern="0" dirty="0">
                <a:solidFill>
                  <a:schemeClr val="tx1"/>
                </a:solidFill>
                <a:latin typeface="Myriad Pro"/>
                <a:cs typeface="Calibri" pitchFamily="34" charset="0"/>
              </a:rPr>
              <a:t>Modbus Address </a:t>
            </a:r>
            <a:r>
              <a:rPr lang="en-GB" sz="700" b="0" kern="0" dirty="0">
                <a:solidFill>
                  <a:schemeClr val="tx1"/>
                </a:solidFill>
                <a:latin typeface="Myriad Pro"/>
                <a:cs typeface="Calibri" pitchFamily="34" charset="0"/>
              </a:rPr>
              <a:t>(Modbus Address - Position for the counters with pulse output)</a:t>
            </a:r>
          </a:p>
          <a:p>
            <a:pPr marL="228600" lvl="0" indent="-228600" algn="l">
              <a:spcBef>
                <a:spcPts val="200"/>
              </a:spcBef>
              <a:buAutoNum type="arabicPeriod"/>
              <a:defRPr/>
            </a:pPr>
            <a:r>
              <a:rPr lang="en-GB" sz="900" b="0" kern="0" dirty="0">
                <a:solidFill>
                  <a:schemeClr val="tx1"/>
                </a:solidFill>
                <a:latin typeface="Myriad Pro"/>
                <a:cs typeface="Calibri" pitchFamily="34" charset="0"/>
              </a:rPr>
              <a:t>Name of the device</a:t>
            </a:r>
          </a:p>
          <a:p>
            <a:pPr marL="228600" lvl="0" indent="-228600" algn="l">
              <a:spcBef>
                <a:spcPts val="200"/>
              </a:spcBef>
              <a:buAutoNum type="arabicPeriod"/>
              <a:defRPr/>
            </a:pPr>
            <a:r>
              <a:rPr lang="en-US" sz="900" b="0" kern="0" dirty="0">
                <a:solidFill>
                  <a:schemeClr val="tx1"/>
                </a:solidFill>
                <a:latin typeface="Myriad Pro"/>
                <a:cs typeface="Calibri" pitchFamily="34" charset="0"/>
              </a:rPr>
              <a:t>This symbol appears only if the device is a protection device and shows the circuit-breaker state:</a:t>
            </a:r>
          </a:p>
          <a:p>
            <a:pPr marL="0" lvl="1" indent="447675" algn="l">
              <a:spcBef>
                <a:spcPts val="200"/>
              </a:spcBef>
              <a:defRPr/>
            </a:pPr>
            <a:r>
              <a:rPr lang="en-US" sz="900" b="0" kern="0" dirty="0">
                <a:solidFill>
                  <a:schemeClr val="tx1"/>
                </a:solidFill>
                <a:latin typeface="Myriad Pro"/>
                <a:cs typeface="Calibri" pitchFamily="34" charset="0"/>
              </a:rPr>
              <a:t>Open</a:t>
            </a:r>
          </a:p>
          <a:p>
            <a:pPr marL="0" lvl="1" indent="447675" algn="l">
              <a:spcBef>
                <a:spcPts val="200"/>
              </a:spcBef>
              <a:defRPr/>
            </a:pPr>
            <a:r>
              <a:rPr lang="en-US" sz="900" b="0" kern="0" dirty="0">
                <a:solidFill>
                  <a:schemeClr val="tx1"/>
                </a:solidFill>
                <a:latin typeface="Myriad Pro"/>
                <a:cs typeface="Calibri" pitchFamily="34" charset="0"/>
              </a:rPr>
              <a:t>Closed</a:t>
            </a:r>
          </a:p>
          <a:p>
            <a:pPr marL="0" lvl="1" indent="447675" algn="l">
              <a:spcBef>
                <a:spcPts val="200"/>
              </a:spcBef>
              <a:defRPr/>
            </a:pPr>
            <a:r>
              <a:rPr lang="en-US" sz="900" b="0" kern="0" dirty="0">
                <a:solidFill>
                  <a:schemeClr val="tx1"/>
                </a:solidFill>
                <a:latin typeface="Myriad Pro"/>
                <a:cs typeface="Calibri" pitchFamily="34" charset="0"/>
              </a:rPr>
              <a:t>Tripped</a:t>
            </a:r>
          </a:p>
          <a:p>
            <a:pPr marL="228600" lvl="0" indent="-228600" algn="l">
              <a:spcBef>
                <a:spcPts val="200"/>
              </a:spcBef>
              <a:buAutoNum type="arabicPeriod"/>
              <a:defRPr/>
            </a:pPr>
            <a:r>
              <a:rPr lang="en-US" sz="900" b="0" kern="0" dirty="0">
                <a:solidFill>
                  <a:schemeClr val="tx1"/>
                </a:solidFill>
                <a:latin typeface="Myriad Pro"/>
                <a:cs typeface="Calibri" pitchFamily="34" charset="0"/>
              </a:rPr>
              <a:t>Device status</a:t>
            </a:r>
          </a:p>
          <a:p>
            <a:pPr marL="0" lvl="1" indent="447675" algn="l">
              <a:spcBef>
                <a:spcPts val="200"/>
              </a:spcBef>
              <a:defRPr/>
            </a:pPr>
            <a:r>
              <a:rPr lang="en-US" sz="900" b="0" kern="0" dirty="0">
                <a:solidFill>
                  <a:schemeClr val="tx1"/>
                </a:solidFill>
                <a:latin typeface="Myriad Pro"/>
                <a:cs typeface="Calibri" pitchFamily="34" charset="0"/>
              </a:rPr>
              <a:t>On</a:t>
            </a:r>
          </a:p>
          <a:p>
            <a:pPr marL="0" lvl="1" indent="447675" algn="l">
              <a:spcBef>
                <a:spcPts val="200"/>
              </a:spcBef>
              <a:defRPr/>
            </a:pPr>
            <a:r>
              <a:rPr lang="en-US" sz="900" b="0" kern="0" dirty="0">
                <a:solidFill>
                  <a:schemeClr val="tx1"/>
                </a:solidFill>
                <a:latin typeface="Myriad Pro"/>
                <a:cs typeface="Calibri" pitchFamily="34" charset="0"/>
              </a:rPr>
              <a:t>Off</a:t>
            </a:r>
          </a:p>
          <a:p>
            <a:pPr marL="0" lvl="1" indent="447675" algn="l">
              <a:spcBef>
                <a:spcPts val="200"/>
              </a:spcBef>
              <a:defRPr/>
            </a:pPr>
            <a:r>
              <a:rPr lang="en-US" sz="900" b="0" kern="0" dirty="0">
                <a:solidFill>
                  <a:schemeClr val="tx1"/>
                </a:solidFill>
                <a:latin typeface="Myriad Pro"/>
                <a:cs typeface="Calibri" pitchFamily="34" charset="0"/>
              </a:rPr>
              <a:t>Communication error</a:t>
            </a:r>
          </a:p>
        </p:txBody>
      </p:sp>
      <p:grpSp>
        <p:nvGrpSpPr>
          <p:cNvPr id="14" name="Gruppo 13"/>
          <p:cNvGrpSpPr/>
          <p:nvPr/>
        </p:nvGrpSpPr>
        <p:grpSpPr>
          <a:xfrm>
            <a:off x="2988000" y="2412000"/>
            <a:ext cx="2692710" cy="2197100"/>
            <a:chOff x="2988000" y="2365375"/>
            <a:chExt cx="2692710" cy="2197100"/>
          </a:xfrm>
        </p:grpSpPr>
        <p:grpSp>
          <p:nvGrpSpPr>
            <p:cNvPr id="16" name="Gruppo 56"/>
            <p:cNvGrpSpPr>
              <a:grpSpLocks noChangeAspect="1"/>
            </p:cNvGrpSpPr>
            <p:nvPr/>
          </p:nvGrpSpPr>
          <p:grpSpPr>
            <a:xfrm>
              <a:off x="2988000" y="2365375"/>
              <a:ext cx="2692710" cy="2197100"/>
              <a:chOff x="2260600" y="1727200"/>
              <a:chExt cx="2692710" cy="2197100"/>
            </a:xfrm>
          </p:grpSpPr>
          <p:grpSp>
            <p:nvGrpSpPr>
              <p:cNvPr id="18" name="Gruppo 53"/>
              <p:cNvGrpSpPr/>
              <p:nvPr/>
            </p:nvGrpSpPr>
            <p:grpSpPr>
              <a:xfrm>
                <a:off x="3055620" y="1727200"/>
                <a:ext cx="999913" cy="2197100"/>
                <a:chOff x="3055620" y="1727200"/>
                <a:chExt cx="999913" cy="2197100"/>
              </a:xfrm>
            </p:grpSpPr>
            <p:sp>
              <p:nvSpPr>
                <p:cNvPr id="22" name="Elaborazione alternativa 21"/>
                <p:cNvSpPr/>
                <p:nvPr/>
              </p:nvSpPr>
              <p:spPr bwMode="auto">
                <a:xfrm>
                  <a:off x="3436620" y="2148840"/>
                  <a:ext cx="466299" cy="312420"/>
                </a:xfrm>
                <a:prstGeom prst="flowChartAlternateProcess">
                  <a:avLst/>
                </a:prstGeom>
                <a:gradFill flip="none" rotWithShape="1">
                  <a:gsLst>
                    <a:gs pos="0">
                      <a:srgbClr val="146BBA">
                        <a:tint val="66000"/>
                        <a:satMod val="160000"/>
                      </a:srgbClr>
                    </a:gs>
                    <a:gs pos="50000">
                      <a:srgbClr val="146BBA">
                        <a:tint val="44500"/>
                        <a:satMod val="160000"/>
                      </a:srgbClr>
                    </a:gs>
                    <a:gs pos="100000">
                      <a:srgbClr val="146BBA">
                        <a:tint val="23500"/>
                        <a:satMod val="160000"/>
                      </a:srgbClr>
                    </a:gs>
                  </a:gsLst>
                  <a:lin ang="2700000" scaled="1"/>
                  <a:tileRect/>
                </a:gra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a:ln>
                      <a:noFill/>
                    </a:ln>
                    <a:solidFill>
                      <a:srgbClr val="006699"/>
                    </a:solidFill>
                    <a:effectLst/>
                    <a:latin typeface="Arial" charset="0"/>
                  </a:endParaRPr>
                </a:p>
              </p:txBody>
            </p:sp>
            <p:cxnSp>
              <p:nvCxnSpPr>
                <p:cNvPr id="23" name="Connettore 1 22"/>
                <p:cNvCxnSpPr/>
                <p:nvPr/>
              </p:nvCxnSpPr>
              <p:spPr bwMode="auto">
                <a:xfrm flipV="1">
                  <a:off x="3663950" y="1727200"/>
                  <a:ext cx="0" cy="42545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4" name="Connettore 4 23"/>
                <p:cNvCxnSpPr>
                  <a:stCxn id="22" idx="2"/>
                </p:cNvCxnSpPr>
                <p:nvPr/>
              </p:nvCxnSpPr>
              <p:spPr bwMode="auto">
                <a:xfrm rot="5400000">
                  <a:off x="3130285" y="2615195"/>
                  <a:ext cx="693420" cy="385550"/>
                </a:xfrm>
                <a:prstGeom prst="bentConnector3">
                  <a:avLst>
                    <a:gd name="adj1" fmla="val 50000"/>
                  </a:avLst>
                </a:prstGeom>
                <a:solidFill>
                  <a:schemeClr val="accent1"/>
                </a:solidFill>
                <a:ln w="9525" cap="flat" cmpd="sng" algn="ctr">
                  <a:solidFill>
                    <a:schemeClr val="tx1"/>
                  </a:solidFill>
                  <a:prstDash val="solid"/>
                  <a:round/>
                  <a:headEnd type="none" w="med" len="med"/>
                  <a:tailEnd type="none" w="med" len="med"/>
                </a:ln>
                <a:effectLst/>
              </p:spPr>
            </p:cxnSp>
            <p:cxnSp>
              <p:nvCxnSpPr>
                <p:cNvPr id="26" name="Connettore 4 25"/>
                <p:cNvCxnSpPr/>
                <p:nvPr/>
              </p:nvCxnSpPr>
              <p:spPr bwMode="auto">
                <a:xfrm rot="16200000" flipH="1">
                  <a:off x="3516048" y="2615195"/>
                  <a:ext cx="693420" cy="385550"/>
                </a:xfrm>
                <a:prstGeom prst="bentConnector3">
                  <a:avLst>
                    <a:gd name="adj1" fmla="val 50000"/>
                  </a:avLst>
                </a:prstGeom>
                <a:solidFill>
                  <a:schemeClr val="accent1"/>
                </a:solidFill>
                <a:ln w="9525" cap="flat" cmpd="sng" algn="ctr">
                  <a:solidFill>
                    <a:schemeClr val="tx1"/>
                  </a:solidFill>
                  <a:prstDash val="solid"/>
                  <a:round/>
                  <a:headEnd type="none" w="med" len="med"/>
                  <a:tailEnd type="none" w="med" len="med"/>
                </a:ln>
                <a:effectLst/>
              </p:spPr>
            </p:cxnSp>
            <p:sp>
              <p:nvSpPr>
                <p:cNvPr id="29" name="Elaborazione alternativa 28"/>
                <p:cNvSpPr/>
                <p:nvPr/>
              </p:nvSpPr>
              <p:spPr bwMode="auto">
                <a:xfrm>
                  <a:off x="3055620" y="3152140"/>
                  <a:ext cx="466299" cy="312420"/>
                </a:xfrm>
                <a:prstGeom prst="flowChartAlternateProcess">
                  <a:avLst/>
                </a:prstGeom>
                <a:gradFill flip="none" rotWithShape="1">
                  <a:gsLst>
                    <a:gs pos="0">
                      <a:srgbClr val="146BBA">
                        <a:tint val="66000"/>
                        <a:satMod val="160000"/>
                      </a:srgbClr>
                    </a:gs>
                    <a:gs pos="50000">
                      <a:srgbClr val="146BBA">
                        <a:tint val="44500"/>
                        <a:satMod val="160000"/>
                      </a:srgbClr>
                    </a:gs>
                    <a:gs pos="100000">
                      <a:srgbClr val="146BBA">
                        <a:tint val="23500"/>
                        <a:satMod val="160000"/>
                      </a:srgbClr>
                    </a:gs>
                  </a:gsLst>
                  <a:lin ang="2700000" scaled="1"/>
                  <a:tileRect/>
                </a:gra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a:p>
              </p:txBody>
            </p:sp>
            <p:cxnSp>
              <p:nvCxnSpPr>
                <p:cNvPr id="30" name="Connettore 1 29"/>
                <p:cNvCxnSpPr>
                  <a:stCxn id="29" idx="2"/>
                </p:cNvCxnSpPr>
                <p:nvPr/>
              </p:nvCxnSpPr>
              <p:spPr bwMode="auto">
                <a:xfrm>
                  <a:off x="3288770" y="3464560"/>
                  <a:ext cx="530" cy="45974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sp>
            <p:nvSpPr>
              <p:cNvPr id="19" name="CasellaDiTesto 18"/>
              <p:cNvSpPr txBox="1"/>
              <p:nvPr/>
            </p:nvSpPr>
            <p:spPr>
              <a:xfrm>
                <a:off x="3944613" y="2142490"/>
                <a:ext cx="1008697" cy="369332"/>
              </a:xfrm>
              <a:prstGeom prst="rect">
                <a:avLst/>
              </a:prstGeom>
              <a:noFill/>
            </p:spPr>
            <p:txBody>
              <a:bodyPr wrap="square" rtlCol="0">
                <a:spAutoFit/>
              </a:bodyPr>
              <a:lstStyle/>
              <a:p>
                <a:pPr algn="ctr"/>
                <a:r>
                  <a:rPr lang="en-GB" sz="900" b="0" dirty="0">
                    <a:solidFill>
                      <a:srgbClr val="146BBA"/>
                    </a:solidFill>
                    <a:latin typeface="Myriad Pro" pitchFamily="34" charset="0"/>
                  </a:rPr>
                  <a:t>Device 1 - General measure</a:t>
                </a:r>
              </a:p>
            </p:txBody>
          </p:sp>
          <p:sp>
            <p:nvSpPr>
              <p:cNvPr id="20" name="CasellaDiTesto 19"/>
              <p:cNvSpPr txBox="1"/>
              <p:nvPr/>
            </p:nvSpPr>
            <p:spPr>
              <a:xfrm>
                <a:off x="2260600" y="3136900"/>
                <a:ext cx="762000" cy="369332"/>
              </a:xfrm>
              <a:prstGeom prst="rect">
                <a:avLst/>
              </a:prstGeom>
              <a:noFill/>
            </p:spPr>
            <p:txBody>
              <a:bodyPr wrap="square" rtlCol="0">
                <a:spAutoFit/>
              </a:bodyPr>
              <a:lstStyle/>
              <a:p>
                <a:pPr algn="ctr"/>
                <a:r>
                  <a:rPr lang="en-GB" sz="900" b="0" dirty="0">
                    <a:solidFill>
                      <a:srgbClr val="146BBA"/>
                    </a:solidFill>
                    <a:latin typeface="Myriad Pro" pitchFamily="34" charset="0"/>
                  </a:rPr>
                  <a:t>Device 2 - Lighting</a:t>
                </a:r>
              </a:p>
            </p:txBody>
          </p:sp>
          <p:sp>
            <p:nvSpPr>
              <p:cNvPr id="21" name="CasellaDiTesto 20"/>
              <p:cNvSpPr txBox="1"/>
              <p:nvPr/>
            </p:nvSpPr>
            <p:spPr>
              <a:xfrm>
                <a:off x="3644265" y="3308350"/>
                <a:ext cx="715320" cy="369332"/>
              </a:xfrm>
              <a:prstGeom prst="rect">
                <a:avLst/>
              </a:prstGeom>
              <a:noFill/>
            </p:spPr>
            <p:txBody>
              <a:bodyPr wrap="square" rtlCol="0">
                <a:spAutoFit/>
              </a:bodyPr>
              <a:lstStyle/>
              <a:p>
                <a:pPr algn="ctr"/>
                <a:r>
                  <a:rPr lang="en-GB" sz="900" dirty="0">
                    <a:solidFill>
                      <a:srgbClr val="146BBA"/>
                    </a:solidFill>
                    <a:latin typeface="Myriad Pro" pitchFamily="34" charset="0"/>
                  </a:rPr>
                  <a:t>Excluded device</a:t>
                </a:r>
              </a:p>
            </p:txBody>
          </p:sp>
        </p:grpSp>
        <p:sp>
          <p:nvSpPr>
            <p:cNvPr id="17" name="Freccia a destra con strisce 16"/>
            <p:cNvSpPr/>
            <p:nvPr/>
          </p:nvSpPr>
          <p:spPr bwMode="auto">
            <a:xfrm rot="12338582">
              <a:off x="3997794" y="3963857"/>
              <a:ext cx="537254" cy="213360"/>
            </a:xfrm>
            <a:prstGeom prst="stripedRightArrow">
              <a:avLst>
                <a:gd name="adj1" fmla="val 50000"/>
                <a:gd name="adj2" fmla="val 83271"/>
              </a:avLst>
            </a:prstGeom>
            <a:solidFill>
              <a:srgbClr val="146BBA"/>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a:ln>
                  <a:noFill/>
                </a:ln>
                <a:solidFill>
                  <a:srgbClr val="006699"/>
                </a:solidFill>
                <a:effectLst/>
                <a:latin typeface="Arial" charset="0"/>
              </a:endParaRPr>
            </a:p>
          </p:txBody>
        </p:sp>
      </p:grpSp>
      <p:pic>
        <p:nvPicPr>
          <p:cNvPr id="37" name="Picture 2" descr="C:\Users\enrico diani\Desktop\Segni grafici\Icons-measure-new-set\background-red\FAULT.png"/>
          <p:cNvPicPr>
            <a:picLocks noChangeAspect="1" noChangeArrowheads="1"/>
          </p:cNvPicPr>
          <p:nvPr/>
        </p:nvPicPr>
        <p:blipFill>
          <a:blip r:embed="rId3" cstate="print"/>
          <a:srcRect/>
          <a:stretch>
            <a:fillRect/>
          </a:stretch>
        </p:blipFill>
        <p:spPr bwMode="auto">
          <a:xfrm>
            <a:off x="2844000" y="7086818"/>
            <a:ext cx="169200" cy="169200"/>
          </a:xfrm>
          <a:prstGeom prst="rect">
            <a:avLst/>
          </a:prstGeom>
          <a:noFill/>
        </p:spPr>
      </p:pic>
      <p:pic>
        <p:nvPicPr>
          <p:cNvPr id="38" name="Picture 3" descr="C:\Users\enrico diani\Desktop\Segni grafici\Icons-measure-new-set\background-red\OFF.png"/>
          <p:cNvPicPr>
            <a:picLocks noChangeAspect="1" noChangeArrowheads="1"/>
          </p:cNvPicPr>
          <p:nvPr/>
        </p:nvPicPr>
        <p:blipFill>
          <a:blip r:embed="rId4" cstate="print"/>
          <a:srcRect/>
          <a:stretch>
            <a:fillRect/>
          </a:stretch>
        </p:blipFill>
        <p:spPr bwMode="auto">
          <a:xfrm>
            <a:off x="2844000" y="6906818"/>
            <a:ext cx="169200" cy="169200"/>
          </a:xfrm>
          <a:prstGeom prst="rect">
            <a:avLst/>
          </a:prstGeom>
          <a:noFill/>
        </p:spPr>
      </p:pic>
      <p:pic>
        <p:nvPicPr>
          <p:cNvPr id="39" name="Picture 4" descr="C:\Users\enrico diani\Desktop\Segni grafici\Icons-measure-new-set\background-red\ON.png"/>
          <p:cNvPicPr>
            <a:picLocks noChangeAspect="1" noChangeArrowheads="1"/>
          </p:cNvPicPr>
          <p:nvPr/>
        </p:nvPicPr>
        <p:blipFill>
          <a:blip r:embed="rId5" cstate="print"/>
          <a:srcRect/>
          <a:stretch>
            <a:fillRect/>
          </a:stretch>
        </p:blipFill>
        <p:spPr bwMode="auto">
          <a:xfrm>
            <a:off x="2842950" y="6735293"/>
            <a:ext cx="169200" cy="169200"/>
          </a:xfrm>
          <a:prstGeom prst="rect">
            <a:avLst/>
          </a:prstGeom>
          <a:noFill/>
        </p:spPr>
      </p:pic>
      <p:pic>
        <p:nvPicPr>
          <p:cNvPr id="40" name="Picture 4"/>
          <p:cNvPicPr>
            <a:picLocks noChangeAspect="1" noChangeArrowheads="1"/>
          </p:cNvPicPr>
          <p:nvPr/>
        </p:nvPicPr>
        <p:blipFill>
          <a:blip r:embed="rId6" cstate="print"/>
          <a:srcRect/>
          <a:stretch>
            <a:fillRect/>
          </a:stretch>
        </p:blipFill>
        <p:spPr bwMode="auto">
          <a:xfrm>
            <a:off x="2844000" y="7410885"/>
            <a:ext cx="161280" cy="144000"/>
          </a:xfrm>
          <a:prstGeom prst="roundRect">
            <a:avLst/>
          </a:prstGeom>
          <a:noFill/>
          <a:ln w="9525">
            <a:noFill/>
            <a:miter lim="800000"/>
            <a:headEnd/>
            <a:tailEnd/>
          </a:ln>
        </p:spPr>
      </p:pic>
      <p:pic>
        <p:nvPicPr>
          <p:cNvPr id="41" name="Picture 6"/>
          <p:cNvPicPr>
            <a:picLocks noChangeAspect="1" noChangeArrowheads="1"/>
          </p:cNvPicPr>
          <p:nvPr/>
        </p:nvPicPr>
        <p:blipFill>
          <a:blip r:embed="rId7" cstate="print"/>
          <a:srcRect/>
          <a:stretch>
            <a:fillRect/>
          </a:stretch>
        </p:blipFill>
        <p:spPr bwMode="auto">
          <a:xfrm>
            <a:off x="2844000" y="7576485"/>
            <a:ext cx="155077" cy="144000"/>
          </a:xfrm>
          <a:prstGeom prst="roundRect">
            <a:avLst/>
          </a:prstGeom>
          <a:noFill/>
          <a:ln w="9525">
            <a:noFill/>
            <a:miter lim="800000"/>
            <a:headEnd/>
            <a:tailEnd/>
          </a:ln>
        </p:spPr>
      </p:pic>
      <p:pic>
        <p:nvPicPr>
          <p:cNvPr id="42" name="Picture 3"/>
          <p:cNvPicPr>
            <a:picLocks noChangeAspect="1" noChangeArrowheads="1"/>
          </p:cNvPicPr>
          <p:nvPr/>
        </p:nvPicPr>
        <p:blipFill>
          <a:blip r:embed="rId8" cstate="print"/>
          <a:srcRect/>
          <a:stretch>
            <a:fillRect/>
          </a:stretch>
        </p:blipFill>
        <p:spPr bwMode="auto">
          <a:xfrm>
            <a:off x="2844001" y="7739200"/>
            <a:ext cx="165333" cy="144000"/>
          </a:xfrm>
          <a:prstGeom prst="roundRect">
            <a:avLst/>
          </a:prstGeom>
          <a:noFill/>
          <a:ln w="9525">
            <a:noFill/>
            <a:miter lim="800000"/>
            <a:headEnd/>
            <a:tailEnd/>
          </a:ln>
        </p:spPr>
      </p:pic>
      <p:pic>
        <p:nvPicPr>
          <p:cNvPr id="53250" name="Picture 2"/>
          <p:cNvPicPr>
            <a:picLocks noChangeAspect="1" noChangeArrowheads="1"/>
          </p:cNvPicPr>
          <p:nvPr/>
        </p:nvPicPr>
        <p:blipFill>
          <a:blip r:embed="rId9" cstate="print"/>
          <a:srcRect/>
          <a:stretch>
            <a:fillRect/>
          </a:stretch>
        </p:blipFill>
        <p:spPr bwMode="auto">
          <a:xfrm>
            <a:off x="2988000" y="5184000"/>
            <a:ext cx="2135455" cy="522000"/>
          </a:xfrm>
          <a:prstGeom prst="rect">
            <a:avLst/>
          </a:prstGeom>
          <a:noFill/>
          <a:ln w="9525">
            <a:noFill/>
            <a:miter lim="800000"/>
            <a:headEnd/>
            <a:tailEnd/>
          </a:ln>
        </p:spPr>
      </p:pic>
      <p:sp>
        <p:nvSpPr>
          <p:cNvPr id="44" name="CasellaDiTesto 20"/>
          <p:cNvSpPr txBox="1">
            <a:spLocks noChangeArrowheads="1"/>
          </p:cNvSpPr>
          <p:nvPr/>
        </p:nvSpPr>
        <p:spPr bwMode="auto">
          <a:xfrm>
            <a:off x="2576739" y="5446061"/>
            <a:ext cx="141061" cy="230832"/>
          </a:xfrm>
          <a:prstGeom prst="rect">
            <a:avLst/>
          </a:prstGeom>
          <a:noFill/>
          <a:ln w="9525">
            <a:noFill/>
            <a:miter lim="800000"/>
            <a:headEnd/>
            <a:tailEnd/>
          </a:ln>
        </p:spPr>
        <p:txBody>
          <a:bodyPr wrap="square">
            <a:spAutoFit/>
          </a:bodyPr>
          <a:lstStyle/>
          <a:p>
            <a:r>
              <a:rPr lang="it-IT" sz="900" b="0" kern="0" dirty="0">
                <a:solidFill>
                  <a:schemeClr val="tx1"/>
                </a:solidFill>
                <a:latin typeface="Myriad Pro" pitchFamily="34" charset="0"/>
                <a:cs typeface="Calibri" pitchFamily="34" charset="0"/>
              </a:rPr>
              <a:t>1</a:t>
            </a:r>
          </a:p>
        </p:txBody>
      </p:sp>
      <p:cxnSp>
        <p:nvCxnSpPr>
          <p:cNvPr id="45" name="Connettore 1 44"/>
          <p:cNvCxnSpPr/>
          <p:nvPr/>
        </p:nvCxnSpPr>
        <p:spPr>
          <a:xfrm>
            <a:off x="2763520" y="5301826"/>
            <a:ext cx="266700"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sp>
        <p:nvSpPr>
          <p:cNvPr id="46" name="CasellaDiTesto 20"/>
          <p:cNvSpPr txBox="1">
            <a:spLocks noChangeArrowheads="1"/>
          </p:cNvSpPr>
          <p:nvPr/>
        </p:nvSpPr>
        <p:spPr bwMode="auto">
          <a:xfrm>
            <a:off x="2576739" y="5185711"/>
            <a:ext cx="141061" cy="230832"/>
          </a:xfrm>
          <a:prstGeom prst="rect">
            <a:avLst/>
          </a:prstGeom>
          <a:noFill/>
          <a:ln w="9525">
            <a:noFill/>
            <a:miter lim="800000"/>
            <a:headEnd/>
            <a:tailEnd/>
          </a:ln>
        </p:spPr>
        <p:txBody>
          <a:bodyPr wrap="square">
            <a:spAutoFit/>
          </a:bodyPr>
          <a:lstStyle/>
          <a:p>
            <a:r>
              <a:rPr lang="it-IT" sz="900" b="0" kern="0" dirty="0">
                <a:solidFill>
                  <a:schemeClr val="tx1"/>
                </a:solidFill>
                <a:latin typeface="Myriad Pro" pitchFamily="34" charset="0"/>
                <a:cs typeface="Calibri" pitchFamily="34" charset="0"/>
              </a:rPr>
              <a:t>2</a:t>
            </a:r>
          </a:p>
        </p:txBody>
      </p:sp>
      <p:cxnSp>
        <p:nvCxnSpPr>
          <p:cNvPr id="51" name="Connettore 1 50"/>
          <p:cNvCxnSpPr/>
          <p:nvPr/>
        </p:nvCxnSpPr>
        <p:spPr>
          <a:xfrm>
            <a:off x="2763520" y="5568526"/>
            <a:ext cx="266700"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52" name="Connettore 1 51"/>
          <p:cNvCxnSpPr/>
          <p:nvPr/>
        </p:nvCxnSpPr>
        <p:spPr>
          <a:xfrm rot="5400000">
            <a:off x="4501515" y="5784426"/>
            <a:ext cx="266700"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sp>
        <p:nvSpPr>
          <p:cNvPr id="55" name="CasellaDiTesto 17"/>
          <p:cNvSpPr txBox="1">
            <a:spLocks noChangeArrowheads="1"/>
          </p:cNvSpPr>
          <p:nvPr/>
        </p:nvSpPr>
        <p:spPr bwMode="auto">
          <a:xfrm>
            <a:off x="4536440" y="5876501"/>
            <a:ext cx="130175" cy="230832"/>
          </a:xfrm>
          <a:prstGeom prst="rect">
            <a:avLst/>
          </a:prstGeom>
          <a:noFill/>
          <a:ln w="9525">
            <a:noFill/>
            <a:miter lim="800000"/>
            <a:headEnd/>
            <a:tailEnd/>
          </a:ln>
        </p:spPr>
        <p:txBody>
          <a:bodyPr wrap="square">
            <a:spAutoFit/>
          </a:bodyPr>
          <a:lstStyle/>
          <a:p>
            <a:r>
              <a:rPr lang="it-IT" sz="900" b="0" kern="0" dirty="0">
                <a:solidFill>
                  <a:schemeClr val="tx1"/>
                </a:solidFill>
                <a:latin typeface="Myriad Pro" pitchFamily="34" charset="0"/>
                <a:cs typeface="Calibri" pitchFamily="34" charset="0"/>
              </a:rPr>
              <a:t>3</a:t>
            </a:r>
          </a:p>
        </p:txBody>
      </p:sp>
      <p:cxnSp>
        <p:nvCxnSpPr>
          <p:cNvPr id="56" name="Connettore 1 55"/>
          <p:cNvCxnSpPr/>
          <p:nvPr/>
        </p:nvCxnSpPr>
        <p:spPr>
          <a:xfrm rot="5400000">
            <a:off x="4311650" y="5784426"/>
            <a:ext cx="266700"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sp>
        <p:nvSpPr>
          <p:cNvPr id="59" name="CasellaDiTesto 17"/>
          <p:cNvSpPr txBox="1">
            <a:spLocks noChangeArrowheads="1"/>
          </p:cNvSpPr>
          <p:nvPr/>
        </p:nvSpPr>
        <p:spPr bwMode="auto">
          <a:xfrm>
            <a:off x="4346575" y="5876501"/>
            <a:ext cx="130175" cy="230832"/>
          </a:xfrm>
          <a:prstGeom prst="rect">
            <a:avLst/>
          </a:prstGeom>
          <a:noFill/>
          <a:ln w="9525">
            <a:noFill/>
            <a:miter lim="800000"/>
            <a:headEnd/>
            <a:tailEnd/>
          </a:ln>
        </p:spPr>
        <p:txBody>
          <a:bodyPr wrap="square">
            <a:spAutoFit/>
          </a:bodyPr>
          <a:lstStyle/>
          <a:p>
            <a:r>
              <a:rPr lang="it-IT" sz="900" b="0" kern="0" dirty="0">
                <a:solidFill>
                  <a:schemeClr val="tx1"/>
                </a:solidFill>
                <a:latin typeface="Myriad Pro" pitchFamily="34" charset="0"/>
                <a:cs typeface="Calibri" pitchFamily="34" charset="0"/>
              </a:rPr>
              <a:t>4</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2519999" y="117348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l">
              <a:spcBef>
                <a:spcPts val="200"/>
              </a:spcBef>
            </a:pPr>
            <a:r>
              <a:rPr lang="en-GB" sz="900" kern="0" dirty="0">
                <a:solidFill>
                  <a:srgbClr val="146BBA"/>
                </a:solidFill>
                <a:latin typeface="Myriad Pro"/>
                <a:cs typeface="Calibri" pitchFamily="34" charset="0"/>
              </a:rPr>
              <a:t>7.12.1.4</a:t>
            </a:r>
            <a:r>
              <a:rPr lang="en-GB" sz="900" kern="0" dirty="0">
                <a:solidFill>
                  <a:srgbClr val="ED1C24"/>
                </a:solidFill>
                <a:latin typeface="Myriad Pro"/>
                <a:cs typeface="Calibri" pitchFamily="34" charset="0"/>
              </a:rPr>
              <a:t> </a:t>
            </a:r>
            <a:r>
              <a:rPr lang="en-GB" sz="900" kern="0" dirty="0">
                <a:solidFill>
                  <a:schemeClr val="tx1"/>
                </a:solidFill>
                <a:latin typeface="Myriad Pro"/>
                <a:cs typeface="Calibri" pitchFamily="34" charset="0"/>
              </a:rPr>
              <a:t>System functions</a:t>
            </a:r>
          </a:p>
          <a:p>
            <a:pPr indent="88900" algn="l">
              <a:spcBef>
                <a:spcPts val="200"/>
              </a:spcBef>
              <a:buFont typeface="Calibri" pitchFamily="34" charset="0"/>
              <a:buChar char="‒"/>
            </a:pPr>
            <a:r>
              <a:rPr lang="en-GB" sz="900" b="0" kern="0" dirty="0">
                <a:solidFill>
                  <a:schemeClr val="tx1"/>
                </a:solidFill>
                <a:latin typeface="Myriad Pro"/>
                <a:cs typeface="Calibri" pitchFamily="34" charset="0"/>
              </a:rPr>
              <a:t>ON/OFF Button</a:t>
            </a: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r>
              <a:rPr lang="en-GB" sz="900" b="0" kern="0" dirty="0">
                <a:solidFill>
                  <a:schemeClr val="tx1"/>
                </a:solidFill>
                <a:latin typeface="Myriad Pro"/>
                <a:cs typeface="Calibri" pitchFamily="34" charset="0"/>
              </a:rPr>
              <a:t>Allows to enable/disable a Gateway or a Device; the function is available only for Gateways and Devices.</a:t>
            </a: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r>
              <a:rPr lang="en-GB" sz="900" kern="0" dirty="0">
                <a:solidFill>
                  <a:schemeClr val="tx1"/>
                </a:solidFill>
                <a:latin typeface="Myriad Pro"/>
                <a:cs typeface="Calibri" pitchFamily="34" charset="0"/>
              </a:rPr>
              <a:t>1. </a:t>
            </a:r>
            <a:r>
              <a:rPr lang="en-GB" sz="900" b="0" kern="0" dirty="0">
                <a:solidFill>
                  <a:schemeClr val="tx1"/>
                </a:solidFill>
                <a:latin typeface="Myriad Pro"/>
                <a:cs typeface="Calibri" pitchFamily="34" charset="0"/>
              </a:rPr>
              <a:t>Click “ON” to switch off a Gateway / Device </a:t>
            </a:r>
          </a:p>
          <a:p>
            <a:pPr algn="l">
              <a:spcBef>
                <a:spcPts val="200"/>
              </a:spcBef>
            </a:pPr>
            <a:r>
              <a:rPr lang="en-GB" sz="900" b="0" kern="0" dirty="0">
                <a:solidFill>
                  <a:schemeClr val="tx1"/>
                </a:solidFill>
                <a:latin typeface="Myriad Pro"/>
                <a:cs typeface="Calibri" pitchFamily="34" charset="0"/>
              </a:rPr>
              <a:t>The selected Gateway / Device and the button switch into the OFF state.</a:t>
            </a: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kern="0" dirty="0">
              <a:solidFill>
                <a:schemeClr val="tx1"/>
              </a:solidFill>
              <a:latin typeface="Myriad Pro"/>
              <a:cs typeface="Calibri" pitchFamily="34" charset="0"/>
            </a:endParaRPr>
          </a:p>
          <a:p>
            <a:pPr algn="l">
              <a:spcBef>
                <a:spcPts val="200"/>
              </a:spcBef>
            </a:pPr>
            <a:endParaRPr lang="en-GB" sz="900" kern="0" dirty="0">
              <a:solidFill>
                <a:schemeClr val="tx1"/>
              </a:solidFill>
              <a:latin typeface="Myriad Pro"/>
              <a:cs typeface="Calibri" pitchFamily="34" charset="0"/>
            </a:endParaRPr>
          </a:p>
          <a:p>
            <a:pPr algn="l">
              <a:spcBef>
                <a:spcPts val="200"/>
              </a:spcBef>
            </a:pPr>
            <a:endParaRPr lang="en-GB" sz="900" kern="0" dirty="0">
              <a:solidFill>
                <a:schemeClr val="tx1"/>
              </a:solidFill>
              <a:latin typeface="Myriad Pro"/>
              <a:cs typeface="Calibri" pitchFamily="34" charset="0"/>
            </a:endParaRPr>
          </a:p>
          <a:p>
            <a:pPr algn="l">
              <a:spcBef>
                <a:spcPts val="200"/>
              </a:spcBef>
            </a:pPr>
            <a:endParaRPr lang="en-GB" sz="900" kern="0" dirty="0">
              <a:solidFill>
                <a:schemeClr val="tx1"/>
              </a:solidFill>
              <a:latin typeface="Myriad Pro"/>
              <a:cs typeface="Calibri" pitchFamily="34" charset="0"/>
            </a:endParaRPr>
          </a:p>
          <a:p>
            <a:pPr algn="l">
              <a:spcBef>
                <a:spcPts val="200"/>
              </a:spcBef>
            </a:pPr>
            <a:endParaRPr lang="en-GB" sz="900" kern="0" dirty="0">
              <a:solidFill>
                <a:schemeClr val="tx1"/>
              </a:solidFill>
              <a:latin typeface="Myriad Pro"/>
              <a:cs typeface="Calibri" pitchFamily="34" charset="0"/>
            </a:endParaRPr>
          </a:p>
          <a:p>
            <a:pPr algn="l">
              <a:spcBef>
                <a:spcPts val="200"/>
              </a:spcBef>
            </a:pPr>
            <a:endParaRPr lang="en-GB" sz="900" kern="0" dirty="0">
              <a:solidFill>
                <a:schemeClr val="tx1"/>
              </a:solidFill>
              <a:latin typeface="Myriad Pro"/>
              <a:cs typeface="Calibri" pitchFamily="34" charset="0"/>
            </a:endParaRPr>
          </a:p>
          <a:p>
            <a:pPr algn="l">
              <a:spcBef>
                <a:spcPts val="200"/>
              </a:spcBef>
            </a:pPr>
            <a:r>
              <a:rPr lang="en-GB" sz="900" kern="0" dirty="0">
                <a:solidFill>
                  <a:srgbClr val="146BBA"/>
                </a:solidFill>
                <a:latin typeface="Myriad Pro" pitchFamily="34" charset="0"/>
                <a:cs typeface="Calibri" pitchFamily="34" charset="0"/>
              </a:rPr>
              <a:t>Note:</a:t>
            </a:r>
            <a:r>
              <a:rPr lang="en-GB" sz="900" b="0" kern="0" dirty="0">
                <a:solidFill>
                  <a:srgbClr val="146BBA"/>
                </a:solidFill>
                <a:latin typeface="Myriad Pro" pitchFamily="34" charset="0"/>
                <a:cs typeface="Calibri" pitchFamily="34" charset="0"/>
              </a:rPr>
              <a:t> </a:t>
            </a:r>
          </a:p>
          <a:p>
            <a:pPr indent="92075" algn="l">
              <a:spcBef>
                <a:spcPts val="200"/>
              </a:spcBef>
              <a:buFont typeface="Arial" pitchFamily="34" charset="0"/>
              <a:buChar char="•"/>
            </a:pPr>
            <a:r>
              <a:rPr lang="en-GB" sz="900" b="0" kern="0" dirty="0">
                <a:solidFill>
                  <a:schemeClr val="tx1"/>
                </a:solidFill>
                <a:latin typeface="Myriad Pro" pitchFamily="34" charset="0"/>
                <a:cs typeface="Calibri" pitchFamily="34" charset="0"/>
              </a:rPr>
              <a:t>The deactivation of a Gateway causes the deactivation of all devices connected to it.</a:t>
            </a:r>
          </a:p>
          <a:p>
            <a:pPr indent="92075" algn="l">
              <a:spcBef>
                <a:spcPts val="0"/>
              </a:spcBef>
              <a:buFont typeface="Arial" pitchFamily="34" charset="0"/>
              <a:buChar char="•"/>
            </a:pPr>
            <a:r>
              <a:rPr lang="en-GB" sz="900" b="0" kern="0" dirty="0">
                <a:solidFill>
                  <a:schemeClr val="tx1"/>
                </a:solidFill>
                <a:latin typeface="Myriad Pro" pitchFamily="34" charset="0"/>
                <a:cs typeface="Calibri" pitchFamily="34" charset="0"/>
              </a:rPr>
              <a:t>If a device is turned-off, its measurement data will not be displayed in the "Devices“ page.</a:t>
            </a:r>
          </a:p>
          <a:p>
            <a:pPr indent="92075" algn="l">
              <a:spcBef>
                <a:spcPts val="0"/>
              </a:spcBef>
              <a:buFont typeface="Arial" pitchFamily="34" charset="0"/>
              <a:buChar char="•"/>
            </a:pPr>
            <a:r>
              <a:rPr lang="en-GB" sz="900" b="0" kern="0" dirty="0">
                <a:solidFill>
                  <a:schemeClr val="tx1"/>
                </a:solidFill>
                <a:latin typeface="Myriad Pro" pitchFamily="34" charset="0"/>
                <a:cs typeface="Calibri" pitchFamily="34" charset="0"/>
              </a:rPr>
              <a:t>To return a Gateway / Device in the ON state, simply click "OFF“</a:t>
            </a:r>
            <a:endParaRPr lang="en-US"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lvl="0" indent="87313" algn="l">
              <a:spcBef>
                <a:spcPts val="200"/>
              </a:spcBef>
              <a:buFont typeface="Arial" pitchFamily="34" charset="0"/>
              <a:buChar char="•"/>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marL="342900" marR="0" lvl="0" indent="-342900" algn="l" defTabSz="914400" rtl="0" eaLnBrk="1" fontAlgn="base" latinLnBrk="0" hangingPunct="1">
              <a:lnSpc>
                <a:spcPct val="100000"/>
              </a:lnSpc>
              <a:spcBef>
                <a:spcPts val="200"/>
              </a:spcBef>
              <a:spcAft>
                <a:spcPct val="0"/>
              </a:spcAft>
              <a:buClrTx/>
              <a:buSzTx/>
              <a:buFontTx/>
              <a:buNone/>
              <a:tabLst/>
              <a:defRPr/>
            </a:pPr>
            <a:endParaRPr kumimoji="0" lang="en-GB" sz="900" b="0" i="0" u="none" strike="noStrike" kern="0" cap="none" spc="0" normalizeH="0" baseline="0" dirty="0">
              <a:ln>
                <a:noFill/>
              </a:ln>
              <a:solidFill>
                <a:schemeClr val="tx1"/>
              </a:solidFill>
              <a:effectLst/>
              <a:uLnTx/>
              <a:uFillTx/>
              <a:latin typeface="Myriad Pro"/>
              <a:ea typeface="+mn-ea"/>
              <a:cs typeface="Calibri" pitchFamily="34" charset="0"/>
            </a:endParaRPr>
          </a:p>
        </p:txBody>
      </p:sp>
      <p:grpSp>
        <p:nvGrpSpPr>
          <p:cNvPr id="29" name="Gruppo 28"/>
          <p:cNvGrpSpPr/>
          <p:nvPr/>
        </p:nvGrpSpPr>
        <p:grpSpPr>
          <a:xfrm>
            <a:off x="2988000" y="1584000"/>
            <a:ext cx="2100300" cy="238125"/>
            <a:chOff x="2988000" y="1584000"/>
            <a:chExt cx="2100300" cy="238125"/>
          </a:xfrm>
        </p:grpSpPr>
        <p:pic>
          <p:nvPicPr>
            <p:cNvPr id="30" name="Picture 2"/>
            <p:cNvPicPr>
              <a:picLocks noChangeAspect="1" noChangeArrowheads="1"/>
            </p:cNvPicPr>
            <p:nvPr/>
          </p:nvPicPr>
          <p:blipFill>
            <a:blip r:embed="rId3" cstate="print"/>
            <a:srcRect/>
            <a:stretch>
              <a:fillRect/>
            </a:stretch>
          </p:blipFill>
          <p:spPr bwMode="auto">
            <a:xfrm>
              <a:off x="2988000" y="1584000"/>
              <a:ext cx="876300" cy="238125"/>
            </a:xfrm>
            <a:prstGeom prst="rect">
              <a:avLst/>
            </a:prstGeom>
            <a:noFill/>
            <a:ln w="9525">
              <a:noFill/>
              <a:miter lim="800000"/>
              <a:headEnd/>
              <a:tailEnd/>
            </a:ln>
          </p:spPr>
        </p:pic>
        <p:pic>
          <p:nvPicPr>
            <p:cNvPr id="31" name="Picture 3"/>
            <p:cNvPicPr>
              <a:picLocks noChangeAspect="1" noChangeArrowheads="1"/>
            </p:cNvPicPr>
            <p:nvPr/>
          </p:nvPicPr>
          <p:blipFill>
            <a:blip r:embed="rId4" cstate="print"/>
            <a:srcRect/>
            <a:stretch>
              <a:fillRect/>
            </a:stretch>
          </p:blipFill>
          <p:spPr bwMode="auto">
            <a:xfrm>
              <a:off x="4212000" y="1584000"/>
              <a:ext cx="876300" cy="238125"/>
            </a:xfrm>
            <a:prstGeom prst="rect">
              <a:avLst/>
            </a:prstGeom>
            <a:noFill/>
            <a:ln w="9525">
              <a:noFill/>
              <a:miter lim="800000"/>
              <a:headEnd/>
              <a:tailEnd/>
            </a:ln>
          </p:spPr>
        </p:pic>
      </p:grpSp>
      <p:pic>
        <p:nvPicPr>
          <p:cNvPr id="54274" name="Picture 2"/>
          <p:cNvPicPr>
            <a:picLocks noChangeAspect="1" noChangeArrowheads="1"/>
          </p:cNvPicPr>
          <p:nvPr/>
        </p:nvPicPr>
        <p:blipFill>
          <a:blip r:embed="rId5" cstate="print"/>
          <a:srcRect/>
          <a:stretch>
            <a:fillRect/>
          </a:stretch>
        </p:blipFill>
        <p:spPr bwMode="auto">
          <a:xfrm>
            <a:off x="2988000" y="2196000"/>
            <a:ext cx="2753438" cy="1980000"/>
          </a:xfrm>
          <a:prstGeom prst="rect">
            <a:avLst/>
          </a:prstGeom>
          <a:noFill/>
          <a:ln w="9525">
            <a:noFill/>
            <a:miter lim="800000"/>
            <a:headEnd/>
            <a:tailEnd/>
          </a:ln>
        </p:spPr>
      </p:pic>
      <p:pic>
        <p:nvPicPr>
          <p:cNvPr id="54275" name="Picture 3"/>
          <p:cNvPicPr>
            <a:picLocks noChangeAspect="1" noChangeArrowheads="1"/>
          </p:cNvPicPr>
          <p:nvPr/>
        </p:nvPicPr>
        <p:blipFill>
          <a:blip r:embed="rId6" cstate="print"/>
          <a:srcRect/>
          <a:stretch>
            <a:fillRect/>
          </a:stretch>
        </p:blipFill>
        <p:spPr bwMode="auto">
          <a:xfrm>
            <a:off x="2988000" y="4896000"/>
            <a:ext cx="2753438" cy="1980000"/>
          </a:xfrm>
          <a:prstGeom prst="rect">
            <a:avLst/>
          </a:prstGeom>
          <a:noFill/>
          <a:ln w="9525">
            <a:noFill/>
            <a:miter lim="800000"/>
            <a:headEnd/>
            <a:tailEnd/>
          </a:ln>
        </p:spPr>
      </p:pic>
      <p:pic>
        <p:nvPicPr>
          <p:cNvPr id="23" name="Picture 2">
            <a:extLst>
              <a:ext uri="{FF2B5EF4-FFF2-40B4-BE49-F238E27FC236}">
                <a16:creationId xmlns:a16="http://schemas.microsoft.com/office/drawing/2014/main" id="{F45D09E0-A7A7-496C-A004-2C718DC83029}"/>
              </a:ext>
            </a:extLst>
          </p:cNvPr>
          <p:cNvPicPr>
            <a:picLocks noChangeAspect="1" noChangeArrowheads="1"/>
          </p:cNvPicPr>
          <p:nvPr/>
        </p:nvPicPr>
        <p:blipFill>
          <a:blip r:embed="rId5" cstate="print"/>
          <a:srcRect/>
          <a:stretch>
            <a:fillRect/>
          </a:stretch>
        </p:blipFill>
        <p:spPr bwMode="auto">
          <a:xfrm>
            <a:off x="2988000" y="2196000"/>
            <a:ext cx="2753438" cy="1980000"/>
          </a:xfrm>
          <a:prstGeom prst="rect">
            <a:avLst/>
          </a:prstGeom>
          <a:noFill/>
          <a:ln w="9525">
            <a:noFill/>
            <a:miter lim="800000"/>
            <a:headEnd/>
            <a:tailEnd/>
          </a:ln>
        </p:spPr>
      </p:pic>
      <p:sp>
        <p:nvSpPr>
          <p:cNvPr id="24" name="Rettangolo 23">
            <a:extLst>
              <a:ext uri="{FF2B5EF4-FFF2-40B4-BE49-F238E27FC236}">
                <a16:creationId xmlns:a16="http://schemas.microsoft.com/office/drawing/2014/main" id="{54E8271B-3E06-4BDC-88A7-07F82C93D284}"/>
              </a:ext>
            </a:extLst>
          </p:cNvPr>
          <p:cNvSpPr/>
          <p:nvPr/>
        </p:nvSpPr>
        <p:spPr bwMode="auto">
          <a:xfrm>
            <a:off x="3590476" y="2941962"/>
            <a:ext cx="177800" cy="92075"/>
          </a:xfrm>
          <a:prstGeom prst="rect">
            <a:avLst/>
          </a:prstGeom>
          <a:noFill/>
          <a:ln w="9525"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sp>
        <p:nvSpPr>
          <p:cNvPr id="28" name="Rettangolo 27">
            <a:extLst>
              <a:ext uri="{FF2B5EF4-FFF2-40B4-BE49-F238E27FC236}">
                <a16:creationId xmlns:a16="http://schemas.microsoft.com/office/drawing/2014/main" id="{502AFE07-18E1-45E9-A1C9-45D1DDB34EEC}"/>
              </a:ext>
            </a:extLst>
          </p:cNvPr>
          <p:cNvSpPr/>
          <p:nvPr/>
        </p:nvSpPr>
        <p:spPr bwMode="auto">
          <a:xfrm>
            <a:off x="5342721" y="2581103"/>
            <a:ext cx="348456" cy="132239"/>
          </a:xfrm>
          <a:prstGeom prst="rect">
            <a:avLst/>
          </a:prstGeom>
          <a:noFill/>
          <a:ln w="9525"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sp>
        <p:nvSpPr>
          <p:cNvPr id="32" name="Rettangolo 31">
            <a:extLst>
              <a:ext uri="{FF2B5EF4-FFF2-40B4-BE49-F238E27FC236}">
                <a16:creationId xmlns:a16="http://schemas.microsoft.com/office/drawing/2014/main" id="{D99E1990-C5E0-452D-90DD-25F342AD70CF}"/>
              </a:ext>
            </a:extLst>
          </p:cNvPr>
          <p:cNvSpPr/>
          <p:nvPr/>
        </p:nvSpPr>
        <p:spPr bwMode="auto">
          <a:xfrm>
            <a:off x="5343515" y="5273345"/>
            <a:ext cx="348456" cy="132239"/>
          </a:xfrm>
          <a:prstGeom prst="rect">
            <a:avLst/>
          </a:prstGeom>
          <a:noFill/>
          <a:ln w="9525"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grpSp>
        <p:nvGrpSpPr>
          <p:cNvPr id="33" name="Gruppo 18">
            <a:extLst>
              <a:ext uri="{FF2B5EF4-FFF2-40B4-BE49-F238E27FC236}">
                <a16:creationId xmlns:a16="http://schemas.microsoft.com/office/drawing/2014/main" id="{E16AE21D-9444-4D4D-A8AB-18A3418FF53B}"/>
              </a:ext>
            </a:extLst>
          </p:cNvPr>
          <p:cNvGrpSpPr/>
          <p:nvPr/>
        </p:nvGrpSpPr>
        <p:grpSpPr>
          <a:xfrm>
            <a:off x="5328000" y="2628000"/>
            <a:ext cx="293824" cy="360000"/>
            <a:chOff x="1483200" y="4590000"/>
            <a:chExt cx="293824" cy="360000"/>
          </a:xfrm>
        </p:grpSpPr>
        <p:pic>
          <p:nvPicPr>
            <p:cNvPr id="34" name="Picture 3" descr="C:\Users\Enrico Diani\Desktop\Mano IME.png">
              <a:extLst>
                <a:ext uri="{FF2B5EF4-FFF2-40B4-BE49-F238E27FC236}">
                  <a16:creationId xmlns:a16="http://schemas.microsoft.com/office/drawing/2014/main" id="{E6AE4E63-1E5A-43DF-B48E-DCCB31AB8D3D}"/>
                </a:ext>
              </a:extLst>
            </p:cNvPr>
            <p:cNvPicPr>
              <a:picLocks noChangeAspect="1" noChangeArrowheads="1"/>
            </p:cNvPicPr>
            <p:nvPr/>
          </p:nvPicPr>
          <p:blipFill>
            <a:blip r:embed="rId7" cstate="print"/>
            <a:srcRect/>
            <a:stretch>
              <a:fillRect/>
            </a:stretch>
          </p:blipFill>
          <p:spPr bwMode="auto">
            <a:xfrm>
              <a:off x="1483200" y="4590000"/>
              <a:ext cx="293824" cy="360000"/>
            </a:xfrm>
            <a:prstGeom prst="rect">
              <a:avLst/>
            </a:prstGeom>
            <a:noFill/>
          </p:spPr>
        </p:pic>
        <p:sp>
          <p:nvSpPr>
            <p:cNvPr id="35" name="CasellaDiTesto 34">
              <a:extLst>
                <a:ext uri="{FF2B5EF4-FFF2-40B4-BE49-F238E27FC236}">
                  <a16:creationId xmlns:a16="http://schemas.microsoft.com/office/drawing/2014/main" id="{E9762F02-BD88-440F-8B83-9328FD8F8594}"/>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36" name="Gruppo 18">
            <a:extLst>
              <a:ext uri="{FF2B5EF4-FFF2-40B4-BE49-F238E27FC236}">
                <a16:creationId xmlns:a16="http://schemas.microsoft.com/office/drawing/2014/main" id="{24C2D6EC-0BCB-460C-A24F-F2BE9C9586D4}"/>
              </a:ext>
            </a:extLst>
          </p:cNvPr>
          <p:cNvGrpSpPr/>
          <p:nvPr/>
        </p:nvGrpSpPr>
        <p:grpSpPr>
          <a:xfrm>
            <a:off x="5328000" y="5400000"/>
            <a:ext cx="293824" cy="360000"/>
            <a:chOff x="1483200" y="4590000"/>
            <a:chExt cx="293824" cy="360000"/>
          </a:xfrm>
        </p:grpSpPr>
        <p:pic>
          <p:nvPicPr>
            <p:cNvPr id="37" name="Picture 3" descr="C:\Users\Enrico Diani\Desktop\Mano IME.png">
              <a:extLst>
                <a:ext uri="{FF2B5EF4-FFF2-40B4-BE49-F238E27FC236}">
                  <a16:creationId xmlns:a16="http://schemas.microsoft.com/office/drawing/2014/main" id="{2F047891-26C1-4AC3-A1D1-EAE6FB085329}"/>
                </a:ext>
              </a:extLst>
            </p:cNvPr>
            <p:cNvPicPr>
              <a:picLocks noChangeAspect="1" noChangeArrowheads="1"/>
            </p:cNvPicPr>
            <p:nvPr/>
          </p:nvPicPr>
          <p:blipFill>
            <a:blip r:embed="rId7" cstate="print"/>
            <a:srcRect/>
            <a:stretch>
              <a:fillRect/>
            </a:stretch>
          </p:blipFill>
          <p:spPr bwMode="auto">
            <a:xfrm>
              <a:off x="1483200" y="4590000"/>
              <a:ext cx="293824" cy="360000"/>
            </a:xfrm>
            <a:prstGeom prst="rect">
              <a:avLst/>
            </a:prstGeom>
            <a:noFill/>
          </p:spPr>
        </p:pic>
        <p:sp>
          <p:nvSpPr>
            <p:cNvPr id="38" name="CasellaDiTesto 37">
              <a:extLst>
                <a:ext uri="{FF2B5EF4-FFF2-40B4-BE49-F238E27FC236}">
                  <a16:creationId xmlns:a16="http://schemas.microsoft.com/office/drawing/2014/main" id="{FC53AABC-534C-4C50-B7D8-E878B227B8B4}"/>
                </a:ext>
              </a:extLst>
            </p:cNvPr>
            <p:cNvSpPr txBox="1"/>
            <p:nvPr/>
          </p:nvSpPr>
          <p:spPr>
            <a:xfrm>
              <a:off x="1544823" y="4717709"/>
              <a:ext cx="95250" cy="200055"/>
            </a:xfrm>
            <a:prstGeom prst="rect">
              <a:avLst/>
            </a:prstGeom>
            <a:noFill/>
          </p:spPr>
          <p:txBody>
            <a:bodyPr wrap="square" rtlCol="0">
              <a:spAutoFit/>
            </a:bodyPr>
            <a:lstStyle/>
            <a:p>
              <a:endParaRPr lang="it-IT" sz="700" dirty="0">
                <a:solidFill>
                  <a:srgbClr val="146BBA"/>
                </a:solidFill>
                <a:latin typeface="Myriad Pro" pitchFamily="34" charset="0"/>
              </a:endParaRPr>
            </a:p>
          </p:txBody>
        </p:sp>
      </p:grpSp>
      <p:sp>
        <p:nvSpPr>
          <p:cNvPr id="39" name="Parentesi quadra aperta 38">
            <a:extLst>
              <a:ext uri="{FF2B5EF4-FFF2-40B4-BE49-F238E27FC236}">
                <a16:creationId xmlns:a16="http://schemas.microsoft.com/office/drawing/2014/main" id="{2ABD15A0-3FB2-4A97-9113-E2F28508E3C7}"/>
              </a:ext>
            </a:extLst>
          </p:cNvPr>
          <p:cNvSpPr/>
          <p:nvPr/>
        </p:nvSpPr>
        <p:spPr bwMode="auto">
          <a:xfrm>
            <a:off x="2368540" y="2984266"/>
            <a:ext cx="1221936" cy="2702207"/>
          </a:xfrm>
          <a:prstGeom prst="leftBracket">
            <a:avLst>
              <a:gd name="adj" fmla="val 0"/>
            </a:avLst>
          </a:prstGeom>
          <a:noFill/>
          <a:ln w="28575" cap="flat" cmpd="sng" algn="ctr">
            <a:solidFill>
              <a:srgbClr val="146BBA"/>
            </a:solidFill>
            <a:prstDash val="sysDash"/>
            <a:round/>
            <a:headEnd type="triangl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a:ln>
                <a:noFill/>
              </a:ln>
              <a:solidFill>
                <a:srgbClr val="006699"/>
              </a:solidFill>
              <a:effectLst/>
              <a:latin typeface="Arial" charset="0"/>
            </a:endParaRPr>
          </a:p>
        </p:txBody>
      </p:sp>
      <p:sp>
        <p:nvSpPr>
          <p:cNvPr id="40" name="Rettangolo 39">
            <a:extLst>
              <a:ext uri="{FF2B5EF4-FFF2-40B4-BE49-F238E27FC236}">
                <a16:creationId xmlns:a16="http://schemas.microsoft.com/office/drawing/2014/main" id="{CF5EEE15-7E46-4286-AF87-AF47958596A7}"/>
              </a:ext>
            </a:extLst>
          </p:cNvPr>
          <p:cNvSpPr/>
          <p:nvPr/>
        </p:nvSpPr>
        <p:spPr bwMode="auto">
          <a:xfrm>
            <a:off x="3590476" y="5640436"/>
            <a:ext cx="177800" cy="92075"/>
          </a:xfrm>
          <a:prstGeom prst="rect">
            <a:avLst/>
          </a:prstGeom>
          <a:noFill/>
          <a:ln w="9525"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sp>
        <p:nvSpPr>
          <p:cNvPr id="41" name="Parentesi quadra aperta 40">
            <a:extLst>
              <a:ext uri="{FF2B5EF4-FFF2-40B4-BE49-F238E27FC236}">
                <a16:creationId xmlns:a16="http://schemas.microsoft.com/office/drawing/2014/main" id="{61F4745B-4BD0-4851-9F83-46D89C0BD52D}"/>
              </a:ext>
            </a:extLst>
          </p:cNvPr>
          <p:cNvSpPr/>
          <p:nvPr/>
        </p:nvSpPr>
        <p:spPr bwMode="auto">
          <a:xfrm>
            <a:off x="2368539" y="2642050"/>
            <a:ext cx="2974181" cy="2702207"/>
          </a:xfrm>
          <a:prstGeom prst="leftBracket">
            <a:avLst>
              <a:gd name="adj" fmla="val 0"/>
            </a:avLst>
          </a:prstGeom>
          <a:noFill/>
          <a:ln w="28575" cap="flat" cmpd="sng" algn="ctr">
            <a:solidFill>
              <a:srgbClr val="146BBA"/>
            </a:solidFill>
            <a:prstDash val="sysDash"/>
            <a:round/>
            <a:headEnd type="triangl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a:ln>
                <a:noFill/>
              </a:ln>
              <a:solidFill>
                <a:srgbClr val="006699"/>
              </a:solidFill>
              <a:effectLst/>
              <a:latin typeface="Arial"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2519999" y="1173480"/>
            <a:ext cx="4032000" cy="8005623"/>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p>
            <a:pPr indent="92075" algn="l">
              <a:spcBef>
                <a:spcPts val="200"/>
              </a:spcBef>
              <a:buFont typeface="Calibri" pitchFamily="34" charset="0"/>
              <a:buChar char="‒"/>
            </a:pPr>
            <a:r>
              <a:rPr lang="en-GB" sz="900" b="0" kern="0" dirty="0">
                <a:solidFill>
                  <a:schemeClr val="tx1"/>
                </a:solidFill>
                <a:latin typeface="Myriad Pro"/>
                <a:cs typeface="Calibri" pitchFamily="34" charset="0"/>
              </a:rPr>
              <a:t>Button</a:t>
            </a:r>
          </a:p>
          <a:p>
            <a:pPr algn="l">
              <a:spcBef>
                <a:spcPts val="200"/>
              </a:spcBef>
            </a:pPr>
            <a:endParaRPr lang="en-GB" sz="900" b="0" kern="0" dirty="0">
              <a:solidFill>
                <a:schemeClr val="tx1"/>
              </a:solidFill>
              <a:latin typeface="Myriad Pro"/>
              <a:cs typeface="Calibri" pitchFamily="34" charset="0"/>
            </a:endParaRPr>
          </a:p>
          <a:p>
            <a:pPr algn="l">
              <a:spcBef>
                <a:spcPts val="200"/>
              </a:spcBef>
            </a:pPr>
            <a:r>
              <a:rPr lang="en-GB" sz="900" b="0" kern="0" dirty="0">
                <a:solidFill>
                  <a:schemeClr val="tx1"/>
                </a:solidFill>
                <a:latin typeface="Myriad Pro"/>
                <a:cs typeface="Calibri" pitchFamily="34" charset="0"/>
              </a:rPr>
              <a:t>Allows to erase a Gateway or a Device.</a:t>
            </a: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r>
              <a:rPr lang="en-GB" sz="900" kern="0" dirty="0">
                <a:solidFill>
                  <a:schemeClr val="tx1"/>
                </a:solidFill>
                <a:latin typeface="Myriad Pro"/>
                <a:cs typeface="Calibri" pitchFamily="34" charset="0"/>
              </a:rPr>
              <a:t>1.</a:t>
            </a:r>
            <a:r>
              <a:rPr lang="en-GB" sz="900" b="0" kern="0" dirty="0">
                <a:solidFill>
                  <a:schemeClr val="tx1"/>
                </a:solidFill>
                <a:latin typeface="Myriad Pro"/>
                <a:cs typeface="Calibri" pitchFamily="34" charset="0"/>
              </a:rPr>
              <a:t> Click “Delete” in the “Gateway settings” or “Device settings” page </a:t>
            </a:r>
          </a:p>
          <a:p>
            <a:pPr algn="l">
              <a:spcBef>
                <a:spcPts val="200"/>
              </a:spcBef>
            </a:pPr>
            <a:r>
              <a:rPr lang="en-GB" sz="900" b="0" kern="0" dirty="0">
                <a:solidFill>
                  <a:schemeClr val="tx1"/>
                </a:solidFill>
                <a:latin typeface="Myriad Pro"/>
                <a:cs typeface="Calibri" pitchFamily="34" charset="0"/>
              </a:rPr>
              <a:t>A confirmation page appears.</a:t>
            </a: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r>
              <a:rPr lang="en-GB" sz="900" kern="0" dirty="0">
                <a:solidFill>
                  <a:schemeClr val="tx1"/>
                </a:solidFill>
                <a:latin typeface="Myriad Pro"/>
                <a:cs typeface="Calibri" pitchFamily="34" charset="0"/>
              </a:rPr>
              <a:t>2.</a:t>
            </a:r>
            <a:r>
              <a:rPr lang="en-GB" sz="900" b="0" kern="0" dirty="0">
                <a:solidFill>
                  <a:schemeClr val="tx1"/>
                </a:solidFill>
                <a:latin typeface="Myriad Pro"/>
                <a:cs typeface="Calibri" pitchFamily="34" charset="0"/>
              </a:rPr>
              <a:t> Click “Erase” to confirm the deletion of the Gateway or the Device</a:t>
            </a:r>
          </a:p>
          <a:p>
            <a:pPr algn="l">
              <a:spcBef>
                <a:spcPts val="200"/>
              </a:spcBef>
            </a:pPr>
            <a:endParaRPr lang="en-GB" sz="900" kern="0" dirty="0">
              <a:solidFill>
                <a:schemeClr val="tx1"/>
              </a:solidFill>
              <a:latin typeface="Myriad Pro"/>
              <a:cs typeface="Calibri" pitchFamily="34" charset="0"/>
            </a:endParaRPr>
          </a:p>
          <a:p>
            <a:pPr algn="l">
              <a:spcBef>
                <a:spcPts val="200"/>
              </a:spcBef>
            </a:pPr>
            <a:r>
              <a:rPr lang="en-GB" sz="900" kern="0" dirty="0">
                <a:solidFill>
                  <a:srgbClr val="146BBA"/>
                </a:solidFill>
                <a:latin typeface="Myriad Pro"/>
                <a:cs typeface="Calibri" pitchFamily="34" charset="0"/>
              </a:rPr>
              <a:t>Note1:</a:t>
            </a:r>
            <a:r>
              <a:rPr lang="en-GB" sz="900" b="0" kern="0" dirty="0">
                <a:solidFill>
                  <a:schemeClr val="tx1"/>
                </a:solidFill>
                <a:latin typeface="Myriad Pro"/>
                <a:cs typeface="Calibri" pitchFamily="34" charset="0"/>
              </a:rPr>
              <a:t> To erase a Gateway, is necessary delete all the devices connected to it at first!</a:t>
            </a: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indent="92075" algn="l">
              <a:spcBef>
                <a:spcPts val="200"/>
              </a:spcBef>
              <a:buFont typeface="Arial" pitchFamily="34" charset="0"/>
              <a:buChar char="•"/>
            </a:pPr>
            <a:r>
              <a:rPr lang="en-GB" sz="900" b="0" kern="0" dirty="0">
                <a:solidFill>
                  <a:schemeClr val="tx1"/>
                </a:solidFill>
                <a:latin typeface="Myriad Pro"/>
                <a:cs typeface="Calibri" pitchFamily="34" charset="0"/>
              </a:rPr>
              <a:t> </a:t>
            </a:r>
            <a:r>
              <a:rPr lang="en-GB" sz="900" kern="0" dirty="0">
                <a:solidFill>
                  <a:schemeClr val="tx1"/>
                </a:solidFill>
                <a:latin typeface="Myriad Pro"/>
                <a:cs typeface="Calibri" pitchFamily="34" charset="0"/>
              </a:rPr>
              <a:t>LIST OF REQUIRED PARAMETERS:</a:t>
            </a:r>
          </a:p>
          <a:p>
            <a:pPr indent="92075" algn="l">
              <a:spcBef>
                <a:spcPts val="200"/>
              </a:spcBef>
              <a:buFont typeface="Calibri" pitchFamily="34" charset="0"/>
              <a:buChar char="‒"/>
            </a:pPr>
            <a:r>
              <a:rPr lang="en-GB" sz="900" b="0" kern="0" dirty="0">
                <a:solidFill>
                  <a:schemeClr val="tx1"/>
                </a:solidFill>
                <a:latin typeface="Myriad Pro"/>
                <a:cs typeface="Calibri" pitchFamily="34" charset="0"/>
              </a:rPr>
              <a:t> Highly required parameters - Address/Position:</a:t>
            </a:r>
          </a:p>
          <a:p>
            <a:pPr marL="182563" indent="84138" algn="l">
              <a:spcBef>
                <a:spcPts val="0"/>
              </a:spcBef>
              <a:buFont typeface="Wingdings" pitchFamily="2" charset="2"/>
              <a:buChar char="ü"/>
            </a:pPr>
            <a:r>
              <a:rPr lang="en-GB" sz="900" b="0" kern="0" dirty="0">
                <a:solidFill>
                  <a:schemeClr val="tx1"/>
                </a:solidFill>
                <a:latin typeface="Myriad Pro"/>
                <a:cs typeface="Calibri" pitchFamily="34" charset="0"/>
              </a:rPr>
              <a:t>Modbus Address, a different Modbus address for each device connected to the same bus RS485</a:t>
            </a:r>
          </a:p>
          <a:p>
            <a:pPr marL="182563" indent="84138" algn="l">
              <a:spcBef>
                <a:spcPts val="0"/>
              </a:spcBef>
              <a:buFont typeface="Wingdings" pitchFamily="2" charset="2"/>
              <a:buChar char="ü"/>
            </a:pPr>
            <a:r>
              <a:rPr lang="en-GB" sz="900" b="0" kern="0" dirty="0">
                <a:solidFill>
                  <a:schemeClr val="tx1"/>
                </a:solidFill>
                <a:latin typeface="Myriad Pro"/>
                <a:cs typeface="Calibri" pitchFamily="34" charset="0"/>
              </a:rPr>
              <a:t>Positions, different for wiring reasons; </a:t>
            </a:r>
            <a:r>
              <a:rPr lang="en-GB" sz="700" b="0" kern="0" dirty="0">
                <a:solidFill>
                  <a:schemeClr val="tx1"/>
                </a:solidFill>
                <a:latin typeface="Myriad Pro"/>
                <a:cs typeface="Calibri" pitchFamily="34" charset="0"/>
              </a:rPr>
              <a:t>(only for Counters with pulse output)</a:t>
            </a:r>
            <a:endParaRPr lang="en-GB" sz="900" b="0" kern="0" dirty="0">
              <a:solidFill>
                <a:schemeClr val="tx1"/>
              </a:solidFill>
              <a:latin typeface="Myriad Pro"/>
              <a:cs typeface="Calibri" pitchFamily="34" charset="0"/>
            </a:endParaRPr>
          </a:p>
          <a:p>
            <a:pPr indent="92075" algn="l">
              <a:spcBef>
                <a:spcPts val="200"/>
              </a:spcBef>
              <a:buFont typeface="Calibri" pitchFamily="34" charset="0"/>
              <a:buChar char="‒"/>
            </a:pPr>
            <a:r>
              <a:rPr lang="en-GB" sz="900" b="0" kern="0" dirty="0">
                <a:solidFill>
                  <a:schemeClr val="tx1"/>
                </a:solidFill>
                <a:latin typeface="Myriad Pro"/>
                <a:cs typeface="Calibri" pitchFamily="34" charset="0"/>
              </a:rPr>
              <a:t>Essential parameter – Name:</a:t>
            </a:r>
          </a:p>
          <a:p>
            <a:pPr marL="182563" indent="84138" algn="l">
              <a:spcBef>
                <a:spcPts val="0"/>
              </a:spcBef>
              <a:buFont typeface="Wingdings" pitchFamily="2" charset="2"/>
              <a:buChar char="ü"/>
            </a:pPr>
            <a:r>
              <a:rPr lang="en-GB" sz="900" b="0" kern="0" dirty="0">
                <a:solidFill>
                  <a:schemeClr val="tx1"/>
                </a:solidFill>
                <a:latin typeface="Myriad Pro"/>
                <a:cs typeface="Calibri" pitchFamily="34" charset="0"/>
              </a:rPr>
              <a:t>Impossible to use several times the same name  </a:t>
            </a:r>
          </a:p>
          <a:p>
            <a:pPr marL="182563" indent="84138" algn="l">
              <a:spcBef>
                <a:spcPts val="0"/>
              </a:spcBef>
              <a:buFont typeface="Wingdings" pitchFamily="2" charset="2"/>
              <a:buChar char="ü"/>
            </a:pPr>
            <a:r>
              <a:rPr lang="en-GB" sz="900" b="0" kern="0" dirty="0">
                <a:solidFill>
                  <a:schemeClr val="tx1"/>
                </a:solidFill>
                <a:latin typeface="Myriad Pro"/>
                <a:cs typeface="Calibri" pitchFamily="34" charset="0"/>
              </a:rPr>
              <a:t>If forgotten during the settings, Web Server will assign a default value </a:t>
            </a:r>
            <a:br>
              <a:rPr lang="en-GB" sz="900" b="0" kern="0" dirty="0">
                <a:solidFill>
                  <a:schemeClr val="tx1"/>
                </a:solidFill>
                <a:latin typeface="Myriad Pro"/>
                <a:cs typeface="Calibri" pitchFamily="34" charset="0"/>
              </a:rPr>
            </a:br>
            <a:r>
              <a:rPr lang="en-GB" sz="700" b="0" kern="0" dirty="0">
                <a:solidFill>
                  <a:schemeClr val="tx1"/>
                </a:solidFill>
                <a:latin typeface="Myriad Pro"/>
                <a:cs typeface="Calibri" pitchFamily="34" charset="0"/>
              </a:rPr>
              <a:t>(IP Address for Gateway, Modbus Address for Devices RS485, Modbus Address-Position for Devices with pulse output).</a:t>
            </a:r>
            <a:endParaRPr lang="en-GB" sz="900" b="0" kern="0" dirty="0">
              <a:solidFill>
                <a:schemeClr val="tx1"/>
              </a:solidFill>
              <a:latin typeface="Myriad Pro"/>
              <a:cs typeface="Calibri" pitchFamily="34" charset="0"/>
            </a:endParaRPr>
          </a:p>
          <a:p>
            <a:pPr indent="92075" algn="l">
              <a:spcBef>
                <a:spcPts val="200"/>
              </a:spcBef>
              <a:buFont typeface="Calibri" pitchFamily="34" charset="0"/>
              <a:buChar char="‒"/>
            </a:pPr>
            <a:r>
              <a:rPr lang="en-GB" sz="900" b="0" kern="0" dirty="0">
                <a:solidFill>
                  <a:schemeClr val="tx1"/>
                </a:solidFill>
                <a:latin typeface="Myriad Pro"/>
                <a:cs typeface="Calibri" pitchFamily="34" charset="0"/>
              </a:rPr>
              <a:t>Parameter “Model”:</a:t>
            </a:r>
          </a:p>
          <a:p>
            <a:pPr marL="182563" indent="84138" algn="l">
              <a:spcBef>
                <a:spcPts val="0"/>
              </a:spcBef>
              <a:buFont typeface="Wingdings" pitchFamily="2" charset="2"/>
              <a:buChar char="ü"/>
            </a:pPr>
            <a:r>
              <a:rPr lang="en-GB" sz="900" b="0" kern="0" dirty="0">
                <a:solidFill>
                  <a:schemeClr val="tx1"/>
                </a:solidFill>
                <a:latin typeface="Myriad Pro"/>
                <a:cs typeface="Calibri" pitchFamily="34" charset="0"/>
              </a:rPr>
              <a:t>Possibility to have one, two or several identical models.</a:t>
            </a:r>
          </a:p>
          <a:p>
            <a:pPr marL="182563" indent="84138" algn="l">
              <a:spcBef>
                <a:spcPts val="0"/>
              </a:spcBef>
              <a:buFont typeface="Wingdings" pitchFamily="2" charset="2"/>
              <a:buChar char="ü"/>
            </a:pPr>
            <a:r>
              <a:rPr lang="en-GB" sz="900" b="0" kern="0" dirty="0">
                <a:solidFill>
                  <a:schemeClr val="tx1"/>
                </a:solidFill>
                <a:latin typeface="Myriad Pro"/>
                <a:cs typeface="Calibri" pitchFamily="34" charset="0"/>
              </a:rPr>
              <a:t>If forgotten during the settings is shown the message “Configuration Error”.</a:t>
            </a:r>
          </a:p>
          <a:p>
            <a:pPr algn="l">
              <a:spcBef>
                <a:spcPts val="200"/>
              </a:spcBef>
            </a:pPr>
            <a:endParaRPr lang="en-GB" sz="900" b="0" kern="0" dirty="0">
              <a:solidFill>
                <a:schemeClr val="tx1"/>
              </a:solidFill>
              <a:latin typeface="Myriad Pro"/>
              <a:cs typeface="Calibri" pitchFamily="34" charset="0"/>
            </a:endParaRPr>
          </a:p>
          <a:p>
            <a:pPr lvl="0" indent="87313" algn="l">
              <a:spcBef>
                <a:spcPts val="200"/>
              </a:spcBef>
              <a:buFont typeface="Arial" pitchFamily="34" charset="0"/>
              <a:buChar char="•"/>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marL="342900" marR="0" lvl="0" indent="-342900" algn="l" defTabSz="914400" rtl="0" eaLnBrk="1" fontAlgn="base" latinLnBrk="0" hangingPunct="1">
              <a:lnSpc>
                <a:spcPct val="100000"/>
              </a:lnSpc>
              <a:spcBef>
                <a:spcPts val="200"/>
              </a:spcBef>
              <a:spcAft>
                <a:spcPct val="0"/>
              </a:spcAft>
              <a:buClrTx/>
              <a:buSzTx/>
              <a:buFontTx/>
              <a:buNone/>
              <a:tabLst/>
              <a:defRPr/>
            </a:pPr>
            <a:endParaRPr kumimoji="0" lang="en-GB" sz="900" b="0" i="0" u="none" strike="noStrike" kern="0" cap="none" spc="0" normalizeH="0" baseline="0" dirty="0">
              <a:ln>
                <a:noFill/>
              </a:ln>
              <a:solidFill>
                <a:schemeClr val="tx1"/>
              </a:solidFill>
              <a:effectLst/>
              <a:uLnTx/>
              <a:uFillTx/>
              <a:latin typeface="Myriad Pro"/>
              <a:ea typeface="+mn-ea"/>
              <a:cs typeface="Calibri" pitchFamily="34" charset="0"/>
            </a:endParaRPr>
          </a:p>
        </p:txBody>
      </p:sp>
      <p:pic>
        <p:nvPicPr>
          <p:cNvPr id="55298" name="Picture 2"/>
          <p:cNvPicPr>
            <a:picLocks noChangeAspect="1" noChangeArrowheads="1"/>
          </p:cNvPicPr>
          <p:nvPr/>
        </p:nvPicPr>
        <p:blipFill>
          <a:blip r:embed="rId3" cstate="print"/>
          <a:srcRect/>
          <a:stretch>
            <a:fillRect/>
          </a:stretch>
        </p:blipFill>
        <p:spPr bwMode="auto">
          <a:xfrm>
            <a:off x="3096000" y="1166400"/>
            <a:ext cx="842211" cy="252000"/>
          </a:xfrm>
          <a:prstGeom prst="roundRect">
            <a:avLst/>
          </a:prstGeom>
          <a:noFill/>
          <a:ln w="9525">
            <a:noFill/>
            <a:miter lim="800000"/>
            <a:headEnd/>
            <a:tailEnd/>
          </a:ln>
        </p:spPr>
      </p:pic>
      <p:pic>
        <p:nvPicPr>
          <p:cNvPr id="26" name="Picture 2"/>
          <p:cNvPicPr>
            <a:picLocks noChangeAspect="1" noChangeArrowheads="1"/>
          </p:cNvPicPr>
          <p:nvPr/>
        </p:nvPicPr>
        <p:blipFill>
          <a:blip r:embed="rId4" cstate="print"/>
          <a:srcRect/>
          <a:stretch>
            <a:fillRect/>
          </a:stretch>
        </p:blipFill>
        <p:spPr bwMode="auto">
          <a:xfrm>
            <a:off x="2988000" y="1728000"/>
            <a:ext cx="2753438" cy="1980000"/>
          </a:xfrm>
          <a:prstGeom prst="rect">
            <a:avLst/>
          </a:prstGeom>
          <a:noFill/>
          <a:ln w="9525">
            <a:noFill/>
            <a:miter lim="800000"/>
            <a:headEnd/>
            <a:tailEnd/>
          </a:ln>
        </p:spPr>
      </p:pic>
      <p:pic>
        <p:nvPicPr>
          <p:cNvPr id="55299" name="Picture 3"/>
          <p:cNvPicPr>
            <a:picLocks noChangeAspect="1" noChangeArrowheads="1"/>
          </p:cNvPicPr>
          <p:nvPr/>
        </p:nvPicPr>
        <p:blipFill>
          <a:blip r:embed="rId5" cstate="print"/>
          <a:srcRect/>
          <a:stretch>
            <a:fillRect/>
          </a:stretch>
        </p:blipFill>
        <p:spPr bwMode="auto">
          <a:xfrm>
            <a:off x="2988000" y="4176000"/>
            <a:ext cx="2753438" cy="1980000"/>
          </a:xfrm>
          <a:prstGeom prst="rect">
            <a:avLst/>
          </a:prstGeom>
          <a:noFill/>
          <a:ln w="9525">
            <a:noFill/>
            <a:miter lim="800000"/>
            <a:headEnd/>
            <a:tailEnd/>
          </a:ln>
        </p:spPr>
      </p:pic>
      <p:grpSp>
        <p:nvGrpSpPr>
          <p:cNvPr id="14" name="Gruppo 18"/>
          <p:cNvGrpSpPr/>
          <p:nvPr/>
        </p:nvGrpSpPr>
        <p:grpSpPr>
          <a:xfrm>
            <a:off x="4860000" y="3456000"/>
            <a:ext cx="293824" cy="360000"/>
            <a:chOff x="1483200" y="4590000"/>
            <a:chExt cx="293824" cy="360000"/>
          </a:xfrm>
        </p:grpSpPr>
        <p:pic>
          <p:nvPicPr>
            <p:cNvPr id="15"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16" name="CasellaDiTesto 15"/>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18" name="Gruppo 18"/>
          <p:cNvGrpSpPr/>
          <p:nvPr/>
        </p:nvGrpSpPr>
        <p:grpSpPr>
          <a:xfrm>
            <a:off x="4716000" y="5220000"/>
            <a:ext cx="293824" cy="360000"/>
            <a:chOff x="1483200" y="4590000"/>
            <a:chExt cx="293824" cy="360000"/>
          </a:xfrm>
        </p:grpSpPr>
        <p:pic>
          <p:nvPicPr>
            <p:cNvPr id="19"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23" name="CasellaDiTesto 22"/>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2519999" y="117348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R="0" lvl="0" indent="-342900" algn="l" defTabSz="914400" rtl="0" eaLnBrk="1" fontAlgn="base" latinLnBrk="0" hangingPunct="1">
              <a:lnSpc>
                <a:spcPct val="100000"/>
              </a:lnSpc>
              <a:spcBef>
                <a:spcPts val="200"/>
              </a:spcBef>
              <a:spcAft>
                <a:spcPct val="0"/>
              </a:spcAft>
              <a:buClrTx/>
              <a:buSzTx/>
              <a:buFontTx/>
              <a:buNone/>
              <a:tabLst/>
              <a:defRPr/>
            </a:pPr>
            <a:r>
              <a:rPr kumimoji="0" lang="en-GB" sz="900" i="0" u="none" strike="noStrike" kern="0" cap="none" spc="0" normalizeH="0" baseline="0" noProof="0" dirty="0">
                <a:ln>
                  <a:noFill/>
                </a:ln>
                <a:solidFill>
                  <a:srgbClr val="146BBA"/>
                </a:solidFill>
                <a:effectLst/>
                <a:uLnTx/>
                <a:uFillTx/>
                <a:latin typeface="Myriad Pro"/>
                <a:ea typeface="+mn-ea"/>
                <a:cs typeface="Calibri" pitchFamily="34" charset="0"/>
              </a:rPr>
              <a:t>7.12.2</a:t>
            </a:r>
            <a:r>
              <a:rPr kumimoji="0" lang="en-GB" sz="900" i="0" u="none" strike="noStrike" kern="0" cap="none" spc="0" normalizeH="0" baseline="0" noProof="0" dirty="0">
                <a:ln>
                  <a:noFill/>
                </a:ln>
                <a:solidFill>
                  <a:srgbClr val="ED1C24"/>
                </a:solidFill>
                <a:effectLst/>
                <a:uLnTx/>
                <a:uFillTx/>
                <a:latin typeface="Myriad Pro"/>
                <a:ea typeface="+mn-ea"/>
                <a:cs typeface="Calibri" pitchFamily="34" charset="0"/>
              </a:rPr>
              <a:t> </a:t>
            </a:r>
            <a:r>
              <a:rPr kumimoji="0" lang="en-GB" sz="900" i="0" u="none" strike="noStrike" kern="0" cap="none" spc="0" normalizeH="0" baseline="0" noProof="0" dirty="0">
                <a:ln>
                  <a:noFill/>
                </a:ln>
                <a:solidFill>
                  <a:schemeClr val="tx1"/>
                </a:solidFill>
                <a:effectLst/>
                <a:uLnTx/>
                <a:uFillTx/>
                <a:latin typeface="Myriad Pro"/>
                <a:ea typeface="+mn-ea"/>
                <a:cs typeface="Calibri" pitchFamily="34" charset="0"/>
              </a:rPr>
              <a:t>Loads, Groups and Panel boards </a:t>
            </a:r>
            <a:r>
              <a:rPr lang="en-GB" sz="900" kern="0" dirty="0">
                <a:solidFill>
                  <a:schemeClr val="tx1"/>
                </a:solidFill>
                <a:latin typeface="Myriad Pro"/>
                <a:cs typeface="Calibri" pitchFamily="34" charset="0"/>
              </a:rPr>
              <a:t>configuration</a:t>
            </a:r>
          </a:p>
          <a:p>
            <a:pPr lvl="0" indent="-342900" algn="l">
              <a:spcBef>
                <a:spcPts val="200"/>
              </a:spcBef>
              <a:defRPr/>
            </a:pPr>
            <a:r>
              <a:rPr lang="en-GB" sz="900" b="0" kern="0" dirty="0">
                <a:solidFill>
                  <a:schemeClr val="tx1"/>
                </a:solidFill>
                <a:latin typeface="Myriad Pro"/>
                <a:cs typeface="Calibri" pitchFamily="34" charset="0"/>
              </a:rPr>
              <a:t>Optional setup, used to give a description of the electrical installation by panel board(s), load(s) and group(s)</a:t>
            </a:r>
          </a:p>
          <a:p>
            <a:pPr marR="0" lvl="0" indent="-342900" algn="l" defTabSz="914400" rtl="0" eaLnBrk="1" fontAlgn="base" latinLnBrk="0" hangingPunct="1">
              <a:lnSpc>
                <a:spcPct val="100000"/>
              </a:lnSpc>
              <a:spcBef>
                <a:spcPts val="200"/>
              </a:spcBef>
              <a:spcAft>
                <a:spcPct val="0"/>
              </a:spcAft>
              <a:buClrTx/>
              <a:buSzTx/>
              <a:buFontTx/>
              <a:buNone/>
              <a:tabLst/>
              <a:defRPr/>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r>
              <a:rPr lang="en-GB" sz="900" kern="0" dirty="0">
                <a:solidFill>
                  <a:schemeClr val="tx1"/>
                </a:solidFill>
                <a:latin typeface="Myriad Pro"/>
                <a:cs typeface="Calibri" pitchFamily="34" charset="0"/>
              </a:rPr>
              <a:t>1. </a:t>
            </a:r>
            <a:r>
              <a:rPr lang="en-GB" sz="900" b="0" kern="0" dirty="0">
                <a:solidFill>
                  <a:schemeClr val="tx1"/>
                </a:solidFill>
                <a:latin typeface="Myriad Pro"/>
                <a:cs typeface="Calibri" pitchFamily="34" charset="0"/>
              </a:rPr>
              <a:t>Click “Loads, groups and panel boards”</a:t>
            </a:r>
          </a:p>
          <a:p>
            <a:pPr lvl="0" indent="-342900" algn="l">
              <a:spcBef>
                <a:spcPts val="200"/>
              </a:spcBef>
            </a:pPr>
            <a:r>
              <a:rPr lang="en-GB" sz="900" b="0" kern="0" dirty="0">
                <a:solidFill>
                  <a:schemeClr val="tx1"/>
                </a:solidFill>
                <a:latin typeface="Myriad Pro"/>
                <a:cs typeface="Calibri" pitchFamily="34" charset="0"/>
              </a:rPr>
              <a:t>Loads, groups and panel boards settings page appears.</a:t>
            </a: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indent="-342900" algn="l">
              <a:spcBef>
                <a:spcPts val="200"/>
              </a:spcBef>
            </a:pPr>
            <a:r>
              <a:rPr lang="en-GB" sz="900" kern="0" dirty="0">
                <a:solidFill>
                  <a:schemeClr val="tx1"/>
                </a:solidFill>
                <a:latin typeface="Myriad Pro"/>
                <a:cs typeface="Calibri" pitchFamily="34" charset="0"/>
              </a:rPr>
              <a:t>2. </a:t>
            </a:r>
            <a:r>
              <a:rPr lang="en-GB" sz="900" b="0" kern="0" dirty="0">
                <a:solidFill>
                  <a:schemeClr val="tx1"/>
                </a:solidFill>
                <a:latin typeface="Myriad Pro"/>
                <a:cs typeface="Calibri" pitchFamily="34" charset="0"/>
              </a:rPr>
              <a:t>Click “Panel boards”, “Loads” or “Measure Groups” to create a panel board, a load or a measure group.</a:t>
            </a: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r>
              <a:rPr lang="en-GB" sz="900" b="0" kern="0" dirty="0">
                <a:solidFill>
                  <a:schemeClr val="tx1"/>
                </a:solidFill>
                <a:latin typeface="Myriad Pro"/>
                <a:cs typeface="Calibri" pitchFamily="34" charset="0"/>
              </a:rPr>
              <a:t>Every page is divided into two sections:</a:t>
            </a:r>
          </a:p>
          <a:p>
            <a:pPr lvl="0" algn="l">
              <a:spcBef>
                <a:spcPts val="200"/>
              </a:spcBef>
            </a:pPr>
            <a:r>
              <a:rPr lang="en-GB" sz="900" b="0" kern="0" dirty="0">
                <a:solidFill>
                  <a:schemeClr val="tx1"/>
                </a:solidFill>
                <a:latin typeface="Myriad Pro"/>
                <a:cs typeface="Calibri" pitchFamily="34" charset="0"/>
              </a:rPr>
              <a:t>- left section is the “Added Panel boards / Loads / Measure groups” area.</a:t>
            </a:r>
          </a:p>
          <a:p>
            <a:pPr lvl="0" algn="l">
              <a:spcBef>
                <a:spcPts val="200"/>
              </a:spcBef>
            </a:pPr>
            <a:r>
              <a:rPr lang="en-GB" sz="900" b="0" kern="0" dirty="0">
                <a:solidFill>
                  <a:schemeClr val="tx1"/>
                </a:solidFill>
                <a:latin typeface="Myriad Pro"/>
                <a:cs typeface="Calibri" pitchFamily="34" charset="0"/>
              </a:rPr>
              <a:t>- right section shows the “Panel boards / Loads / Measure groups” settings area, where the configuration fields are available.</a:t>
            </a:r>
            <a:endParaRPr lang="en-GB" sz="900" kern="0" dirty="0">
              <a:solidFill>
                <a:schemeClr val="tx1"/>
              </a:solidFill>
              <a:latin typeface="Myriad Pro"/>
              <a:cs typeface="Calibri" pitchFamily="34" charset="0"/>
            </a:endParaRPr>
          </a:p>
          <a:p>
            <a:pPr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marL="342900" marR="0" lvl="0" indent="-342900" algn="l" defTabSz="914400" rtl="0" eaLnBrk="1" fontAlgn="base" latinLnBrk="0" hangingPunct="1">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a:ea typeface="+mn-ea"/>
              <a:cs typeface="Calibri" pitchFamily="34" charset="0"/>
            </a:endParaRPr>
          </a:p>
        </p:txBody>
      </p:sp>
      <p:pic>
        <p:nvPicPr>
          <p:cNvPr id="57346" name="Picture 2"/>
          <p:cNvPicPr>
            <a:picLocks noChangeAspect="1" noChangeArrowheads="1"/>
          </p:cNvPicPr>
          <p:nvPr/>
        </p:nvPicPr>
        <p:blipFill>
          <a:blip r:embed="rId3" cstate="print"/>
          <a:srcRect/>
          <a:stretch>
            <a:fillRect/>
          </a:stretch>
        </p:blipFill>
        <p:spPr bwMode="auto">
          <a:xfrm>
            <a:off x="2988000" y="4176000"/>
            <a:ext cx="2753438" cy="1980000"/>
          </a:xfrm>
          <a:prstGeom prst="rect">
            <a:avLst/>
          </a:prstGeom>
          <a:noFill/>
          <a:ln w="9525">
            <a:noFill/>
            <a:miter lim="800000"/>
            <a:headEnd/>
            <a:tailEnd/>
          </a:ln>
        </p:spPr>
      </p:pic>
      <p:cxnSp>
        <p:nvCxnSpPr>
          <p:cNvPr id="16" name="Connettore 1 15"/>
          <p:cNvCxnSpPr/>
          <p:nvPr/>
        </p:nvCxnSpPr>
        <p:spPr bwMode="auto">
          <a:xfrm flipH="1">
            <a:off x="3526631" y="4873293"/>
            <a:ext cx="291298" cy="0"/>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cxnSp>
        <p:nvCxnSpPr>
          <p:cNvPr id="17" name="Connettore 1 16"/>
          <p:cNvCxnSpPr/>
          <p:nvPr/>
        </p:nvCxnSpPr>
        <p:spPr bwMode="auto">
          <a:xfrm flipH="1">
            <a:off x="3538539" y="4733925"/>
            <a:ext cx="290511" cy="138589"/>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cxnSp>
        <p:nvCxnSpPr>
          <p:cNvPr id="18" name="Connettore 1 17"/>
          <p:cNvCxnSpPr/>
          <p:nvPr/>
        </p:nvCxnSpPr>
        <p:spPr bwMode="auto">
          <a:xfrm flipH="1" flipV="1">
            <a:off x="3538539" y="4876800"/>
            <a:ext cx="290511" cy="138589"/>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grpSp>
        <p:nvGrpSpPr>
          <p:cNvPr id="31" name="Gruppo 30"/>
          <p:cNvGrpSpPr/>
          <p:nvPr/>
        </p:nvGrpSpPr>
        <p:grpSpPr>
          <a:xfrm>
            <a:off x="3276000" y="4860000"/>
            <a:ext cx="293824" cy="360000"/>
            <a:chOff x="1483200" y="4590000"/>
            <a:chExt cx="293824" cy="360000"/>
          </a:xfrm>
        </p:grpSpPr>
        <p:pic>
          <p:nvPicPr>
            <p:cNvPr id="32" name="Picture 3" descr="C:\Users\Enrico Diani\Desktop\Mano IME.png"/>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33" name="CasellaDiTesto 32"/>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pic>
        <p:nvPicPr>
          <p:cNvPr id="14" name="Immagine 13">
            <a:extLst>
              <a:ext uri="{FF2B5EF4-FFF2-40B4-BE49-F238E27FC236}">
                <a16:creationId xmlns:a16="http://schemas.microsoft.com/office/drawing/2014/main" id="{AA3010FB-6683-4EA5-9A7F-F1BBFAEDD27F}"/>
              </a:ext>
            </a:extLst>
          </p:cNvPr>
          <p:cNvPicPr>
            <a:picLocks noChangeAspect="1"/>
          </p:cNvPicPr>
          <p:nvPr/>
        </p:nvPicPr>
        <p:blipFill>
          <a:blip r:embed="rId5"/>
          <a:stretch>
            <a:fillRect/>
          </a:stretch>
        </p:blipFill>
        <p:spPr>
          <a:xfrm>
            <a:off x="2988001" y="1728000"/>
            <a:ext cx="2753437" cy="1980000"/>
          </a:xfrm>
          <a:prstGeom prst="rect">
            <a:avLst/>
          </a:prstGeom>
        </p:spPr>
      </p:pic>
      <p:grpSp>
        <p:nvGrpSpPr>
          <p:cNvPr id="15" name="Gruppo 14">
            <a:extLst>
              <a:ext uri="{FF2B5EF4-FFF2-40B4-BE49-F238E27FC236}">
                <a16:creationId xmlns:a16="http://schemas.microsoft.com/office/drawing/2014/main" id="{22172033-7A4D-40F8-9434-A3F3B39EAE8D}"/>
              </a:ext>
            </a:extLst>
          </p:cNvPr>
          <p:cNvGrpSpPr/>
          <p:nvPr/>
        </p:nvGrpSpPr>
        <p:grpSpPr>
          <a:xfrm>
            <a:off x="4068000" y="2304000"/>
            <a:ext cx="293824" cy="360000"/>
            <a:chOff x="1483200" y="4590000"/>
            <a:chExt cx="293824" cy="360000"/>
          </a:xfrm>
        </p:grpSpPr>
        <p:pic>
          <p:nvPicPr>
            <p:cNvPr id="21" name="Picture 3" descr="C:\Users\Enrico Diani\Desktop\Mano IME.png">
              <a:extLst>
                <a:ext uri="{FF2B5EF4-FFF2-40B4-BE49-F238E27FC236}">
                  <a16:creationId xmlns:a16="http://schemas.microsoft.com/office/drawing/2014/main" id="{DAA75FF4-831E-470E-8A4A-276C1B91C5F5}"/>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23" name="CasellaDiTesto 22">
              <a:extLst>
                <a:ext uri="{FF2B5EF4-FFF2-40B4-BE49-F238E27FC236}">
                  <a16:creationId xmlns:a16="http://schemas.microsoft.com/office/drawing/2014/main" id="{688103D2-2314-4E9E-B3E9-B8FF8F8781B0}"/>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3">
            <a:extLst>
              <a:ext uri="{FF2B5EF4-FFF2-40B4-BE49-F238E27FC236}">
                <a16:creationId xmlns:a16="http://schemas.microsoft.com/office/drawing/2014/main" id="{AB5F992A-D496-434A-A915-76759290194A}"/>
              </a:ext>
            </a:extLst>
          </p:cNvPr>
          <p:cNvSpPr txBox="1">
            <a:spLocks noChangeArrowheads="1"/>
          </p:cNvSpPr>
          <p:nvPr/>
        </p:nvSpPr>
        <p:spPr bwMode="auto">
          <a:xfrm>
            <a:off x="2519999" y="117348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lgn="l">
              <a:spcBef>
                <a:spcPts val="200"/>
              </a:spcBef>
              <a:defRPr/>
            </a:pPr>
            <a:r>
              <a:rPr lang="en-GB" sz="900" kern="0" dirty="0">
                <a:solidFill>
                  <a:srgbClr val="146BBA"/>
                </a:solidFill>
                <a:latin typeface="Myriad Pro"/>
                <a:cs typeface="Calibri" pitchFamily="34" charset="0"/>
              </a:rPr>
              <a:t>7.12.2.1</a:t>
            </a:r>
            <a:r>
              <a:rPr lang="en-GB" sz="900" kern="0" dirty="0">
                <a:solidFill>
                  <a:schemeClr val="tx1"/>
                </a:solidFill>
                <a:latin typeface="Myriad Pro"/>
                <a:cs typeface="Calibri" pitchFamily="34" charset="0"/>
              </a:rPr>
              <a:t> Panel boards </a:t>
            </a:r>
          </a:p>
          <a:p>
            <a:pPr lvl="0" indent="87313" algn="l">
              <a:spcBef>
                <a:spcPts val="200"/>
              </a:spcBef>
              <a:buFont typeface="Arial" pitchFamily="34" charset="0"/>
              <a:buChar char="•"/>
              <a:defRPr/>
            </a:pPr>
            <a:r>
              <a:rPr lang="en-GB" sz="900" kern="0" dirty="0">
                <a:solidFill>
                  <a:schemeClr val="tx1"/>
                </a:solidFill>
                <a:latin typeface="Myriad Pro" pitchFamily="34" charset="0"/>
                <a:cs typeface="Calibri" pitchFamily="34" charset="0"/>
              </a:rPr>
              <a:t>CREATING AND SAVING PANEL BOARD</a:t>
            </a:r>
          </a:p>
          <a:p>
            <a:pPr lvl="0" algn="l">
              <a:spcBef>
                <a:spcPts val="200"/>
              </a:spcBef>
              <a:defRPr/>
            </a:pPr>
            <a:r>
              <a:rPr lang="en-GB" sz="900" b="0" kern="0" dirty="0">
                <a:solidFill>
                  <a:schemeClr val="tx1"/>
                </a:solidFill>
                <a:latin typeface="Myriad Pro" pitchFamily="34" charset="0"/>
                <a:cs typeface="Calibri" pitchFamily="34" charset="0"/>
              </a:rPr>
              <a:t>For a physical distribution of the different panel boards of the installation.</a:t>
            </a:r>
          </a:p>
          <a:p>
            <a:pPr lvl="0" algn="l">
              <a:spcBef>
                <a:spcPts val="200"/>
              </a:spcBef>
              <a:defRPr/>
            </a:pPr>
            <a:r>
              <a:rPr lang="en-GB" sz="900" b="0" u="sng" kern="0" dirty="0">
                <a:solidFill>
                  <a:schemeClr val="tx1"/>
                </a:solidFill>
                <a:latin typeface="Myriad Pro" pitchFamily="34" charset="0"/>
                <a:cs typeface="Calibri" pitchFamily="34" charset="0"/>
              </a:rPr>
              <a:t>Recommended architecture:</a:t>
            </a:r>
            <a:r>
              <a:rPr lang="en-GB" sz="900" b="0" kern="0" dirty="0">
                <a:solidFill>
                  <a:schemeClr val="tx1"/>
                </a:solidFill>
                <a:latin typeface="Myriad Pro" pitchFamily="34" charset="0"/>
                <a:cs typeface="Calibri" pitchFamily="34" charset="0"/>
              </a:rPr>
              <a:t> only one Gateway per Panel board</a:t>
            </a:r>
          </a:p>
          <a:p>
            <a:pPr lvl="0" indent="-342900" algn="l">
              <a:spcBef>
                <a:spcPts val="200"/>
              </a:spcBef>
            </a:pPr>
            <a:endParaRPr lang="en-GB" sz="900" kern="0" dirty="0">
              <a:solidFill>
                <a:schemeClr val="tx1"/>
              </a:solidFill>
              <a:latin typeface="Myriad Pro" pitchFamily="34" charset="0"/>
              <a:cs typeface="Calibri" pitchFamily="34" charset="0"/>
            </a:endParaRPr>
          </a:p>
          <a:p>
            <a:pPr lvl="0" indent="-342900" algn="l">
              <a:spcBef>
                <a:spcPts val="200"/>
              </a:spcBef>
            </a:pPr>
            <a:endParaRPr lang="en-GB" sz="900" kern="0" dirty="0">
              <a:solidFill>
                <a:schemeClr val="tx1"/>
              </a:solidFill>
              <a:latin typeface="Myriad Pro" pitchFamily="34" charset="0"/>
              <a:cs typeface="Calibri" pitchFamily="34" charset="0"/>
            </a:endParaRPr>
          </a:p>
          <a:p>
            <a:pPr lvl="0" indent="-342900" algn="l">
              <a:spcBef>
                <a:spcPts val="200"/>
              </a:spcBef>
            </a:pPr>
            <a:endParaRPr lang="en-GB" sz="900" kern="0" dirty="0">
              <a:solidFill>
                <a:schemeClr val="tx1"/>
              </a:solidFill>
              <a:latin typeface="Myriad Pro" pitchFamily="34" charset="0"/>
              <a:cs typeface="Calibri" pitchFamily="34" charset="0"/>
            </a:endParaRPr>
          </a:p>
          <a:p>
            <a:pPr lvl="0" indent="-342900" algn="l">
              <a:spcBef>
                <a:spcPts val="200"/>
              </a:spcBef>
            </a:pPr>
            <a:endParaRPr lang="en-GB" sz="900" kern="0" dirty="0">
              <a:solidFill>
                <a:schemeClr val="tx1"/>
              </a:solidFill>
              <a:latin typeface="Myriad Pro" pitchFamily="34" charset="0"/>
              <a:cs typeface="Calibri" pitchFamily="34" charset="0"/>
            </a:endParaRPr>
          </a:p>
          <a:p>
            <a:pPr lvl="0" indent="-342900" algn="l">
              <a:spcBef>
                <a:spcPts val="200"/>
              </a:spcBef>
            </a:pPr>
            <a:endParaRPr lang="en-GB" sz="900" kern="0" dirty="0">
              <a:solidFill>
                <a:schemeClr val="tx1"/>
              </a:solidFill>
              <a:latin typeface="Myriad Pro" pitchFamily="34" charset="0"/>
              <a:cs typeface="Calibri" pitchFamily="34" charset="0"/>
            </a:endParaRPr>
          </a:p>
          <a:p>
            <a:pPr lvl="0" indent="-342900" algn="l">
              <a:spcBef>
                <a:spcPts val="200"/>
              </a:spcBef>
            </a:pPr>
            <a:endParaRPr lang="en-GB" sz="900" kern="0" dirty="0">
              <a:solidFill>
                <a:schemeClr val="tx1"/>
              </a:solidFill>
              <a:latin typeface="Myriad Pro" pitchFamily="34" charset="0"/>
              <a:cs typeface="Calibri" pitchFamily="34" charset="0"/>
            </a:endParaRPr>
          </a:p>
          <a:p>
            <a:pPr lvl="0" indent="-342900" algn="l">
              <a:spcBef>
                <a:spcPts val="200"/>
              </a:spcBef>
            </a:pPr>
            <a:endParaRPr lang="en-GB" sz="900" kern="0" dirty="0">
              <a:solidFill>
                <a:schemeClr val="tx1"/>
              </a:solidFill>
              <a:latin typeface="Myriad Pro" pitchFamily="34" charset="0"/>
              <a:cs typeface="Calibri" pitchFamily="34" charset="0"/>
            </a:endParaRPr>
          </a:p>
          <a:p>
            <a:pPr lvl="0" indent="-342900" algn="l">
              <a:spcBef>
                <a:spcPts val="200"/>
              </a:spcBef>
            </a:pPr>
            <a:endParaRPr lang="en-GB" sz="900" kern="0" dirty="0">
              <a:solidFill>
                <a:schemeClr val="tx1"/>
              </a:solidFill>
              <a:latin typeface="Myriad Pro" pitchFamily="34" charset="0"/>
              <a:cs typeface="Calibri" pitchFamily="34" charset="0"/>
            </a:endParaRPr>
          </a:p>
          <a:p>
            <a:pPr lvl="0" indent="-342900" algn="l">
              <a:spcBef>
                <a:spcPts val="200"/>
              </a:spcBef>
            </a:pPr>
            <a:endParaRPr lang="en-GB" sz="900" kern="0" dirty="0">
              <a:solidFill>
                <a:schemeClr val="tx1"/>
              </a:solidFill>
              <a:latin typeface="Myriad Pro" pitchFamily="34" charset="0"/>
              <a:cs typeface="Calibri" pitchFamily="34" charset="0"/>
            </a:endParaRPr>
          </a:p>
          <a:p>
            <a:pPr lvl="0" indent="-342900" algn="l">
              <a:spcBef>
                <a:spcPts val="200"/>
              </a:spcBef>
            </a:pPr>
            <a:endParaRPr lang="en-GB" sz="900" kern="0" dirty="0">
              <a:solidFill>
                <a:schemeClr val="tx1"/>
              </a:solidFill>
              <a:latin typeface="Myriad Pro" pitchFamily="34" charset="0"/>
              <a:cs typeface="Calibri" pitchFamily="34" charset="0"/>
            </a:endParaRPr>
          </a:p>
          <a:p>
            <a:pPr lvl="0" indent="-342900" algn="l">
              <a:spcBef>
                <a:spcPts val="200"/>
              </a:spcBef>
            </a:pPr>
            <a:endParaRPr lang="en-GB" sz="900" kern="0" dirty="0">
              <a:solidFill>
                <a:schemeClr val="tx1"/>
              </a:solidFill>
              <a:latin typeface="Myriad Pro" pitchFamily="34" charset="0"/>
              <a:cs typeface="Calibri" pitchFamily="34" charset="0"/>
            </a:endParaRPr>
          </a:p>
          <a:p>
            <a:pPr lvl="0" indent="-342900" algn="l">
              <a:spcBef>
                <a:spcPts val="200"/>
              </a:spcBef>
            </a:pPr>
            <a:endParaRPr lang="en-GB" sz="900" kern="0" dirty="0">
              <a:solidFill>
                <a:schemeClr val="tx1"/>
              </a:solidFill>
              <a:latin typeface="Myriad Pro" pitchFamily="34" charset="0"/>
              <a:cs typeface="Calibri" pitchFamily="34" charset="0"/>
            </a:endParaRPr>
          </a:p>
          <a:p>
            <a:pPr lvl="0" indent="-342900" algn="l">
              <a:spcBef>
                <a:spcPts val="200"/>
              </a:spcBef>
            </a:pPr>
            <a:endParaRPr lang="en-GB" sz="900" kern="0" dirty="0">
              <a:solidFill>
                <a:schemeClr val="tx1"/>
              </a:solidFill>
              <a:latin typeface="Myriad Pro" pitchFamily="34" charset="0"/>
              <a:cs typeface="Calibri" pitchFamily="34" charset="0"/>
            </a:endParaRPr>
          </a:p>
          <a:p>
            <a:pPr indent="-342900" algn="l">
              <a:spcBef>
                <a:spcPts val="200"/>
              </a:spcBef>
            </a:pPr>
            <a:r>
              <a:rPr lang="en-GB" sz="900" b="0" dirty="0">
                <a:solidFill>
                  <a:schemeClr val="tx1"/>
                </a:solidFill>
                <a:latin typeface="Myriad Pro" pitchFamily="34" charset="0"/>
              </a:rPr>
              <a:t>To create a Panel board:</a:t>
            </a:r>
          </a:p>
          <a:p>
            <a:pPr lvl="0" indent="-342900" algn="l">
              <a:spcBef>
                <a:spcPts val="200"/>
              </a:spcBef>
            </a:pPr>
            <a:r>
              <a:rPr lang="en-GB" sz="900" kern="0" dirty="0">
                <a:solidFill>
                  <a:schemeClr val="tx1"/>
                </a:solidFill>
                <a:latin typeface="Myriad Pro" pitchFamily="34" charset="0"/>
                <a:cs typeface="Calibri" pitchFamily="34" charset="0"/>
              </a:rPr>
              <a:t>1. </a:t>
            </a:r>
            <a:r>
              <a:rPr lang="en-GB" sz="900" b="0" kern="0" dirty="0">
                <a:solidFill>
                  <a:schemeClr val="tx1"/>
                </a:solidFill>
                <a:latin typeface="Myriad Pro" pitchFamily="34" charset="0"/>
                <a:cs typeface="Calibri" pitchFamily="34" charset="0"/>
              </a:rPr>
              <a:t>Click “Add”</a:t>
            </a:r>
          </a:p>
          <a:p>
            <a:pPr marL="88900" lvl="0" indent="-88900" algn="l">
              <a:spcBef>
                <a:spcPts val="200"/>
              </a:spcBef>
            </a:pPr>
            <a:r>
              <a:rPr lang="en-GB" sz="900" kern="0" dirty="0">
                <a:solidFill>
                  <a:schemeClr val="tx1"/>
                </a:solidFill>
                <a:latin typeface="Myriad Pro" pitchFamily="34" charset="0"/>
                <a:cs typeface="Calibri" pitchFamily="34" charset="0"/>
              </a:rPr>
              <a:t>2.</a:t>
            </a:r>
            <a:r>
              <a:rPr lang="en-GB" sz="900" b="0" kern="0" dirty="0">
                <a:solidFill>
                  <a:schemeClr val="tx1"/>
                </a:solidFill>
                <a:latin typeface="Myriad Pro" pitchFamily="34" charset="0"/>
                <a:cs typeface="Calibri" pitchFamily="34" charset="0"/>
              </a:rPr>
              <a:t> Assign the panel board parameters:</a:t>
            </a:r>
            <a:br>
              <a:rPr lang="en-GB" sz="900" b="0" kern="0" dirty="0">
                <a:solidFill>
                  <a:schemeClr val="tx1"/>
                </a:solidFill>
                <a:latin typeface="Myriad Pro" pitchFamily="34" charset="0"/>
                <a:cs typeface="Calibri" pitchFamily="34" charset="0"/>
              </a:rPr>
            </a:br>
            <a:r>
              <a:rPr lang="en-GB" sz="900" b="0" kern="0" dirty="0">
                <a:solidFill>
                  <a:schemeClr val="tx1"/>
                </a:solidFill>
                <a:latin typeface="Myriad Pro" pitchFamily="34" charset="0"/>
                <a:cs typeface="Calibri" pitchFamily="34" charset="0"/>
              </a:rPr>
              <a:t>Name </a:t>
            </a:r>
            <a:r>
              <a:rPr lang="en-GB" sz="700" b="0" kern="0" dirty="0">
                <a:solidFill>
                  <a:schemeClr val="tx1"/>
                </a:solidFill>
                <a:latin typeface="Myriad Pro" pitchFamily="34" charset="0"/>
                <a:cs typeface="Calibri" pitchFamily="34" charset="0"/>
              </a:rPr>
              <a:t>(required parameter)</a:t>
            </a:r>
            <a:br>
              <a:rPr lang="en-GB" sz="700" b="0" kern="0" dirty="0">
                <a:solidFill>
                  <a:schemeClr val="tx1"/>
                </a:solidFill>
                <a:latin typeface="Myriad Pro" pitchFamily="34" charset="0"/>
                <a:cs typeface="Calibri" pitchFamily="34" charset="0"/>
              </a:rPr>
            </a:br>
            <a:r>
              <a:rPr lang="en-GB" sz="900" b="0" kern="0" dirty="0">
                <a:solidFill>
                  <a:schemeClr val="tx1"/>
                </a:solidFill>
                <a:latin typeface="Myriad Pro" pitchFamily="34" charset="0"/>
                <a:cs typeface="Calibri" pitchFamily="34" charset="0"/>
              </a:rPr>
              <a:t>Description/Location </a:t>
            </a:r>
            <a:r>
              <a:rPr lang="en-GB" sz="700" b="0" kern="0" dirty="0">
                <a:solidFill>
                  <a:schemeClr val="tx1"/>
                </a:solidFill>
                <a:latin typeface="Myriad Pro" pitchFamily="34" charset="0"/>
                <a:cs typeface="Calibri" pitchFamily="34" charset="0"/>
              </a:rPr>
              <a:t>(optional parameter)</a:t>
            </a:r>
          </a:p>
          <a:p>
            <a:pPr lvl="0" algn="l">
              <a:spcBef>
                <a:spcPts val="200"/>
              </a:spcBef>
            </a:pPr>
            <a:r>
              <a:rPr lang="en-GB" sz="900" kern="0" dirty="0">
                <a:solidFill>
                  <a:schemeClr val="tx1"/>
                </a:solidFill>
                <a:latin typeface="Myriad Pro" pitchFamily="34" charset="0"/>
                <a:cs typeface="Calibri" pitchFamily="34" charset="0"/>
              </a:rPr>
              <a:t>3.</a:t>
            </a:r>
            <a:r>
              <a:rPr lang="en-GB" sz="900" b="0" kern="0" dirty="0">
                <a:solidFill>
                  <a:schemeClr val="tx1"/>
                </a:solidFill>
                <a:latin typeface="Myriad Pro" pitchFamily="34" charset="0"/>
                <a:cs typeface="Calibri" pitchFamily="34" charset="0"/>
              </a:rPr>
              <a:t> Click “Save”</a:t>
            </a:r>
          </a:p>
          <a:p>
            <a:pPr algn="l">
              <a:spcBef>
                <a:spcPts val="200"/>
              </a:spcBef>
            </a:pPr>
            <a:r>
              <a:rPr lang="en-GB" sz="900" b="0" kern="0" dirty="0">
                <a:solidFill>
                  <a:schemeClr val="tx1"/>
                </a:solidFill>
                <a:latin typeface="Myriad Pro" pitchFamily="34" charset="0"/>
                <a:cs typeface="Calibri" pitchFamily="34" charset="0"/>
              </a:rPr>
              <a:t>Repeat the operations </a:t>
            </a:r>
            <a:r>
              <a:rPr lang="en-GB" sz="900" b="0" kern="0" dirty="0">
                <a:solidFill>
                  <a:schemeClr val="tx1"/>
                </a:solidFill>
                <a:latin typeface="Myriad Pro"/>
                <a:cs typeface="Calibri" pitchFamily="34" charset="0"/>
              </a:rPr>
              <a:t>1. to  </a:t>
            </a:r>
            <a:r>
              <a:rPr lang="en-GB" sz="900" b="0" dirty="0">
                <a:solidFill>
                  <a:schemeClr val="tx1"/>
                </a:solidFill>
                <a:latin typeface="Myriad Pro" pitchFamily="34" charset="0"/>
                <a:sym typeface="Wingdings" pitchFamily="2" charset="2"/>
              </a:rPr>
              <a:t>3. </a:t>
            </a:r>
            <a:r>
              <a:rPr lang="en-GB" sz="900" b="0" kern="0" dirty="0">
                <a:solidFill>
                  <a:schemeClr val="tx1"/>
                </a:solidFill>
                <a:latin typeface="Myriad Pro" pitchFamily="34" charset="0"/>
                <a:cs typeface="Calibri" pitchFamily="34" charset="0"/>
              </a:rPr>
              <a:t>to add more panel boards</a:t>
            </a:r>
            <a:endParaRPr lang="en-GB" sz="7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indent="92075" algn="l">
              <a:spcBef>
                <a:spcPts val="200"/>
              </a:spcBef>
              <a:buFont typeface="Arial" pitchFamily="34" charset="0"/>
              <a:buChar char="•"/>
            </a:pPr>
            <a:r>
              <a:rPr lang="en-GB" sz="900" kern="0" dirty="0">
                <a:solidFill>
                  <a:schemeClr val="tx1"/>
                </a:solidFill>
                <a:latin typeface="Myriad Pro" pitchFamily="34" charset="0"/>
                <a:cs typeface="Calibri" pitchFamily="34" charset="0"/>
              </a:rPr>
              <a:t>ASSIGNMENT OF PANEL BOARDS</a:t>
            </a:r>
          </a:p>
          <a:p>
            <a:pPr algn="l">
              <a:spcBef>
                <a:spcPts val="200"/>
              </a:spcBef>
            </a:pPr>
            <a:r>
              <a:rPr lang="en-GB" sz="900" b="0" kern="0" dirty="0">
                <a:solidFill>
                  <a:schemeClr val="tx1"/>
                </a:solidFill>
                <a:latin typeface="Myriad Pro" pitchFamily="34" charset="0"/>
                <a:cs typeface="Calibri" pitchFamily="34" charset="0"/>
              </a:rPr>
              <a:t>Return to the section “Gateways and Devices” in “System configuration”.</a:t>
            </a:r>
          </a:p>
          <a:p>
            <a:pPr algn="l">
              <a:spcBef>
                <a:spcPts val="200"/>
              </a:spcBef>
            </a:pPr>
            <a:r>
              <a:rPr lang="en-GB" sz="900" b="0" kern="0" dirty="0">
                <a:solidFill>
                  <a:schemeClr val="tx1"/>
                </a:solidFill>
                <a:latin typeface="Myriad Pro" pitchFamily="34" charset="0"/>
                <a:cs typeface="Calibri" pitchFamily="34" charset="0"/>
              </a:rPr>
              <a:t>In the Gateway settings area of the Gateways page, is possible to assign each gateway previously created, to a Panel board.</a:t>
            </a:r>
          </a:p>
          <a:p>
            <a:pPr algn="l">
              <a:spcBef>
                <a:spcPts val="200"/>
              </a:spcBef>
            </a:pPr>
            <a:r>
              <a:rPr lang="en-GB" sz="900" kern="0" dirty="0">
                <a:solidFill>
                  <a:srgbClr val="146BBA"/>
                </a:solidFill>
                <a:latin typeface="Myriad Pro" pitchFamily="34" charset="0"/>
                <a:cs typeface="Calibri" pitchFamily="34" charset="0"/>
              </a:rPr>
              <a:t>Note:</a:t>
            </a:r>
            <a:r>
              <a:rPr lang="en-GB" sz="900" b="0" kern="0" dirty="0">
                <a:solidFill>
                  <a:srgbClr val="146BBA"/>
                </a:solidFill>
                <a:latin typeface="Myriad Pro" pitchFamily="34" charset="0"/>
                <a:cs typeface="Calibri" pitchFamily="34" charset="0"/>
              </a:rPr>
              <a:t> </a:t>
            </a:r>
            <a:r>
              <a:rPr lang="en-GB" sz="900" b="0" kern="0" dirty="0">
                <a:solidFill>
                  <a:schemeClr val="tx1"/>
                </a:solidFill>
                <a:latin typeface="Myriad Pro" pitchFamily="34" charset="0"/>
                <a:cs typeface="Calibri" pitchFamily="34" charset="0"/>
              </a:rPr>
              <a:t>a gateway can be assigned to only one panel board.</a:t>
            </a: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r>
              <a:rPr lang="en-GB" sz="900" kern="0" dirty="0">
                <a:solidFill>
                  <a:schemeClr val="tx1"/>
                </a:solidFill>
                <a:latin typeface="Myriad Pro" pitchFamily="34" charset="0"/>
                <a:cs typeface="Calibri" pitchFamily="34" charset="0"/>
              </a:rPr>
              <a:t>1.</a:t>
            </a:r>
            <a:r>
              <a:rPr lang="en-GB" sz="900" b="0" kern="0" dirty="0">
                <a:solidFill>
                  <a:schemeClr val="tx1"/>
                </a:solidFill>
                <a:latin typeface="Myriad Pro" pitchFamily="34" charset="0"/>
                <a:cs typeface="Calibri" pitchFamily="34" charset="0"/>
              </a:rPr>
              <a:t> Choose a Gateway</a:t>
            </a:r>
          </a:p>
          <a:p>
            <a:pPr algn="l">
              <a:spcBef>
                <a:spcPts val="200"/>
              </a:spcBef>
            </a:pPr>
            <a:r>
              <a:rPr lang="en-GB" sz="900" kern="0" dirty="0">
                <a:solidFill>
                  <a:schemeClr val="tx1"/>
                </a:solidFill>
                <a:latin typeface="Myriad Pro" pitchFamily="34" charset="0"/>
                <a:cs typeface="Calibri" pitchFamily="34" charset="0"/>
              </a:rPr>
              <a:t>2.</a:t>
            </a:r>
            <a:r>
              <a:rPr lang="en-GB" sz="900" b="0" kern="0" dirty="0">
                <a:solidFill>
                  <a:schemeClr val="tx1"/>
                </a:solidFill>
                <a:latin typeface="Myriad Pro" pitchFamily="34" charset="0"/>
                <a:cs typeface="Calibri" pitchFamily="34" charset="0"/>
              </a:rPr>
              <a:t> Choose a Panel board from the Panel boards list</a:t>
            </a:r>
          </a:p>
          <a:p>
            <a:pPr algn="l">
              <a:spcBef>
                <a:spcPts val="200"/>
              </a:spcBef>
            </a:pPr>
            <a:r>
              <a:rPr lang="en-GB" sz="900" kern="0" dirty="0">
                <a:solidFill>
                  <a:schemeClr val="tx1"/>
                </a:solidFill>
                <a:latin typeface="Myriad Pro" pitchFamily="34" charset="0"/>
                <a:cs typeface="Calibri" pitchFamily="34" charset="0"/>
              </a:rPr>
              <a:t>3.</a:t>
            </a:r>
            <a:r>
              <a:rPr lang="en-GB" sz="900" b="0" kern="0" dirty="0">
                <a:solidFill>
                  <a:schemeClr val="tx1"/>
                </a:solidFill>
                <a:latin typeface="Myriad Pro" pitchFamily="34" charset="0"/>
                <a:cs typeface="Calibri" pitchFamily="34" charset="0"/>
              </a:rPr>
              <a:t> Click “Save”</a:t>
            </a:r>
          </a:p>
          <a:p>
            <a:pPr lvl="0" algn="l">
              <a:spcBef>
                <a:spcPts val="200"/>
              </a:spcBef>
            </a:pPr>
            <a:endParaRPr lang="en-GB" sz="900" b="0" kern="0" dirty="0">
              <a:solidFill>
                <a:schemeClr val="tx1"/>
              </a:solidFill>
              <a:latin typeface="Myriad Pro" pitchFamily="34" charset="0"/>
              <a:cs typeface="Calibri" pitchFamily="34" charset="0"/>
            </a:endParaRPr>
          </a:p>
          <a:p>
            <a:pPr lvl="0" algn="l">
              <a:spcBef>
                <a:spcPts val="200"/>
              </a:spcBef>
            </a:pPr>
            <a:endParaRPr lang="en-GB" sz="900" b="0" kern="0" dirty="0">
              <a:solidFill>
                <a:schemeClr val="tx1"/>
              </a:solidFill>
              <a:latin typeface="Myriad Pro" pitchFamily="34" charset="0"/>
              <a:cs typeface="Calibri" pitchFamily="34" charset="0"/>
            </a:endParaRPr>
          </a:p>
          <a:p>
            <a:pPr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rgbClr val="ED1C24"/>
              </a:solidFill>
              <a:latin typeface="Myriad Pro" pitchFamily="34" charset="0"/>
              <a:cs typeface="Calibri" pitchFamily="34" charset="0"/>
            </a:endParaRPr>
          </a:p>
          <a:p>
            <a:pPr lvl="0" algn="l">
              <a:spcBef>
                <a:spcPts val="200"/>
              </a:spcBef>
              <a:buFontTx/>
              <a:buChar char="-"/>
            </a:pPr>
            <a:endParaRPr lang="en-GB" sz="900" b="0" kern="0" dirty="0">
              <a:solidFill>
                <a:schemeClr val="tx1"/>
              </a:solidFill>
              <a:latin typeface="Myriad Pro" pitchFamily="34" charset="0"/>
              <a:cs typeface="Calibri" pitchFamily="34" charset="0"/>
            </a:endParaRPr>
          </a:p>
          <a:p>
            <a:pPr lvl="0" algn="l">
              <a:spcBef>
                <a:spcPts val="200"/>
              </a:spcBef>
            </a:pPr>
            <a:endParaRPr lang="en-GB" sz="900" b="0" kern="0" dirty="0">
              <a:solidFill>
                <a:schemeClr val="tx1"/>
              </a:solidFill>
              <a:latin typeface="Myriad Pro" pitchFamily="34" charset="0"/>
              <a:cs typeface="Calibri" pitchFamily="34" charset="0"/>
            </a:endParaRPr>
          </a:p>
          <a:p>
            <a:pPr lvl="0" algn="l">
              <a:spcBef>
                <a:spcPts val="200"/>
              </a:spcBef>
            </a:pPr>
            <a:endParaRPr lang="en-GB" sz="900" b="0" kern="0" dirty="0">
              <a:solidFill>
                <a:schemeClr val="tx1"/>
              </a:solidFill>
              <a:latin typeface="Myriad Pro" pitchFamily="34" charset="0"/>
              <a:cs typeface="Calibri" pitchFamily="34" charset="0"/>
            </a:endParaRPr>
          </a:p>
          <a:p>
            <a:pPr lvl="0" algn="l">
              <a:spcBef>
                <a:spcPts val="200"/>
              </a:spcBef>
            </a:pPr>
            <a:endParaRPr lang="en-GB" sz="900" b="0" kern="0" dirty="0">
              <a:solidFill>
                <a:schemeClr val="tx1"/>
              </a:solidFill>
              <a:latin typeface="Myriad Pro" pitchFamily="34" charset="0"/>
              <a:cs typeface="Calibri" pitchFamily="34" charset="0"/>
            </a:endParaRPr>
          </a:p>
          <a:p>
            <a:pPr lvl="0" algn="l">
              <a:spcBef>
                <a:spcPts val="200"/>
              </a:spcBef>
            </a:pPr>
            <a:endParaRPr lang="en-GB" sz="900" b="0" kern="0" dirty="0">
              <a:solidFill>
                <a:schemeClr val="tx1"/>
              </a:solidFill>
              <a:latin typeface="Myriad Pro" pitchFamily="34" charset="0"/>
              <a:cs typeface="Calibri" pitchFamily="34" charset="0"/>
            </a:endParaRPr>
          </a:p>
          <a:p>
            <a:pPr lvl="0" algn="l">
              <a:spcBef>
                <a:spcPts val="200"/>
              </a:spcBef>
            </a:pPr>
            <a:endParaRPr lang="en-GB" sz="900" b="0" kern="0" dirty="0">
              <a:solidFill>
                <a:schemeClr val="tx1"/>
              </a:solidFill>
              <a:latin typeface="Myriad Pro" pitchFamily="34" charset="0"/>
              <a:cs typeface="Calibri" pitchFamily="34" charset="0"/>
            </a:endParaRPr>
          </a:p>
          <a:p>
            <a:pPr lvl="0" algn="l">
              <a:spcBef>
                <a:spcPts val="200"/>
              </a:spcBef>
            </a:pPr>
            <a:endParaRPr lang="en-GB" sz="900" b="0" kern="0" dirty="0">
              <a:solidFill>
                <a:schemeClr val="tx1"/>
              </a:solidFill>
              <a:latin typeface="Myriad Pro" pitchFamily="34" charset="0"/>
              <a:cs typeface="Calibri" pitchFamily="34" charset="0"/>
            </a:endParaRPr>
          </a:p>
          <a:p>
            <a:pPr lvl="0" algn="l">
              <a:spcBef>
                <a:spcPts val="200"/>
              </a:spcBef>
            </a:pPr>
            <a:endParaRPr lang="en-GB" sz="900" b="0" kern="0" dirty="0">
              <a:solidFill>
                <a:schemeClr val="tx1"/>
              </a:solidFill>
              <a:latin typeface="Myriad Pro" pitchFamily="34" charset="0"/>
              <a:cs typeface="Calibri" pitchFamily="34" charset="0"/>
            </a:endParaRPr>
          </a:p>
          <a:p>
            <a:pPr lvl="0" algn="l">
              <a:spcBef>
                <a:spcPts val="200"/>
              </a:spcBef>
            </a:pPr>
            <a:endParaRPr lang="en-GB" sz="900" b="0" kern="0" dirty="0">
              <a:solidFill>
                <a:schemeClr val="tx1"/>
              </a:solidFill>
              <a:latin typeface="Myriad Pro" pitchFamily="34" charset="0"/>
              <a:cs typeface="Calibri" pitchFamily="34" charset="0"/>
            </a:endParaRPr>
          </a:p>
          <a:p>
            <a:pPr lvl="0" algn="l">
              <a:spcBef>
                <a:spcPts val="200"/>
              </a:spcBef>
            </a:pPr>
            <a:endParaRPr lang="en-GB" sz="900" b="0" kern="0" dirty="0">
              <a:solidFill>
                <a:schemeClr val="tx1"/>
              </a:solidFill>
              <a:latin typeface="Myriad Pro" pitchFamily="34" charset="0"/>
              <a:cs typeface="Calibri" pitchFamily="34" charset="0"/>
            </a:endParaRPr>
          </a:p>
          <a:p>
            <a:pPr lvl="0" algn="l">
              <a:spcBef>
                <a:spcPts val="200"/>
              </a:spcBef>
            </a:pPr>
            <a:endParaRPr lang="en-GB" sz="900" b="0" kern="0" dirty="0">
              <a:solidFill>
                <a:schemeClr val="tx1"/>
              </a:solidFill>
              <a:latin typeface="Myriad Pro" pitchFamily="34" charset="0"/>
              <a:cs typeface="Calibri" pitchFamily="34" charset="0"/>
            </a:endParaRPr>
          </a:p>
          <a:p>
            <a:pPr lvl="0" algn="l">
              <a:spcBef>
                <a:spcPts val="200"/>
              </a:spcBef>
            </a:pPr>
            <a:endParaRPr lang="en-GB" sz="900" b="0" kern="0" dirty="0">
              <a:solidFill>
                <a:schemeClr val="tx1"/>
              </a:solidFill>
              <a:latin typeface="Myriad Pro" pitchFamily="34" charset="0"/>
              <a:cs typeface="Calibri" pitchFamily="34" charset="0"/>
            </a:endParaRPr>
          </a:p>
          <a:p>
            <a:pPr lvl="0" algn="l">
              <a:spcBef>
                <a:spcPts val="200"/>
              </a:spcBef>
            </a:pPr>
            <a:endParaRPr lang="en-GB" sz="900" b="0" kern="0" dirty="0">
              <a:solidFill>
                <a:schemeClr val="tx1"/>
              </a:solidFill>
              <a:latin typeface="Myriad Pro" pitchFamily="34" charset="0"/>
              <a:cs typeface="Calibri" pitchFamily="34" charset="0"/>
            </a:endParaRPr>
          </a:p>
        </p:txBody>
      </p:sp>
      <p:pic>
        <p:nvPicPr>
          <p:cNvPr id="24" name="Picture 2">
            <a:extLst>
              <a:ext uri="{FF2B5EF4-FFF2-40B4-BE49-F238E27FC236}">
                <a16:creationId xmlns:a16="http://schemas.microsoft.com/office/drawing/2014/main" id="{1927658E-149F-4CCF-8B1E-187F6F4C1B5E}"/>
              </a:ext>
            </a:extLst>
          </p:cNvPr>
          <p:cNvPicPr>
            <a:picLocks noChangeAspect="1" noChangeArrowheads="1"/>
          </p:cNvPicPr>
          <p:nvPr/>
        </p:nvPicPr>
        <p:blipFill>
          <a:blip r:embed="rId2" cstate="print"/>
          <a:srcRect/>
          <a:stretch>
            <a:fillRect/>
          </a:stretch>
        </p:blipFill>
        <p:spPr bwMode="auto">
          <a:xfrm>
            <a:off x="2988000" y="1944000"/>
            <a:ext cx="2753438" cy="1980000"/>
          </a:xfrm>
          <a:prstGeom prst="rect">
            <a:avLst/>
          </a:prstGeom>
          <a:noFill/>
          <a:ln w="9525">
            <a:noFill/>
            <a:miter lim="800000"/>
            <a:headEnd/>
            <a:tailEnd/>
          </a:ln>
        </p:spPr>
      </p:pic>
      <p:pic>
        <p:nvPicPr>
          <p:cNvPr id="40" name="Picture 3">
            <a:extLst>
              <a:ext uri="{FF2B5EF4-FFF2-40B4-BE49-F238E27FC236}">
                <a16:creationId xmlns:a16="http://schemas.microsoft.com/office/drawing/2014/main" id="{FFA5EB99-3E7E-4435-AAE2-9E2B749BE3E4}"/>
              </a:ext>
            </a:extLst>
          </p:cNvPr>
          <p:cNvPicPr>
            <a:picLocks noChangeAspect="1" noChangeArrowheads="1"/>
          </p:cNvPicPr>
          <p:nvPr/>
        </p:nvPicPr>
        <p:blipFill>
          <a:blip r:embed="rId3" cstate="print"/>
          <a:srcRect/>
          <a:stretch>
            <a:fillRect/>
          </a:stretch>
        </p:blipFill>
        <p:spPr bwMode="auto">
          <a:xfrm>
            <a:off x="2988000" y="6120000"/>
            <a:ext cx="2753438" cy="1980000"/>
          </a:xfrm>
          <a:prstGeom prst="rect">
            <a:avLst/>
          </a:prstGeom>
          <a:noFill/>
          <a:ln w="9525">
            <a:noFill/>
            <a:miter lim="800000"/>
            <a:headEnd/>
            <a:tailEnd/>
          </a:ln>
        </p:spPr>
      </p:pic>
      <p:grpSp>
        <p:nvGrpSpPr>
          <p:cNvPr id="44" name="Gruppo 28">
            <a:extLst>
              <a:ext uri="{FF2B5EF4-FFF2-40B4-BE49-F238E27FC236}">
                <a16:creationId xmlns:a16="http://schemas.microsoft.com/office/drawing/2014/main" id="{5725C104-7642-41B6-92F8-C6C47AC1EAA6}"/>
              </a:ext>
            </a:extLst>
          </p:cNvPr>
          <p:cNvGrpSpPr/>
          <p:nvPr/>
        </p:nvGrpSpPr>
        <p:grpSpPr>
          <a:xfrm>
            <a:off x="4680000" y="2628000"/>
            <a:ext cx="284401" cy="284400"/>
            <a:chOff x="1332000" y="2408400"/>
            <a:chExt cx="284401" cy="284400"/>
          </a:xfrm>
        </p:grpSpPr>
        <p:pic>
          <p:nvPicPr>
            <p:cNvPr id="45" name="Picture 2" descr="C:\Users\Enrico Diani\Desktop\Matita IME.png">
              <a:extLst>
                <a:ext uri="{FF2B5EF4-FFF2-40B4-BE49-F238E27FC236}">
                  <a16:creationId xmlns:a16="http://schemas.microsoft.com/office/drawing/2014/main" id="{22E471AA-4013-4734-BD86-64746155C845}"/>
                </a:ext>
              </a:extLst>
            </p:cNvPr>
            <p:cNvPicPr>
              <a:picLocks noChangeAspect="1" noChangeArrowheads="1"/>
            </p:cNvPicPr>
            <p:nvPr/>
          </p:nvPicPr>
          <p:blipFill>
            <a:blip r:embed="rId4" cstate="print"/>
            <a:srcRect/>
            <a:stretch>
              <a:fillRect/>
            </a:stretch>
          </p:blipFill>
          <p:spPr bwMode="auto">
            <a:xfrm>
              <a:off x="1332000" y="2408400"/>
              <a:ext cx="284401" cy="284400"/>
            </a:xfrm>
            <a:prstGeom prst="rect">
              <a:avLst/>
            </a:prstGeom>
            <a:noFill/>
          </p:spPr>
        </p:pic>
        <p:sp>
          <p:nvSpPr>
            <p:cNvPr id="46" name="CasellaDiTesto 45">
              <a:extLst>
                <a:ext uri="{FF2B5EF4-FFF2-40B4-BE49-F238E27FC236}">
                  <a16:creationId xmlns:a16="http://schemas.microsoft.com/office/drawing/2014/main" id="{0A89E106-983C-42B2-BAF4-F8BF64CADA94}"/>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47" name="Gruppo 18">
            <a:extLst>
              <a:ext uri="{FF2B5EF4-FFF2-40B4-BE49-F238E27FC236}">
                <a16:creationId xmlns:a16="http://schemas.microsoft.com/office/drawing/2014/main" id="{3F0BDDAF-9AF7-4F11-866C-9D42643734F1}"/>
              </a:ext>
            </a:extLst>
          </p:cNvPr>
          <p:cNvGrpSpPr/>
          <p:nvPr/>
        </p:nvGrpSpPr>
        <p:grpSpPr>
          <a:xfrm>
            <a:off x="5292000" y="3672000"/>
            <a:ext cx="293824" cy="360000"/>
            <a:chOff x="1483200" y="4590000"/>
            <a:chExt cx="293824" cy="360000"/>
          </a:xfrm>
        </p:grpSpPr>
        <p:pic>
          <p:nvPicPr>
            <p:cNvPr id="48" name="Picture 3" descr="C:\Users\Enrico Diani\Desktop\Mano IME.png">
              <a:extLst>
                <a:ext uri="{FF2B5EF4-FFF2-40B4-BE49-F238E27FC236}">
                  <a16:creationId xmlns:a16="http://schemas.microsoft.com/office/drawing/2014/main" id="{C01D0CF7-ACA2-4EEA-96C1-BAA0EE703777}"/>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49" name="CasellaDiTesto 48">
              <a:extLst>
                <a:ext uri="{FF2B5EF4-FFF2-40B4-BE49-F238E27FC236}">
                  <a16:creationId xmlns:a16="http://schemas.microsoft.com/office/drawing/2014/main" id="{910940E8-D4E6-4639-8BEC-4854233B34AF}"/>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50" name="Gruppo 49">
            <a:extLst>
              <a:ext uri="{FF2B5EF4-FFF2-40B4-BE49-F238E27FC236}">
                <a16:creationId xmlns:a16="http://schemas.microsoft.com/office/drawing/2014/main" id="{915CDF01-CA9B-4DB9-8356-2EB7C1BF3F37}"/>
              </a:ext>
            </a:extLst>
          </p:cNvPr>
          <p:cNvGrpSpPr/>
          <p:nvPr/>
        </p:nvGrpSpPr>
        <p:grpSpPr>
          <a:xfrm>
            <a:off x="3708000" y="2376000"/>
            <a:ext cx="293824" cy="360000"/>
            <a:chOff x="1483200" y="4590000"/>
            <a:chExt cx="293824" cy="360000"/>
          </a:xfrm>
        </p:grpSpPr>
        <p:pic>
          <p:nvPicPr>
            <p:cNvPr id="51" name="Picture 3" descr="C:\Users\Enrico Diani\Desktop\Mano IME.png">
              <a:extLst>
                <a:ext uri="{FF2B5EF4-FFF2-40B4-BE49-F238E27FC236}">
                  <a16:creationId xmlns:a16="http://schemas.microsoft.com/office/drawing/2014/main" id="{F60BE92B-4CCD-47E8-A48C-676350CFA099}"/>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52" name="CasellaDiTesto 51">
              <a:extLst>
                <a:ext uri="{FF2B5EF4-FFF2-40B4-BE49-F238E27FC236}">
                  <a16:creationId xmlns:a16="http://schemas.microsoft.com/office/drawing/2014/main" id="{51B0CD5A-5E06-454C-97FA-ED8F1E7D594A}"/>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53" name="Gruppo 52">
            <a:extLst>
              <a:ext uri="{FF2B5EF4-FFF2-40B4-BE49-F238E27FC236}">
                <a16:creationId xmlns:a16="http://schemas.microsoft.com/office/drawing/2014/main" id="{D8FA735D-7DF7-4DE1-89BC-6B5746E461C3}"/>
              </a:ext>
            </a:extLst>
          </p:cNvPr>
          <p:cNvGrpSpPr/>
          <p:nvPr/>
        </p:nvGrpSpPr>
        <p:grpSpPr>
          <a:xfrm>
            <a:off x="3204000" y="6840000"/>
            <a:ext cx="293824" cy="360000"/>
            <a:chOff x="1483200" y="4590000"/>
            <a:chExt cx="293824" cy="360000"/>
          </a:xfrm>
        </p:grpSpPr>
        <p:pic>
          <p:nvPicPr>
            <p:cNvPr id="54" name="Picture 3" descr="C:\Users\Enrico Diani\Desktop\Mano IME.png">
              <a:extLst>
                <a:ext uri="{FF2B5EF4-FFF2-40B4-BE49-F238E27FC236}">
                  <a16:creationId xmlns:a16="http://schemas.microsoft.com/office/drawing/2014/main" id="{7EC11198-27CD-47CB-AC0A-8A80CA1A1E2D}"/>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55" name="CasellaDiTesto 54">
              <a:extLst>
                <a:ext uri="{FF2B5EF4-FFF2-40B4-BE49-F238E27FC236}">
                  <a16:creationId xmlns:a16="http://schemas.microsoft.com/office/drawing/2014/main" id="{440A3B75-3006-4FED-A561-005C3C62A62B}"/>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56" name="Gruppo 18">
            <a:extLst>
              <a:ext uri="{FF2B5EF4-FFF2-40B4-BE49-F238E27FC236}">
                <a16:creationId xmlns:a16="http://schemas.microsoft.com/office/drawing/2014/main" id="{5DAA7DF2-AED6-461C-80E3-5FCE3D347F3D}"/>
              </a:ext>
            </a:extLst>
          </p:cNvPr>
          <p:cNvGrpSpPr/>
          <p:nvPr/>
        </p:nvGrpSpPr>
        <p:grpSpPr>
          <a:xfrm>
            <a:off x="5292000" y="7848000"/>
            <a:ext cx="293824" cy="360000"/>
            <a:chOff x="1483200" y="4590000"/>
            <a:chExt cx="293824" cy="360000"/>
          </a:xfrm>
        </p:grpSpPr>
        <p:pic>
          <p:nvPicPr>
            <p:cNvPr id="57" name="Picture 3" descr="C:\Users\Enrico Diani\Desktop\Mano IME.png">
              <a:extLst>
                <a:ext uri="{FF2B5EF4-FFF2-40B4-BE49-F238E27FC236}">
                  <a16:creationId xmlns:a16="http://schemas.microsoft.com/office/drawing/2014/main" id="{B080C840-4F01-4551-955F-890B802CC153}"/>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58" name="CasellaDiTesto 57">
              <a:extLst>
                <a:ext uri="{FF2B5EF4-FFF2-40B4-BE49-F238E27FC236}">
                  <a16:creationId xmlns:a16="http://schemas.microsoft.com/office/drawing/2014/main" id="{27271FBA-896E-457D-BA4D-1FCC39F352EB}"/>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59" name="Gruppo 18">
            <a:extLst>
              <a:ext uri="{FF2B5EF4-FFF2-40B4-BE49-F238E27FC236}">
                <a16:creationId xmlns:a16="http://schemas.microsoft.com/office/drawing/2014/main" id="{54C5EA53-C53C-4640-BACB-393118658CAA}"/>
              </a:ext>
            </a:extLst>
          </p:cNvPr>
          <p:cNvGrpSpPr/>
          <p:nvPr/>
        </p:nvGrpSpPr>
        <p:grpSpPr>
          <a:xfrm>
            <a:off x="4788000" y="7488000"/>
            <a:ext cx="293824" cy="360000"/>
            <a:chOff x="1483200" y="4590000"/>
            <a:chExt cx="293824" cy="360000"/>
          </a:xfrm>
        </p:grpSpPr>
        <p:pic>
          <p:nvPicPr>
            <p:cNvPr id="60" name="Picture 3" descr="C:\Users\Enrico Diani\Desktop\Mano IME.png">
              <a:extLst>
                <a:ext uri="{FF2B5EF4-FFF2-40B4-BE49-F238E27FC236}">
                  <a16:creationId xmlns:a16="http://schemas.microsoft.com/office/drawing/2014/main" id="{D059C57E-B9F4-4EF0-A229-65C2DC10C0E1}"/>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61" name="CasellaDiTesto 60">
              <a:extLst>
                <a:ext uri="{FF2B5EF4-FFF2-40B4-BE49-F238E27FC236}">
                  <a16:creationId xmlns:a16="http://schemas.microsoft.com/office/drawing/2014/main" id="{AB9BD80C-7B4C-4316-B5F4-BE263E065797}"/>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
            <a:extLst>
              <a:ext uri="{FF2B5EF4-FFF2-40B4-BE49-F238E27FC236}">
                <a16:creationId xmlns:a16="http://schemas.microsoft.com/office/drawing/2014/main" id="{B105E01A-69CA-40BF-AF51-457FCC4D7259}"/>
              </a:ext>
            </a:extLst>
          </p:cNvPr>
          <p:cNvSpPr txBox="1">
            <a:spLocks noChangeArrowheads="1"/>
          </p:cNvSpPr>
          <p:nvPr/>
        </p:nvSpPr>
        <p:spPr bwMode="auto">
          <a:xfrm>
            <a:off x="2519999" y="117348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l">
              <a:spcBef>
                <a:spcPts val="200"/>
              </a:spcBef>
              <a:defRPr/>
            </a:pPr>
            <a:r>
              <a:rPr lang="en-GB" sz="900" kern="0" dirty="0">
                <a:solidFill>
                  <a:srgbClr val="146BBA"/>
                </a:solidFill>
                <a:latin typeface="Myriad Pro"/>
                <a:cs typeface="Calibri" pitchFamily="34" charset="0"/>
              </a:rPr>
              <a:t>7.12.2.2</a:t>
            </a:r>
            <a:r>
              <a:rPr lang="en-GB" sz="900" kern="0" dirty="0">
                <a:solidFill>
                  <a:schemeClr val="tx1"/>
                </a:solidFill>
                <a:latin typeface="Myriad Pro"/>
                <a:cs typeface="Calibri" pitchFamily="34" charset="0"/>
              </a:rPr>
              <a:t> Loads</a:t>
            </a:r>
            <a:endParaRPr lang="en-GB" sz="900" kern="0" dirty="0">
              <a:solidFill>
                <a:schemeClr val="tx1"/>
              </a:solidFill>
              <a:latin typeface="Myriad Pro" pitchFamily="34" charset="0"/>
              <a:cs typeface="Calibri" pitchFamily="34" charset="0"/>
            </a:endParaRPr>
          </a:p>
          <a:p>
            <a:pPr lvl="0" indent="87313" algn="l">
              <a:spcBef>
                <a:spcPts val="200"/>
              </a:spcBef>
              <a:buFont typeface="Arial" pitchFamily="34" charset="0"/>
              <a:buChar char="•"/>
              <a:defRPr/>
            </a:pPr>
            <a:r>
              <a:rPr lang="en-GB" sz="900" kern="0" dirty="0">
                <a:solidFill>
                  <a:schemeClr val="tx1"/>
                </a:solidFill>
                <a:latin typeface="Myriad Pro" pitchFamily="34" charset="0"/>
                <a:cs typeface="Calibri" pitchFamily="34" charset="0"/>
              </a:rPr>
              <a:t>CREATING AND SAVING LOADS</a:t>
            </a:r>
          </a:p>
          <a:p>
            <a:pPr lvl="0" algn="l">
              <a:spcBef>
                <a:spcPts val="200"/>
              </a:spcBef>
              <a:defRPr/>
            </a:pPr>
            <a:r>
              <a:rPr lang="en-GB" sz="900" b="0" kern="0" dirty="0">
                <a:solidFill>
                  <a:schemeClr val="tx1"/>
                </a:solidFill>
                <a:latin typeface="Myriad Pro" pitchFamily="34" charset="0"/>
                <a:cs typeface="Calibri" pitchFamily="34" charset="0"/>
              </a:rPr>
              <a:t>are available:</a:t>
            </a:r>
          </a:p>
          <a:p>
            <a:pPr marL="88900" lvl="0" indent="88900" algn="l">
              <a:spcBef>
                <a:spcPts val="0"/>
              </a:spcBef>
              <a:buFont typeface="Calibri" pitchFamily="34" charset="0"/>
              <a:buChar char="‒"/>
              <a:defRPr/>
            </a:pPr>
            <a:r>
              <a:rPr lang="en-GB" sz="900" b="0" kern="0" dirty="0">
                <a:solidFill>
                  <a:schemeClr val="tx1"/>
                </a:solidFill>
                <a:latin typeface="Myriad Pro" pitchFamily="34" charset="0"/>
                <a:cs typeface="Calibri" pitchFamily="34" charset="0"/>
              </a:rPr>
              <a:t>6 “pre-defined” categories (heating, air conditioning, etc.)</a:t>
            </a:r>
          </a:p>
          <a:p>
            <a:pPr marL="88900" lvl="0" indent="88900" algn="l">
              <a:spcBef>
                <a:spcPts val="0"/>
              </a:spcBef>
              <a:buFont typeface="Calibri" pitchFamily="34" charset="0"/>
              <a:buChar char="‒"/>
              <a:defRPr/>
            </a:pPr>
            <a:r>
              <a:rPr lang="en-GB" sz="900" b="0" kern="0" dirty="0">
                <a:solidFill>
                  <a:schemeClr val="tx1"/>
                </a:solidFill>
                <a:latin typeface="Myriad Pro" pitchFamily="34" charset="0"/>
                <a:cs typeface="Calibri" pitchFamily="34" charset="0"/>
              </a:rPr>
              <a:t>Category “</a:t>
            </a:r>
            <a:r>
              <a:rPr lang="en-GB" sz="900" b="0" kern="0" dirty="0">
                <a:solidFill>
                  <a:srgbClr val="146BBA"/>
                </a:solidFill>
                <a:latin typeface="Myriad Pro" pitchFamily="34" charset="0"/>
                <a:cs typeface="Calibri" pitchFamily="34" charset="0"/>
              </a:rPr>
              <a:t>Others</a:t>
            </a:r>
            <a:r>
              <a:rPr lang="en-GB" sz="900" b="0" kern="0" dirty="0">
                <a:solidFill>
                  <a:schemeClr val="tx1"/>
                </a:solidFill>
                <a:latin typeface="Myriad Pro" pitchFamily="34" charset="0"/>
                <a:cs typeface="Calibri" pitchFamily="34" charset="0"/>
              </a:rPr>
              <a:t>” to display the measurement without Load assigned</a:t>
            </a:r>
          </a:p>
          <a:p>
            <a:pPr marL="88900" lvl="0" indent="88900" algn="l">
              <a:spcBef>
                <a:spcPts val="0"/>
              </a:spcBef>
              <a:buFont typeface="Calibri" pitchFamily="34" charset="0"/>
              <a:buChar char="‒"/>
              <a:defRPr/>
            </a:pPr>
            <a:r>
              <a:rPr lang="en-GB" sz="900" b="0" kern="0" dirty="0">
                <a:solidFill>
                  <a:schemeClr val="tx1"/>
                </a:solidFill>
                <a:latin typeface="Myriad Pro" pitchFamily="34" charset="0"/>
                <a:cs typeface="Calibri" pitchFamily="34" charset="0"/>
              </a:rPr>
              <a:t> 8 additional categories, user-creatable</a:t>
            </a:r>
          </a:p>
          <a:p>
            <a:pPr algn="l">
              <a:spcBef>
                <a:spcPts val="200"/>
              </a:spcBef>
              <a:defRPr/>
            </a:pPr>
            <a:endParaRPr lang="en-GB" sz="900" b="0" kern="0" dirty="0">
              <a:solidFill>
                <a:schemeClr val="tx1"/>
              </a:solidFill>
              <a:latin typeface="Myriad Pro" pitchFamily="34" charset="0"/>
              <a:cs typeface="Calibri" pitchFamily="34" charset="0"/>
            </a:endParaRPr>
          </a:p>
          <a:p>
            <a:pPr algn="l">
              <a:spcBef>
                <a:spcPts val="200"/>
              </a:spcBef>
              <a:defRPr/>
            </a:pPr>
            <a:endParaRPr lang="en-GB" sz="900" b="0" kern="0" dirty="0">
              <a:solidFill>
                <a:schemeClr val="tx1"/>
              </a:solidFill>
              <a:latin typeface="Myriad Pro" pitchFamily="34" charset="0"/>
              <a:cs typeface="Calibri" pitchFamily="34" charset="0"/>
            </a:endParaRPr>
          </a:p>
          <a:p>
            <a:pPr algn="l">
              <a:spcBef>
                <a:spcPts val="200"/>
              </a:spcBef>
              <a:defRPr/>
            </a:pPr>
            <a:endParaRPr lang="en-GB" sz="900" b="0" kern="0" dirty="0">
              <a:solidFill>
                <a:schemeClr val="tx1"/>
              </a:solidFill>
              <a:latin typeface="Myriad Pro" pitchFamily="34" charset="0"/>
              <a:cs typeface="Calibri" pitchFamily="34" charset="0"/>
            </a:endParaRPr>
          </a:p>
          <a:p>
            <a:pPr algn="l">
              <a:spcBef>
                <a:spcPts val="200"/>
              </a:spcBef>
              <a:defRPr/>
            </a:pPr>
            <a:endParaRPr lang="en-GB" sz="900" b="0" kern="0" dirty="0">
              <a:solidFill>
                <a:schemeClr val="tx1"/>
              </a:solidFill>
              <a:latin typeface="Myriad Pro" pitchFamily="34" charset="0"/>
              <a:cs typeface="Calibri" pitchFamily="34" charset="0"/>
            </a:endParaRPr>
          </a:p>
          <a:p>
            <a:pPr algn="l">
              <a:spcBef>
                <a:spcPts val="200"/>
              </a:spcBef>
              <a:defRPr/>
            </a:pPr>
            <a:endParaRPr lang="en-GB" sz="900" b="0" kern="0" dirty="0">
              <a:solidFill>
                <a:schemeClr val="tx1"/>
              </a:solidFill>
              <a:latin typeface="Myriad Pro" pitchFamily="34" charset="0"/>
              <a:cs typeface="Calibri" pitchFamily="34" charset="0"/>
            </a:endParaRPr>
          </a:p>
          <a:p>
            <a:pPr algn="l">
              <a:spcBef>
                <a:spcPts val="200"/>
              </a:spcBef>
              <a:defRPr/>
            </a:pPr>
            <a:endParaRPr lang="en-GB" sz="900" b="0" kern="0" dirty="0">
              <a:solidFill>
                <a:schemeClr val="tx1"/>
              </a:solidFill>
              <a:latin typeface="Myriad Pro" pitchFamily="34" charset="0"/>
              <a:cs typeface="Calibri" pitchFamily="34" charset="0"/>
            </a:endParaRPr>
          </a:p>
          <a:p>
            <a:pPr algn="l">
              <a:spcBef>
                <a:spcPts val="200"/>
              </a:spcBef>
              <a:defRPr/>
            </a:pPr>
            <a:endParaRPr lang="en-GB" sz="900" b="0" kern="0" dirty="0">
              <a:solidFill>
                <a:schemeClr val="tx1"/>
              </a:solidFill>
              <a:latin typeface="Myriad Pro" pitchFamily="34" charset="0"/>
              <a:cs typeface="Calibri" pitchFamily="34" charset="0"/>
            </a:endParaRPr>
          </a:p>
          <a:p>
            <a:pPr algn="l">
              <a:spcBef>
                <a:spcPts val="200"/>
              </a:spcBef>
              <a:defRPr/>
            </a:pPr>
            <a:endParaRPr lang="en-GB" sz="900" b="0" kern="0" dirty="0">
              <a:solidFill>
                <a:schemeClr val="tx1"/>
              </a:solidFill>
              <a:latin typeface="Myriad Pro" pitchFamily="34" charset="0"/>
              <a:cs typeface="Calibri" pitchFamily="34" charset="0"/>
            </a:endParaRPr>
          </a:p>
          <a:p>
            <a:pPr algn="l">
              <a:spcBef>
                <a:spcPts val="200"/>
              </a:spcBef>
              <a:defRPr/>
            </a:pPr>
            <a:endParaRPr lang="en-GB" sz="900" b="0" kern="0" dirty="0">
              <a:solidFill>
                <a:schemeClr val="tx1"/>
              </a:solidFill>
              <a:latin typeface="Myriad Pro" pitchFamily="34" charset="0"/>
              <a:cs typeface="Calibri" pitchFamily="34" charset="0"/>
            </a:endParaRPr>
          </a:p>
          <a:p>
            <a:pPr algn="l">
              <a:spcBef>
                <a:spcPts val="200"/>
              </a:spcBef>
              <a:defRPr/>
            </a:pPr>
            <a:endParaRPr lang="en-GB" sz="900" b="0" kern="0" dirty="0">
              <a:solidFill>
                <a:schemeClr val="tx1"/>
              </a:solidFill>
              <a:latin typeface="Myriad Pro" pitchFamily="34" charset="0"/>
              <a:cs typeface="Calibri" pitchFamily="34" charset="0"/>
            </a:endParaRPr>
          </a:p>
          <a:p>
            <a:pPr algn="l">
              <a:spcBef>
                <a:spcPts val="200"/>
              </a:spcBef>
              <a:defRPr/>
            </a:pPr>
            <a:endParaRPr lang="en-GB" sz="900" b="0" kern="0" dirty="0">
              <a:solidFill>
                <a:schemeClr val="tx1"/>
              </a:solidFill>
              <a:latin typeface="Myriad Pro" pitchFamily="34" charset="0"/>
              <a:cs typeface="Calibri" pitchFamily="34" charset="0"/>
            </a:endParaRPr>
          </a:p>
          <a:p>
            <a:pPr algn="l">
              <a:spcBef>
                <a:spcPts val="200"/>
              </a:spcBef>
              <a:defRPr/>
            </a:pPr>
            <a:endParaRPr lang="en-GB" sz="900" b="0" kern="0" dirty="0">
              <a:solidFill>
                <a:schemeClr val="tx1"/>
              </a:solidFill>
              <a:latin typeface="Myriad Pro" pitchFamily="34" charset="0"/>
              <a:cs typeface="Calibri" pitchFamily="34" charset="0"/>
            </a:endParaRPr>
          </a:p>
          <a:p>
            <a:pPr algn="l">
              <a:spcBef>
                <a:spcPts val="200"/>
              </a:spcBef>
              <a:defRPr/>
            </a:pPr>
            <a:endParaRPr lang="en-GB" sz="900" b="0" kern="0" dirty="0">
              <a:solidFill>
                <a:schemeClr val="tx1"/>
              </a:solidFill>
              <a:latin typeface="Myriad Pro" pitchFamily="34" charset="0"/>
              <a:cs typeface="Calibri" pitchFamily="34" charset="0"/>
            </a:endParaRPr>
          </a:p>
          <a:p>
            <a:pPr algn="l">
              <a:spcBef>
                <a:spcPts val="200"/>
              </a:spcBef>
              <a:defRPr/>
            </a:pPr>
            <a:r>
              <a:rPr lang="en-GB" sz="900" b="0" dirty="0">
                <a:solidFill>
                  <a:schemeClr val="tx1"/>
                </a:solidFill>
                <a:latin typeface="Myriad Pro" pitchFamily="34" charset="0"/>
              </a:rPr>
              <a:t>To create a Load:</a:t>
            </a:r>
          </a:p>
          <a:p>
            <a:pPr lvl="0" indent="-342900" algn="l">
              <a:spcBef>
                <a:spcPts val="200"/>
              </a:spcBef>
            </a:pPr>
            <a:r>
              <a:rPr lang="en-GB" sz="900" kern="0" dirty="0">
                <a:solidFill>
                  <a:schemeClr val="tx1"/>
                </a:solidFill>
                <a:latin typeface="Myriad Pro" pitchFamily="34" charset="0"/>
                <a:cs typeface="Calibri" pitchFamily="34" charset="0"/>
              </a:rPr>
              <a:t>1. </a:t>
            </a:r>
            <a:r>
              <a:rPr lang="en-GB" sz="900" b="0" kern="0" dirty="0">
                <a:solidFill>
                  <a:schemeClr val="tx1"/>
                </a:solidFill>
                <a:latin typeface="Myriad Pro" pitchFamily="34" charset="0"/>
                <a:cs typeface="Calibri" pitchFamily="34" charset="0"/>
              </a:rPr>
              <a:t>Click “Add”</a:t>
            </a:r>
          </a:p>
          <a:p>
            <a:pPr marL="85725" lvl="0" indent="-85725" algn="l">
              <a:spcBef>
                <a:spcPts val="200"/>
              </a:spcBef>
            </a:pPr>
            <a:r>
              <a:rPr lang="en-GB" sz="900" kern="0" dirty="0">
                <a:solidFill>
                  <a:schemeClr val="tx1"/>
                </a:solidFill>
                <a:latin typeface="Myriad Pro" pitchFamily="34" charset="0"/>
                <a:cs typeface="Calibri" pitchFamily="34" charset="0"/>
              </a:rPr>
              <a:t>2.</a:t>
            </a:r>
            <a:r>
              <a:rPr lang="en-GB" sz="900" b="0" kern="0" dirty="0">
                <a:solidFill>
                  <a:schemeClr val="tx1"/>
                </a:solidFill>
                <a:latin typeface="Myriad Pro" pitchFamily="34" charset="0"/>
                <a:cs typeface="Calibri" pitchFamily="34" charset="0"/>
              </a:rPr>
              <a:t> Assign the load parameter:</a:t>
            </a:r>
            <a:br>
              <a:rPr lang="en-GB" sz="900" b="0" kern="0" dirty="0">
                <a:solidFill>
                  <a:schemeClr val="tx1"/>
                </a:solidFill>
                <a:latin typeface="Myriad Pro" pitchFamily="34" charset="0"/>
                <a:cs typeface="Calibri" pitchFamily="34" charset="0"/>
              </a:rPr>
            </a:br>
            <a:r>
              <a:rPr lang="en-GB" sz="900" b="0" kern="0" dirty="0">
                <a:solidFill>
                  <a:schemeClr val="tx1"/>
                </a:solidFill>
                <a:latin typeface="Myriad Pro" pitchFamily="34" charset="0"/>
                <a:cs typeface="Calibri" pitchFamily="34" charset="0"/>
              </a:rPr>
              <a:t>Name </a:t>
            </a:r>
            <a:r>
              <a:rPr lang="en-GB" sz="700" b="0" kern="0" dirty="0">
                <a:solidFill>
                  <a:schemeClr val="tx1"/>
                </a:solidFill>
                <a:latin typeface="Myriad Pro" pitchFamily="34" charset="0"/>
                <a:cs typeface="Calibri" pitchFamily="34" charset="0"/>
              </a:rPr>
              <a:t>(required parameter)</a:t>
            </a:r>
            <a:endParaRPr lang="en-GB" sz="900" b="0" kern="0" dirty="0">
              <a:solidFill>
                <a:schemeClr val="tx1"/>
              </a:solidFill>
              <a:latin typeface="Myriad Pro" pitchFamily="34" charset="0"/>
              <a:cs typeface="Calibri" pitchFamily="34" charset="0"/>
            </a:endParaRPr>
          </a:p>
          <a:p>
            <a:pPr lvl="0" algn="l">
              <a:spcBef>
                <a:spcPts val="200"/>
              </a:spcBef>
            </a:pPr>
            <a:r>
              <a:rPr lang="en-GB" sz="900" kern="0" dirty="0">
                <a:solidFill>
                  <a:schemeClr val="tx1"/>
                </a:solidFill>
                <a:latin typeface="Myriad Pro" pitchFamily="34" charset="0"/>
                <a:cs typeface="Calibri" pitchFamily="34" charset="0"/>
              </a:rPr>
              <a:t>3.</a:t>
            </a:r>
            <a:r>
              <a:rPr lang="en-GB" sz="900" b="0" kern="0" dirty="0">
                <a:solidFill>
                  <a:schemeClr val="tx1"/>
                </a:solidFill>
                <a:latin typeface="Myriad Pro" pitchFamily="34" charset="0"/>
                <a:cs typeface="Calibri" pitchFamily="34" charset="0"/>
              </a:rPr>
              <a:t> Click “Save”</a:t>
            </a:r>
          </a:p>
          <a:p>
            <a:pPr algn="l">
              <a:spcBef>
                <a:spcPts val="200"/>
              </a:spcBef>
            </a:pPr>
            <a:r>
              <a:rPr lang="en-GB" sz="900" b="0" kern="0" dirty="0">
                <a:solidFill>
                  <a:schemeClr val="tx1"/>
                </a:solidFill>
                <a:latin typeface="Myriad Pro" pitchFamily="34" charset="0"/>
                <a:cs typeface="Calibri" pitchFamily="34" charset="0"/>
              </a:rPr>
              <a:t>Repeat the operations </a:t>
            </a:r>
            <a:r>
              <a:rPr lang="en-GB" sz="900" b="0" kern="0" dirty="0">
                <a:solidFill>
                  <a:schemeClr val="tx1"/>
                </a:solidFill>
                <a:latin typeface="Myriad Pro"/>
                <a:cs typeface="Calibri" pitchFamily="34" charset="0"/>
              </a:rPr>
              <a:t>1. to  </a:t>
            </a:r>
            <a:r>
              <a:rPr lang="en-GB" sz="900" b="0" dirty="0">
                <a:solidFill>
                  <a:schemeClr val="tx1"/>
                </a:solidFill>
                <a:latin typeface="Myriad Pro" pitchFamily="34" charset="0"/>
                <a:sym typeface="Wingdings" pitchFamily="2" charset="2"/>
              </a:rPr>
              <a:t>3. </a:t>
            </a:r>
            <a:r>
              <a:rPr lang="en-GB" sz="900" b="0" kern="0" dirty="0">
                <a:solidFill>
                  <a:schemeClr val="tx1"/>
                </a:solidFill>
                <a:latin typeface="Myriad Pro" pitchFamily="34" charset="0"/>
                <a:cs typeface="Calibri" pitchFamily="34" charset="0"/>
              </a:rPr>
              <a:t>to add more loads</a:t>
            </a: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r>
              <a:rPr lang="en-GB" sz="900" kern="0" dirty="0">
                <a:solidFill>
                  <a:srgbClr val="146BBA"/>
                </a:solidFill>
                <a:latin typeface="Myriad Pro" pitchFamily="34" charset="0"/>
                <a:cs typeface="Calibri" pitchFamily="34" charset="0"/>
              </a:rPr>
              <a:t>Note:</a:t>
            </a:r>
            <a:r>
              <a:rPr lang="en-GB" sz="900" b="0" kern="0" dirty="0">
                <a:solidFill>
                  <a:srgbClr val="146BBA"/>
                </a:solidFill>
                <a:latin typeface="Myriad Pro" pitchFamily="34" charset="0"/>
                <a:cs typeface="Calibri" pitchFamily="34" charset="0"/>
              </a:rPr>
              <a:t> </a:t>
            </a:r>
            <a:r>
              <a:rPr lang="en-GB" sz="900" b="0" kern="0" dirty="0">
                <a:solidFill>
                  <a:schemeClr val="tx1"/>
                </a:solidFill>
                <a:latin typeface="Myriad Pro" pitchFamily="34" charset="0"/>
                <a:cs typeface="Calibri" pitchFamily="34" charset="0"/>
              </a:rPr>
              <a:t>it is possible to have a maximum of 14 loads.</a:t>
            </a:r>
          </a:p>
          <a:p>
            <a:pPr algn="l">
              <a:spcBef>
                <a:spcPts val="200"/>
              </a:spcBef>
            </a:pPr>
            <a:endParaRPr lang="en-GB" sz="900" b="0" kern="0" dirty="0">
              <a:solidFill>
                <a:schemeClr val="tx1"/>
              </a:solidFill>
              <a:latin typeface="Myriad Pro" pitchFamily="34" charset="0"/>
              <a:cs typeface="Calibri" pitchFamily="34" charset="0"/>
            </a:endParaRPr>
          </a:p>
          <a:p>
            <a:pPr indent="92075" algn="l">
              <a:spcBef>
                <a:spcPts val="200"/>
              </a:spcBef>
              <a:buFont typeface="Arial" pitchFamily="34" charset="0"/>
              <a:buChar char="•"/>
            </a:pPr>
            <a:r>
              <a:rPr lang="en-GB" sz="900" kern="0" dirty="0">
                <a:solidFill>
                  <a:schemeClr val="tx1"/>
                </a:solidFill>
                <a:latin typeface="Myriad Pro" pitchFamily="34" charset="0"/>
                <a:cs typeface="Calibri" pitchFamily="34" charset="0"/>
              </a:rPr>
              <a:t>ASSIGNMENT OF LOADS</a:t>
            </a:r>
          </a:p>
          <a:p>
            <a:pPr algn="l">
              <a:spcBef>
                <a:spcPts val="200"/>
              </a:spcBef>
            </a:pPr>
            <a:r>
              <a:rPr lang="en-GB" sz="900" b="0" kern="0" dirty="0">
                <a:solidFill>
                  <a:schemeClr val="tx1"/>
                </a:solidFill>
                <a:latin typeface="Myriad Pro" pitchFamily="34" charset="0"/>
                <a:cs typeface="Calibri" pitchFamily="34" charset="0"/>
              </a:rPr>
              <a:t>Return to the section “Gateways and Devices” in “System configuration”.</a:t>
            </a:r>
          </a:p>
          <a:p>
            <a:pPr algn="l">
              <a:spcBef>
                <a:spcPts val="200"/>
              </a:spcBef>
            </a:pPr>
            <a:r>
              <a:rPr lang="en-GB" sz="900" b="0" kern="0" dirty="0">
                <a:solidFill>
                  <a:schemeClr val="tx1"/>
                </a:solidFill>
                <a:latin typeface="Myriad Pro" pitchFamily="34" charset="0"/>
                <a:cs typeface="Calibri" pitchFamily="34" charset="0"/>
              </a:rPr>
              <a:t>In the Device settings area of the Devices page,  is possible to assign a Load to each virtual or physical Device previously created.</a:t>
            </a: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r>
              <a:rPr lang="en-GB" sz="900" kern="0" dirty="0">
                <a:solidFill>
                  <a:schemeClr val="tx1"/>
                </a:solidFill>
                <a:latin typeface="Myriad Pro" pitchFamily="34" charset="0"/>
                <a:cs typeface="Calibri" pitchFamily="34" charset="0"/>
              </a:rPr>
              <a:t>1.</a:t>
            </a:r>
            <a:r>
              <a:rPr lang="en-GB" sz="900" b="0" kern="0" dirty="0">
                <a:solidFill>
                  <a:schemeClr val="tx1"/>
                </a:solidFill>
                <a:latin typeface="Myriad Pro" pitchFamily="34" charset="0"/>
                <a:cs typeface="Calibri" pitchFamily="34" charset="0"/>
              </a:rPr>
              <a:t> Click “Settings”</a:t>
            </a:r>
          </a:p>
          <a:p>
            <a:pPr algn="l">
              <a:spcBef>
                <a:spcPts val="200"/>
              </a:spcBef>
            </a:pPr>
            <a:r>
              <a:rPr lang="en-GB" sz="900" kern="0" dirty="0">
                <a:solidFill>
                  <a:schemeClr val="tx1"/>
                </a:solidFill>
                <a:latin typeface="Myriad Pro" pitchFamily="34" charset="0"/>
                <a:cs typeface="Calibri" pitchFamily="34" charset="0"/>
              </a:rPr>
              <a:t>2.</a:t>
            </a:r>
            <a:r>
              <a:rPr lang="en-GB" sz="900" b="0" kern="0" dirty="0">
                <a:solidFill>
                  <a:schemeClr val="tx1"/>
                </a:solidFill>
                <a:latin typeface="Myriad Pro" pitchFamily="34" charset="0"/>
                <a:cs typeface="Calibri" pitchFamily="34" charset="0"/>
              </a:rPr>
              <a:t> Choose a Device </a:t>
            </a:r>
          </a:p>
          <a:p>
            <a:pPr algn="l">
              <a:spcBef>
                <a:spcPts val="200"/>
              </a:spcBef>
            </a:pPr>
            <a:r>
              <a:rPr lang="en-GB" sz="900" kern="0" dirty="0">
                <a:solidFill>
                  <a:schemeClr val="tx1"/>
                </a:solidFill>
                <a:latin typeface="Myriad Pro" pitchFamily="34" charset="0"/>
                <a:cs typeface="Calibri" pitchFamily="34" charset="0"/>
              </a:rPr>
              <a:t>3.</a:t>
            </a:r>
            <a:r>
              <a:rPr lang="en-GB" sz="900" b="0" kern="0" dirty="0">
                <a:solidFill>
                  <a:schemeClr val="tx1"/>
                </a:solidFill>
                <a:latin typeface="Myriad Pro" pitchFamily="34" charset="0"/>
                <a:cs typeface="Calibri" pitchFamily="34" charset="0"/>
              </a:rPr>
              <a:t> Choose a Load from the Loads list</a:t>
            </a:r>
          </a:p>
          <a:p>
            <a:pPr algn="l">
              <a:spcBef>
                <a:spcPts val="200"/>
              </a:spcBef>
            </a:pPr>
            <a:r>
              <a:rPr lang="en-GB" sz="900" kern="0" dirty="0">
                <a:solidFill>
                  <a:schemeClr val="tx1"/>
                </a:solidFill>
                <a:latin typeface="Myriad Pro" pitchFamily="34" charset="0"/>
                <a:cs typeface="Calibri" pitchFamily="34" charset="0"/>
              </a:rPr>
              <a:t>4.</a:t>
            </a:r>
            <a:r>
              <a:rPr lang="en-GB" sz="900" b="0" kern="0" dirty="0">
                <a:solidFill>
                  <a:schemeClr val="tx1"/>
                </a:solidFill>
                <a:latin typeface="Myriad Pro" pitchFamily="34" charset="0"/>
                <a:cs typeface="Calibri" pitchFamily="34" charset="0"/>
              </a:rPr>
              <a:t> Click “Save”</a:t>
            </a:r>
          </a:p>
        </p:txBody>
      </p:sp>
      <p:pic>
        <p:nvPicPr>
          <p:cNvPr id="37" name="Picture 2">
            <a:extLst>
              <a:ext uri="{FF2B5EF4-FFF2-40B4-BE49-F238E27FC236}">
                <a16:creationId xmlns:a16="http://schemas.microsoft.com/office/drawing/2014/main" id="{15313F33-6250-41DD-9063-C30FCB6AD765}"/>
              </a:ext>
            </a:extLst>
          </p:cNvPr>
          <p:cNvPicPr>
            <a:picLocks noChangeAspect="1" noChangeArrowheads="1"/>
          </p:cNvPicPr>
          <p:nvPr/>
        </p:nvPicPr>
        <p:blipFill>
          <a:blip r:embed="rId2" cstate="print"/>
          <a:srcRect/>
          <a:stretch>
            <a:fillRect/>
          </a:stretch>
        </p:blipFill>
        <p:spPr bwMode="auto">
          <a:xfrm>
            <a:off x="2988000" y="2160000"/>
            <a:ext cx="2753438" cy="1980000"/>
          </a:xfrm>
          <a:prstGeom prst="rect">
            <a:avLst/>
          </a:prstGeom>
          <a:noFill/>
          <a:ln w="9525">
            <a:noFill/>
            <a:miter lim="800000"/>
            <a:headEnd/>
            <a:tailEnd/>
          </a:ln>
        </p:spPr>
      </p:pic>
      <p:pic>
        <p:nvPicPr>
          <p:cNvPr id="38" name="Picture 3">
            <a:extLst>
              <a:ext uri="{FF2B5EF4-FFF2-40B4-BE49-F238E27FC236}">
                <a16:creationId xmlns:a16="http://schemas.microsoft.com/office/drawing/2014/main" id="{C8846EF3-E367-422C-9738-77E559ED52CA}"/>
              </a:ext>
            </a:extLst>
          </p:cNvPr>
          <p:cNvPicPr>
            <a:picLocks noChangeAspect="1" noChangeArrowheads="1"/>
          </p:cNvPicPr>
          <p:nvPr/>
        </p:nvPicPr>
        <p:blipFill>
          <a:blip r:embed="rId3" cstate="print"/>
          <a:srcRect/>
          <a:stretch>
            <a:fillRect/>
          </a:stretch>
        </p:blipFill>
        <p:spPr bwMode="auto">
          <a:xfrm>
            <a:off x="2988000" y="6336000"/>
            <a:ext cx="2753438" cy="1980000"/>
          </a:xfrm>
          <a:prstGeom prst="rect">
            <a:avLst/>
          </a:prstGeom>
          <a:noFill/>
          <a:ln w="9525">
            <a:noFill/>
            <a:miter lim="800000"/>
            <a:headEnd/>
            <a:tailEnd/>
          </a:ln>
        </p:spPr>
      </p:pic>
      <p:grpSp>
        <p:nvGrpSpPr>
          <p:cNvPr id="39" name="Gruppo 38">
            <a:extLst>
              <a:ext uri="{FF2B5EF4-FFF2-40B4-BE49-F238E27FC236}">
                <a16:creationId xmlns:a16="http://schemas.microsoft.com/office/drawing/2014/main" id="{4CAFED0E-AFF0-45C4-82C2-7CB773E71BD4}"/>
              </a:ext>
            </a:extLst>
          </p:cNvPr>
          <p:cNvGrpSpPr/>
          <p:nvPr/>
        </p:nvGrpSpPr>
        <p:grpSpPr>
          <a:xfrm>
            <a:off x="4680000" y="2844000"/>
            <a:ext cx="284401" cy="284400"/>
            <a:chOff x="1332000" y="2408400"/>
            <a:chExt cx="284401" cy="284400"/>
          </a:xfrm>
        </p:grpSpPr>
        <p:pic>
          <p:nvPicPr>
            <p:cNvPr id="40" name="Picture 2" descr="C:\Users\Enrico Diani\Desktop\Matita IME.png">
              <a:extLst>
                <a:ext uri="{FF2B5EF4-FFF2-40B4-BE49-F238E27FC236}">
                  <a16:creationId xmlns:a16="http://schemas.microsoft.com/office/drawing/2014/main" id="{A6ED9C36-4F3C-4126-86A6-B13EEE58C41D}"/>
                </a:ext>
              </a:extLst>
            </p:cNvPr>
            <p:cNvPicPr>
              <a:picLocks noChangeAspect="1" noChangeArrowheads="1"/>
            </p:cNvPicPr>
            <p:nvPr/>
          </p:nvPicPr>
          <p:blipFill>
            <a:blip r:embed="rId4" cstate="print"/>
            <a:srcRect/>
            <a:stretch>
              <a:fillRect/>
            </a:stretch>
          </p:blipFill>
          <p:spPr bwMode="auto">
            <a:xfrm>
              <a:off x="1332000" y="2408400"/>
              <a:ext cx="284401" cy="284400"/>
            </a:xfrm>
            <a:prstGeom prst="rect">
              <a:avLst/>
            </a:prstGeom>
            <a:noFill/>
          </p:spPr>
        </p:pic>
        <p:sp>
          <p:nvSpPr>
            <p:cNvPr id="41" name="CasellaDiTesto 40">
              <a:extLst>
                <a:ext uri="{FF2B5EF4-FFF2-40B4-BE49-F238E27FC236}">
                  <a16:creationId xmlns:a16="http://schemas.microsoft.com/office/drawing/2014/main" id="{65FCC302-5E9F-419C-BA1A-278B502DA454}"/>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42" name="Gruppo 18">
            <a:extLst>
              <a:ext uri="{FF2B5EF4-FFF2-40B4-BE49-F238E27FC236}">
                <a16:creationId xmlns:a16="http://schemas.microsoft.com/office/drawing/2014/main" id="{16ED326B-960A-4C2E-A5A5-149B58BDEE74}"/>
              </a:ext>
            </a:extLst>
          </p:cNvPr>
          <p:cNvGrpSpPr/>
          <p:nvPr/>
        </p:nvGrpSpPr>
        <p:grpSpPr>
          <a:xfrm>
            <a:off x="5292000" y="3888000"/>
            <a:ext cx="293824" cy="360000"/>
            <a:chOff x="1483200" y="4590000"/>
            <a:chExt cx="293824" cy="360000"/>
          </a:xfrm>
        </p:grpSpPr>
        <p:pic>
          <p:nvPicPr>
            <p:cNvPr id="43" name="Picture 3" descr="C:\Users\Enrico Diani\Desktop\Mano IME.png">
              <a:extLst>
                <a:ext uri="{FF2B5EF4-FFF2-40B4-BE49-F238E27FC236}">
                  <a16:creationId xmlns:a16="http://schemas.microsoft.com/office/drawing/2014/main" id="{004AB182-8212-4210-9ADE-C385A310D827}"/>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44" name="CasellaDiTesto 43">
              <a:extLst>
                <a:ext uri="{FF2B5EF4-FFF2-40B4-BE49-F238E27FC236}">
                  <a16:creationId xmlns:a16="http://schemas.microsoft.com/office/drawing/2014/main" id="{3651E579-8CC9-4AD8-BD31-F542B11C3EB8}"/>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45" name="Gruppo 50">
            <a:extLst>
              <a:ext uri="{FF2B5EF4-FFF2-40B4-BE49-F238E27FC236}">
                <a16:creationId xmlns:a16="http://schemas.microsoft.com/office/drawing/2014/main" id="{1F1D769F-A7E6-4DFF-9028-82CB87025AE1}"/>
              </a:ext>
            </a:extLst>
          </p:cNvPr>
          <p:cNvGrpSpPr/>
          <p:nvPr/>
        </p:nvGrpSpPr>
        <p:grpSpPr>
          <a:xfrm>
            <a:off x="3708000" y="2592000"/>
            <a:ext cx="293824" cy="360000"/>
            <a:chOff x="1483200" y="4590000"/>
            <a:chExt cx="293824" cy="360000"/>
          </a:xfrm>
        </p:grpSpPr>
        <p:pic>
          <p:nvPicPr>
            <p:cNvPr id="51" name="Picture 3" descr="C:\Users\Enrico Diani\Desktop\Mano IME.png">
              <a:extLst>
                <a:ext uri="{FF2B5EF4-FFF2-40B4-BE49-F238E27FC236}">
                  <a16:creationId xmlns:a16="http://schemas.microsoft.com/office/drawing/2014/main" id="{1BF219C4-C3FB-40AE-97B1-C9D2226AEB3D}"/>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52" name="CasellaDiTesto 51">
              <a:extLst>
                <a:ext uri="{FF2B5EF4-FFF2-40B4-BE49-F238E27FC236}">
                  <a16:creationId xmlns:a16="http://schemas.microsoft.com/office/drawing/2014/main" id="{A7663D45-D7D1-4925-8F49-D3FBCCD50D12}"/>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53" name="Gruppo 52">
            <a:extLst>
              <a:ext uri="{FF2B5EF4-FFF2-40B4-BE49-F238E27FC236}">
                <a16:creationId xmlns:a16="http://schemas.microsoft.com/office/drawing/2014/main" id="{1A53E175-C659-4519-B274-42E64CA8521C}"/>
              </a:ext>
            </a:extLst>
          </p:cNvPr>
          <p:cNvGrpSpPr/>
          <p:nvPr/>
        </p:nvGrpSpPr>
        <p:grpSpPr>
          <a:xfrm>
            <a:off x="3204000" y="7524000"/>
            <a:ext cx="293824" cy="360000"/>
            <a:chOff x="1483200" y="4590000"/>
            <a:chExt cx="293824" cy="360000"/>
          </a:xfrm>
        </p:grpSpPr>
        <p:pic>
          <p:nvPicPr>
            <p:cNvPr id="54" name="Picture 3" descr="C:\Users\Enrico Diani\Desktop\Mano IME.png">
              <a:extLst>
                <a:ext uri="{FF2B5EF4-FFF2-40B4-BE49-F238E27FC236}">
                  <a16:creationId xmlns:a16="http://schemas.microsoft.com/office/drawing/2014/main" id="{68D0F15C-67A4-4E49-8BAF-99686A49A833}"/>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55" name="CasellaDiTesto 54">
              <a:extLst>
                <a:ext uri="{FF2B5EF4-FFF2-40B4-BE49-F238E27FC236}">
                  <a16:creationId xmlns:a16="http://schemas.microsoft.com/office/drawing/2014/main" id="{BA3AE573-655B-4A33-B737-39752D4FEE39}"/>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56" name="Gruppo 18">
            <a:extLst>
              <a:ext uri="{FF2B5EF4-FFF2-40B4-BE49-F238E27FC236}">
                <a16:creationId xmlns:a16="http://schemas.microsoft.com/office/drawing/2014/main" id="{57DDD18C-0A28-47DF-8D4B-79A2C5B52892}"/>
              </a:ext>
            </a:extLst>
          </p:cNvPr>
          <p:cNvGrpSpPr/>
          <p:nvPr/>
        </p:nvGrpSpPr>
        <p:grpSpPr>
          <a:xfrm>
            <a:off x="4789080" y="7848000"/>
            <a:ext cx="293824" cy="360000"/>
            <a:chOff x="1483200" y="4590000"/>
            <a:chExt cx="293824" cy="360000"/>
          </a:xfrm>
        </p:grpSpPr>
        <p:pic>
          <p:nvPicPr>
            <p:cNvPr id="57" name="Picture 3" descr="C:\Users\Enrico Diani\Desktop\Mano IME.png">
              <a:extLst>
                <a:ext uri="{FF2B5EF4-FFF2-40B4-BE49-F238E27FC236}">
                  <a16:creationId xmlns:a16="http://schemas.microsoft.com/office/drawing/2014/main" id="{A7F0F3FE-3648-4540-B6D3-782B50323121}"/>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58" name="CasellaDiTesto 57">
              <a:extLst>
                <a:ext uri="{FF2B5EF4-FFF2-40B4-BE49-F238E27FC236}">
                  <a16:creationId xmlns:a16="http://schemas.microsoft.com/office/drawing/2014/main" id="{BBD0454E-356C-4FF3-A007-FC6DF7709B70}"/>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59" name="Gruppo 18">
            <a:extLst>
              <a:ext uri="{FF2B5EF4-FFF2-40B4-BE49-F238E27FC236}">
                <a16:creationId xmlns:a16="http://schemas.microsoft.com/office/drawing/2014/main" id="{C4014D2F-35C8-4BC5-9571-63B199F09063}"/>
              </a:ext>
            </a:extLst>
          </p:cNvPr>
          <p:cNvGrpSpPr/>
          <p:nvPr/>
        </p:nvGrpSpPr>
        <p:grpSpPr>
          <a:xfrm>
            <a:off x="5292000" y="8064000"/>
            <a:ext cx="293824" cy="360000"/>
            <a:chOff x="1483200" y="4590000"/>
            <a:chExt cx="293824" cy="360000"/>
          </a:xfrm>
        </p:grpSpPr>
        <p:pic>
          <p:nvPicPr>
            <p:cNvPr id="68" name="Picture 3" descr="C:\Users\Enrico Diani\Desktop\Mano IME.png">
              <a:extLst>
                <a:ext uri="{FF2B5EF4-FFF2-40B4-BE49-F238E27FC236}">
                  <a16:creationId xmlns:a16="http://schemas.microsoft.com/office/drawing/2014/main" id="{9B708175-AD46-4B68-89D4-EA7C2824F1A7}"/>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69" name="CasellaDiTesto 68">
              <a:extLst>
                <a:ext uri="{FF2B5EF4-FFF2-40B4-BE49-F238E27FC236}">
                  <a16:creationId xmlns:a16="http://schemas.microsoft.com/office/drawing/2014/main" id="{FF4CB532-22BA-45FE-BD5B-D712B8F39DE9}"/>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71" name="Gruppo 70">
            <a:extLst>
              <a:ext uri="{FF2B5EF4-FFF2-40B4-BE49-F238E27FC236}">
                <a16:creationId xmlns:a16="http://schemas.microsoft.com/office/drawing/2014/main" id="{C559A73F-25DC-4D3B-92BB-229302C567E1}"/>
              </a:ext>
            </a:extLst>
          </p:cNvPr>
          <p:cNvGrpSpPr/>
          <p:nvPr/>
        </p:nvGrpSpPr>
        <p:grpSpPr>
          <a:xfrm>
            <a:off x="4140000" y="6516000"/>
            <a:ext cx="293824" cy="360000"/>
            <a:chOff x="1483200" y="4590000"/>
            <a:chExt cx="293824" cy="360000"/>
          </a:xfrm>
        </p:grpSpPr>
        <p:pic>
          <p:nvPicPr>
            <p:cNvPr id="72" name="Picture 3" descr="C:\Users\Enrico Diani\Desktop\Mano IME.png">
              <a:extLst>
                <a:ext uri="{FF2B5EF4-FFF2-40B4-BE49-F238E27FC236}">
                  <a16:creationId xmlns:a16="http://schemas.microsoft.com/office/drawing/2014/main" id="{2C0EF3D7-AD57-48C1-9135-23255A5ADA92}"/>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73" name="CasellaDiTesto 72">
              <a:extLst>
                <a:ext uri="{FF2B5EF4-FFF2-40B4-BE49-F238E27FC236}">
                  <a16:creationId xmlns:a16="http://schemas.microsoft.com/office/drawing/2014/main" id="{4D3648E9-0D2B-4390-A0B7-FC279FF39186}"/>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
            <a:extLst>
              <a:ext uri="{FF2B5EF4-FFF2-40B4-BE49-F238E27FC236}">
                <a16:creationId xmlns:a16="http://schemas.microsoft.com/office/drawing/2014/main" id="{0AB24EDC-E780-48EE-8597-3BF3F3B67E8B}"/>
              </a:ext>
            </a:extLst>
          </p:cNvPr>
          <p:cNvSpPr txBox="1">
            <a:spLocks noChangeArrowheads="1"/>
          </p:cNvSpPr>
          <p:nvPr/>
        </p:nvSpPr>
        <p:spPr bwMode="auto">
          <a:xfrm>
            <a:off x="2519999" y="117348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lgn="l">
              <a:spcBef>
                <a:spcPts val="200"/>
              </a:spcBef>
              <a:defRPr/>
            </a:pPr>
            <a:r>
              <a:rPr lang="en-GB" sz="900" kern="0" dirty="0">
                <a:solidFill>
                  <a:srgbClr val="146BBA"/>
                </a:solidFill>
                <a:latin typeface="Myriad Pro"/>
                <a:cs typeface="Calibri" pitchFamily="34" charset="0"/>
              </a:rPr>
              <a:t>7.12.2.3</a:t>
            </a:r>
            <a:r>
              <a:rPr lang="en-GB" sz="900" kern="0" dirty="0">
                <a:solidFill>
                  <a:schemeClr val="tx1"/>
                </a:solidFill>
                <a:latin typeface="Myriad Pro"/>
                <a:cs typeface="Calibri" pitchFamily="34" charset="0"/>
              </a:rPr>
              <a:t> Measure groups </a:t>
            </a:r>
          </a:p>
          <a:p>
            <a:pPr lvl="0" indent="87313" algn="l">
              <a:spcBef>
                <a:spcPts val="200"/>
              </a:spcBef>
              <a:buFont typeface="Arial" pitchFamily="34" charset="0"/>
              <a:buChar char="•"/>
              <a:defRPr/>
            </a:pPr>
            <a:r>
              <a:rPr lang="en-GB" sz="900" kern="0" dirty="0">
                <a:solidFill>
                  <a:schemeClr val="tx1"/>
                </a:solidFill>
                <a:latin typeface="Myriad Pro" pitchFamily="34" charset="0"/>
                <a:cs typeface="Calibri" pitchFamily="34" charset="0"/>
              </a:rPr>
              <a:t>CREATING AND SAVING MEASURE GROUPS</a:t>
            </a:r>
          </a:p>
          <a:p>
            <a:pPr lvl="0" algn="l">
              <a:spcBef>
                <a:spcPts val="200"/>
              </a:spcBef>
              <a:defRPr/>
            </a:pPr>
            <a:r>
              <a:rPr lang="en-GB" sz="900" b="0" kern="0" dirty="0">
                <a:solidFill>
                  <a:schemeClr val="tx1"/>
                </a:solidFill>
                <a:latin typeface="Myriad Pro" pitchFamily="34" charset="0"/>
                <a:cs typeface="Calibri" pitchFamily="34" charset="0"/>
              </a:rPr>
              <a:t>For a logical distribution of the measuring points of the installation</a:t>
            </a:r>
          </a:p>
          <a:p>
            <a:pPr lvl="0" indent="-342900" algn="l">
              <a:spcBef>
                <a:spcPts val="200"/>
              </a:spcBef>
            </a:pPr>
            <a:endParaRPr lang="en-GB" sz="900" kern="0" dirty="0">
              <a:solidFill>
                <a:schemeClr val="tx1"/>
              </a:solidFill>
              <a:latin typeface="Myriad Pro" pitchFamily="34" charset="0"/>
              <a:cs typeface="Calibri" pitchFamily="34" charset="0"/>
            </a:endParaRPr>
          </a:p>
          <a:p>
            <a:pPr lvl="0" indent="-342900" algn="l">
              <a:spcBef>
                <a:spcPts val="200"/>
              </a:spcBef>
            </a:pPr>
            <a:endParaRPr lang="en-GB" sz="900" kern="0" dirty="0">
              <a:solidFill>
                <a:schemeClr val="tx1"/>
              </a:solidFill>
              <a:latin typeface="Myriad Pro" pitchFamily="34" charset="0"/>
              <a:cs typeface="Calibri" pitchFamily="34" charset="0"/>
            </a:endParaRPr>
          </a:p>
          <a:p>
            <a:pPr lvl="0" indent="-342900" algn="l">
              <a:spcBef>
                <a:spcPts val="200"/>
              </a:spcBef>
            </a:pPr>
            <a:endParaRPr lang="en-GB" sz="900" kern="0" dirty="0">
              <a:solidFill>
                <a:schemeClr val="tx1"/>
              </a:solidFill>
              <a:latin typeface="Myriad Pro" pitchFamily="34" charset="0"/>
              <a:cs typeface="Calibri" pitchFamily="34" charset="0"/>
            </a:endParaRPr>
          </a:p>
          <a:p>
            <a:pPr lvl="0" indent="-342900" algn="l">
              <a:spcBef>
                <a:spcPts val="200"/>
              </a:spcBef>
            </a:pPr>
            <a:endParaRPr lang="en-GB" sz="900" kern="0" dirty="0">
              <a:solidFill>
                <a:schemeClr val="tx1"/>
              </a:solidFill>
              <a:latin typeface="Myriad Pro" pitchFamily="34" charset="0"/>
              <a:cs typeface="Calibri" pitchFamily="34" charset="0"/>
            </a:endParaRPr>
          </a:p>
          <a:p>
            <a:pPr lvl="0" indent="-342900" algn="l">
              <a:spcBef>
                <a:spcPts val="200"/>
              </a:spcBef>
            </a:pPr>
            <a:endParaRPr lang="en-GB" sz="900" kern="0" dirty="0">
              <a:solidFill>
                <a:schemeClr val="tx1"/>
              </a:solidFill>
              <a:latin typeface="Myriad Pro" pitchFamily="34" charset="0"/>
              <a:cs typeface="Calibri" pitchFamily="34" charset="0"/>
            </a:endParaRPr>
          </a:p>
          <a:p>
            <a:pPr lvl="0" indent="-342900" algn="l">
              <a:spcBef>
                <a:spcPts val="200"/>
              </a:spcBef>
            </a:pPr>
            <a:endParaRPr lang="en-GB" sz="900" kern="0" dirty="0">
              <a:solidFill>
                <a:schemeClr val="tx1"/>
              </a:solidFill>
              <a:latin typeface="Myriad Pro" pitchFamily="34" charset="0"/>
              <a:cs typeface="Calibri" pitchFamily="34" charset="0"/>
            </a:endParaRPr>
          </a:p>
          <a:p>
            <a:pPr lvl="0" indent="-342900" algn="l">
              <a:spcBef>
                <a:spcPts val="200"/>
              </a:spcBef>
            </a:pPr>
            <a:endParaRPr lang="en-GB" sz="900" kern="0" dirty="0">
              <a:solidFill>
                <a:schemeClr val="tx1"/>
              </a:solidFill>
              <a:latin typeface="Myriad Pro" pitchFamily="34" charset="0"/>
              <a:cs typeface="Calibri" pitchFamily="34" charset="0"/>
            </a:endParaRPr>
          </a:p>
          <a:p>
            <a:pPr lvl="0" indent="-342900" algn="l">
              <a:spcBef>
                <a:spcPts val="200"/>
              </a:spcBef>
            </a:pPr>
            <a:endParaRPr lang="en-GB" sz="900" kern="0" dirty="0">
              <a:solidFill>
                <a:schemeClr val="tx1"/>
              </a:solidFill>
              <a:latin typeface="Myriad Pro" pitchFamily="34" charset="0"/>
              <a:cs typeface="Calibri" pitchFamily="34" charset="0"/>
            </a:endParaRPr>
          </a:p>
          <a:p>
            <a:pPr lvl="0" indent="-342900" algn="l">
              <a:spcBef>
                <a:spcPts val="200"/>
              </a:spcBef>
            </a:pPr>
            <a:endParaRPr lang="en-GB" sz="900" kern="0" dirty="0">
              <a:solidFill>
                <a:schemeClr val="tx1"/>
              </a:solidFill>
              <a:latin typeface="Myriad Pro" pitchFamily="34" charset="0"/>
              <a:cs typeface="Calibri" pitchFamily="34" charset="0"/>
            </a:endParaRPr>
          </a:p>
          <a:p>
            <a:pPr lvl="0" indent="-342900" algn="l">
              <a:spcBef>
                <a:spcPts val="200"/>
              </a:spcBef>
            </a:pPr>
            <a:endParaRPr lang="en-GB" sz="900" kern="0" dirty="0">
              <a:solidFill>
                <a:schemeClr val="tx1"/>
              </a:solidFill>
              <a:latin typeface="Myriad Pro" pitchFamily="34" charset="0"/>
              <a:cs typeface="Calibri" pitchFamily="34" charset="0"/>
            </a:endParaRPr>
          </a:p>
          <a:p>
            <a:pPr lvl="0" indent="-342900" algn="l">
              <a:spcBef>
                <a:spcPts val="200"/>
              </a:spcBef>
            </a:pPr>
            <a:endParaRPr lang="en-GB" sz="900" kern="0" dirty="0">
              <a:solidFill>
                <a:schemeClr val="tx1"/>
              </a:solidFill>
              <a:latin typeface="Myriad Pro" pitchFamily="34" charset="0"/>
              <a:cs typeface="Calibri" pitchFamily="34" charset="0"/>
            </a:endParaRPr>
          </a:p>
          <a:p>
            <a:pPr lvl="0" indent="-342900" algn="l">
              <a:spcBef>
                <a:spcPts val="200"/>
              </a:spcBef>
            </a:pPr>
            <a:endParaRPr lang="en-GB" sz="900" kern="0" dirty="0">
              <a:solidFill>
                <a:schemeClr val="tx1"/>
              </a:solidFill>
              <a:latin typeface="Myriad Pro" pitchFamily="34" charset="0"/>
              <a:cs typeface="Calibri" pitchFamily="34" charset="0"/>
            </a:endParaRPr>
          </a:p>
          <a:p>
            <a:pPr lvl="0" indent="-342900" algn="l">
              <a:spcBef>
                <a:spcPts val="200"/>
              </a:spcBef>
            </a:pPr>
            <a:endParaRPr lang="en-GB" sz="900" kern="0" dirty="0">
              <a:solidFill>
                <a:schemeClr val="tx1"/>
              </a:solidFill>
              <a:latin typeface="Myriad Pro" pitchFamily="34" charset="0"/>
              <a:cs typeface="Calibri" pitchFamily="34" charset="0"/>
            </a:endParaRPr>
          </a:p>
          <a:p>
            <a:pPr indent="-342900" algn="l">
              <a:spcBef>
                <a:spcPts val="200"/>
              </a:spcBef>
            </a:pPr>
            <a:r>
              <a:rPr lang="en-GB" sz="900" b="0" dirty="0">
                <a:solidFill>
                  <a:schemeClr val="tx1"/>
                </a:solidFill>
                <a:latin typeface="Myriad Pro" pitchFamily="34" charset="0"/>
              </a:rPr>
              <a:t>To create a Measure group:</a:t>
            </a:r>
          </a:p>
          <a:p>
            <a:pPr lvl="0" indent="-342900" algn="l">
              <a:spcBef>
                <a:spcPts val="200"/>
              </a:spcBef>
            </a:pPr>
            <a:r>
              <a:rPr lang="en-GB" sz="900" kern="0" dirty="0">
                <a:solidFill>
                  <a:schemeClr val="tx1"/>
                </a:solidFill>
                <a:latin typeface="Myriad Pro" pitchFamily="34" charset="0"/>
                <a:cs typeface="Calibri" pitchFamily="34" charset="0"/>
              </a:rPr>
              <a:t>1. </a:t>
            </a:r>
            <a:r>
              <a:rPr lang="en-GB" sz="900" b="0" kern="0" dirty="0">
                <a:solidFill>
                  <a:schemeClr val="tx1"/>
                </a:solidFill>
                <a:latin typeface="Myriad Pro" pitchFamily="34" charset="0"/>
                <a:cs typeface="Calibri" pitchFamily="34" charset="0"/>
              </a:rPr>
              <a:t>Click “Add”</a:t>
            </a:r>
          </a:p>
          <a:p>
            <a:pPr marL="85725" lvl="0" indent="-85725" algn="l">
              <a:spcBef>
                <a:spcPts val="200"/>
              </a:spcBef>
            </a:pPr>
            <a:r>
              <a:rPr lang="en-GB" sz="900" kern="0" dirty="0">
                <a:solidFill>
                  <a:schemeClr val="tx1"/>
                </a:solidFill>
                <a:latin typeface="Myriad Pro" pitchFamily="34" charset="0"/>
                <a:cs typeface="Calibri" pitchFamily="34" charset="0"/>
              </a:rPr>
              <a:t>2.</a:t>
            </a:r>
            <a:r>
              <a:rPr lang="en-GB" sz="900" b="0" kern="0" dirty="0">
                <a:solidFill>
                  <a:schemeClr val="tx1"/>
                </a:solidFill>
                <a:latin typeface="Myriad Pro" pitchFamily="34" charset="0"/>
                <a:cs typeface="Calibri" pitchFamily="34" charset="0"/>
              </a:rPr>
              <a:t> Assign the measure groups parameters:</a:t>
            </a:r>
            <a:br>
              <a:rPr lang="en-GB" sz="900" b="0" kern="0" dirty="0">
                <a:solidFill>
                  <a:schemeClr val="tx1"/>
                </a:solidFill>
                <a:latin typeface="Myriad Pro" pitchFamily="34" charset="0"/>
                <a:cs typeface="Calibri" pitchFamily="34" charset="0"/>
              </a:rPr>
            </a:br>
            <a:r>
              <a:rPr lang="en-GB" sz="900" b="0" kern="0" dirty="0">
                <a:solidFill>
                  <a:schemeClr val="tx1"/>
                </a:solidFill>
                <a:latin typeface="Myriad Pro" pitchFamily="34" charset="0"/>
                <a:cs typeface="Calibri" pitchFamily="34" charset="0"/>
              </a:rPr>
              <a:t>Name </a:t>
            </a:r>
            <a:r>
              <a:rPr lang="en-GB" sz="700" b="0" kern="0" dirty="0">
                <a:solidFill>
                  <a:schemeClr val="tx1"/>
                </a:solidFill>
                <a:latin typeface="Myriad Pro" pitchFamily="34" charset="0"/>
                <a:cs typeface="Calibri" pitchFamily="34" charset="0"/>
              </a:rPr>
              <a:t>(required parameter)</a:t>
            </a:r>
            <a:br>
              <a:rPr lang="en-GB" sz="700" b="0" kern="0" dirty="0">
                <a:solidFill>
                  <a:schemeClr val="tx1"/>
                </a:solidFill>
                <a:latin typeface="Myriad Pro" pitchFamily="34" charset="0"/>
                <a:cs typeface="Calibri" pitchFamily="34" charset="0"/>
              </a:rPr>
            </a:br>
            <a:r>
              <a:rPr lang="en-GB" sz="900" b="0" kern="0" dirty="0">
                <a:solidFill>
                  <a:schemeClr val="tx1"/>
                </a:solidFill>
                <a:latin typeface="Myriad Pro" pitchFamily="34" charset="0"/>
                <a:cs typeface="Calibri" pitchFamily="34" charset="0"/>
              </a:rPr>
              <a:t>Description/Location </a:t>
            </a:r>
            <a:r>
              <a:rPr lang="en-GB" sz="700" b="0" kern="0" dirty="0">
                <a:solidFill>
                  <a:schemeClr val="tx1"/>
                </a:solidFill>
                <a:latin typeface="Myriad Pro" pitchFamily="34" charset="0"/>
                <a:cs typeface="Calibri" pitchFamily="34" charset="0"/>
              </a:rPr>
              <a:t>(optional parameter)</a:t>
            </a:r>
          </a:p>
          <a:p>
            <a:pPr lvl="0" algn="l">
              <a:spcBef>
                <a:spcPts val="200"/>
              </a:spcBef>
            </a:pPr>
            <a:r>
              <a:rPr lang="en-GB" sz="900" kern="0" dirty="0">
                <a:solidFill>
                  <a:schemeClr val="tx1"/>
                </a:solidFill>
                <a:latin typeface="Myriad Pro" pitchFamily="34" charset="0"/>
                <a:cs typeface="Calibri" pitchFamily="34" charset="0"/>
              </a:rPr>
              <a:t>3.</a:t>
            </a:r>
            <a:r>
              <a:rPr lang="en-GB" sz="900" b="0" kern="0" dirty="0">
                <a:solidFill>
                  <a:schemeClr val="tx1"/>
                </a:solidFill>
                <a:latin typeface="Myriad Pro" pitchFamily="34" charset="0"/>
                <a:cs typeface="Calibri" pitchFamily="34" charset="0"/>
              </a:rPr>
              <a:t> Click “Save”</a:t>
            </a:r>
          </a:p>
          <a:p>
            <a:pPr algn="l">
              <a:spcBef>
                <a:spcPts val="200"/>
              </a:spcBef>
            </a:pPr>
            <a:r>
              <a:rPr lang="en-GB" sz="900" b="0" kern="0" dirty="0">
                <a:solidFill>
                  <a:schemeClr val="tx1"/>
                </a:solidFill>
                <a:latin typeface="Myriad Pro" pitchFamily="34" charset="0"/>
                <a:cs typeface="Calibri" pitchFamily="34" charset="0"/>
              </a:rPr>
              <a:t>Repeat the operations </a:t>
            </a:r>
            <a:r>
              <a:rPr lang="en-GB" sz="900" b="0" kern="0" dirty="0">
                <a:solidFill>
                  <a:schemeClr val="tx1"/>
                </a:solidFill>
                <a:latin typeface="Myriad Pro"/>
                <a:cs typeface="Calibri" pitchFamily="34" charset="0"/>
              </a:rPr>
              <a:t>1. to  </a:t>
            </a:r>
            <a:r>
              <a:rPr lang="en-GB" sz="900" b="0" dirty="0">
                <a:solidFill>
                  <a:schemeClr val="tx1"/>
                </a:solidFill>
                <a:latin typeface="Myriad Pro" pitchFamily="34" charset="0"/>
                <a:sym typeface="Wingdings" pitchFamily="2" charset="2"/>
              </a:rPr>
              <a:t>3. </a:t>
            </a:r>
            <a:r>
              <a:rPr lang="en-GB" sz="900" b="0" kern="0" dirty="0">
                <a:solidFill>
                  <a:schemeClr val="tx1"/>
                </a:solidFill>
                <a:latin typeface="Myriad Pro" pitchFamily="34" charset="0"/>
                <a:cs typeface="Calibri" pitchFamily="34" charset="0"/>
              </a:rPr>
              <a:t>to add more groups</a:t>
            </a:r>
          </a:p>
          <a:p>
            <a:pPr algn="l">
              <a:spcBef>
                <a:spcPts val="200"/>
              </a:spcBef>
            </a:pPr>
            <a:endParaRPr lang="en-GB" sz="900" b="0" kern="0" dirty="0">
              <a:solidFill>
                <a:schemeClr val="tx1"/>
              </a:solidFill>
              <a:latin typeface="Myriad Pro" pitchFamily="34" charset="0"/>
              <a:cs typeface="Calibri" pitchFamily="34" charset="0"/>
            </a:endParaRPr>
          </a:p>
          <a:p>
            <a:pPr indent="92075" algn="l">
              <a:spcBef>
                <a:spcPts val="200"/>
              </a:spcBef>
              <a:buFont typeface="Arial" pitchFamily="34" charset="0"/>
              <a:buChar char="•"/>
            </a:pPr>
            <a:r>
              <a:rPr lang="en-GB" sz="900" kern="0" dirty="0">
                <a:solidFill>
                  <a:schemeClr val="tx1"/>
                </a:solidFill>
                <a:latin typeface="Myriad Pro" pitchFamily="34" charset="0"/>
                <a:cs typeface="Calibri" pitchFamily="34" charset="0"/>
              </a:rPr>
              <a:t>ASSIGNMENT OF MEASURE GROUPS</a:t>
            </a:r>
          </a:p>
          <a:p>
            <a:pPr algn="l">
              <a:spcBef>
                <a:spcPts val="200"/>
              </a:spcBef>
            </a:pPr>
            <a:r>
              <a:rPr lang="en-GB" sz="900" b="0" kern="0" dirty="0">
                <a:solidFill>
                  <a:schemeClr val="tx1"/>
                </a:solidFill>
                <a:latin typeface="Myriad Pro" pitchFamily="34" charset="0"/>
                <a:cs typeface="Calibri" pitchFamily="34" charset="0"/>
              </a:rPr>
              <a:t>Return to the section “Gateways and Devices” in “System configuration”.</a:t>
            </a:r>
          </a:p>
          <a:p>
            <a:pPr algn="l">
              <a:spcBef>
                <a:spcPts val="200"/>
              </a:spcBef>
            </a:pPr>
            <a:r>
              <a:rPr lang="en-GB" sz="900" b="0" kern="0" dirty="0">
                <a:solidFill>
                  <a:schemeClr val="tx1"/>
                </a:solidFill>
                <a:latin typeface="Myriad Pro" pitchFamily="34" charset="0"/>
                <a:cs typeface="Calibri" pitchFamily="34" charset="0"/>
              </a:rPr>
              <a:t>In the Device settings area of the Devices page,  is possible to assign a Measure group to each virtual or physical Device previously created.</a:t>
            </a: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r>
              <a:rPr lang="en-GB" sz="900" kern="0" dirty="0">
                <a:solidFill>
                  <a:schemeClr val="tx1"/>
                </a:solidFill>
                <a:latin typeface="Myriad Pro" pitchFamily="34" charset="0"/>
                <a:cs typeface="Calibri" pitchFamily="34" charset="0"/>
              </a:rPr>
              <a:t>1.</a:t>
            </a:r>
            <a:r>
              <a:rPr lang="en-GB" sz="900" b="0" kern="0" dirty="0">
                <a:solidFill>
                  <a:schemeClr val="tx1"/>
                </a:solidFill>
                <a:latin typeface="Myriad Pro" pitchFamily="34" charset="0"/>
                <a:cs typeface="Calibri" pitchFamily="34" charset="0"/>
              </a:rPr>
              <a:t> Click “Groups”</a:t>
            </a:r>
          </a:p>
          <a:p>
            <a:pPr algn="l">
              <a:spcBef>
                <a:spcPts val="200"/>
              </a:spcBef>
            </a:pPr>
            <a:r>
              <a:rPr lang="en-GB" sz="900" kern="0" dirty="0">
                <a:solidFill>
                  <a:schemeClr val="tx1"/>
                </a:solidFill>
                <a:latin typeface="Myriad Pro" pitchFamily="34" charset="0"/>
                <a:cs typeface="Calibri" pitchFamily="34" charset="0"/>
              </a:rPr>
              <a:t>2.</a:t>
            </a:r>
            <a:r>
              <a:rPr lang="en-GB" sz="900" b="0" kern="0" dirty="0">
                <a:solidFill>
                  <a:schemeClr val="tx1"/>
                </a:solidFill>
                <a:latin typeface="Myriad Pro" pitchFamily="34" charset="0"/>
                <a:cs typeface="Calibri" pitchFamily="34" charset="0"/>
              </a:rPr>
              <a:t> Choose a Device </a:t>
            </a:r>
          </a:p>
          <a:p>
            <a:pPr algn="l">
              <a:spcBef>
                <a:spcPts val="200"/>
              </a:spcBef>
            </a:pPr>
            <a:r>
              <a:rPr lang="en-GB" sz="900" kern="0" dirty="0">
                <a:solidFill>
                  <a:schemeClr val="tx1"/>
                </a:solidFill>
                <a:latin typeface="Myriad Pro" pitchFamily="34" charset="0"/>
                <a:cs typeface="Calibri" pitchFamily="34" charset="0"/>
              </a:rPr>
              <a:t>3.</a:t>
            </a:r>
            <a:r>
              <a:rPr lang="en-GB" sz="900" b="0" kern="0" dirty="0">
                <a:solidFill>
                  <a:schemeClr val="tx1"/>
                </a:solidFill>
                <a:latin typeface="Myriad Pro" pitchFamily="34" charset="0"/>
                <a:cs typeface="Calibri" pitchFamily="34" charset="0"/>
              </a:rPr>
              <a:t> Choose a Measure group from the Measure groups list</a:t>
            </a:r>
          </a:p>
          <a:p>
            <a:pPr algn="l">
              <a:spcBef>
                <a:spcPts val="200"/>
              </a:spcBef>
            </a:pPr>
            <a:r>
              <a:rPr lang="en-GB" sz="900" kern="0" dirty="0">
                <a:solidFill>
                  <a:schemeClr val="tx1"/>
                </a:solidFill>
                <a:latin typeface="Myriad Pro" pitchFamily="34" charset="0"/>
                <a:cs typeface="Calibri" pitchFamily="34" charset="0"/>
              </a:rPr>
              <a:t>4.</a:t>
            </a:r>
            <a:r>
              <a:rPr lang="en-GB" sz="900" b="0" kern="0" dirty="0">
                <a:solidFill>
                  <a:schemeClr val="tx1"/>
                </a:solidFill>
                <a:latin typeface="Myriad Pro" pitchFamily="34" charset="0"/>
                <a:cs typeface="Calibri" pitchFamily="34" charset="0"/>
              </a:rPr>
              <a:t> Click “Save”</a:t>
            </a:r>
          </a:p>
          <a:p>
            <a:pPr algn="l">
              <a:spcBef>
                <a:spcPts val="200"/>
              </a:spcBef>
            </a:pPr>
            <a:r>
              <a:rPr lang="en-GB" sz="900" b="0" kern="0" dirty="0">
                <a:solidFill>
                  <a:schemeClr val="tx1"/>
                </a:solidFill>
                <a:latin typeface="Myriad Pro" pitchFamily="34" charset="0"/>
                <a:cs typeface="Calibri" pitchFamily="34" charset="0"/>
              </a:rPr>
              <a:t>Repeat the operations 2.</a:t>
            </a:r>
            <a:r>
              <a:rPr lang="en-GB" sz="900" b="0" dirty="0">
                <a:solidFill>
                  <a:schemeClr val="tx1"/>
                </a:solidFill>
                <a:latin typeface="Myriad Pro" pitchFamily="34" charset="0"/>
                <a:sym typeface="Wingdings" pitchFamily="2" charset="2"/>
              </a:rPr>
              <a:t> to  4. </a:t>
            </a:r>
            <a:r>
              <a:rPr lang="en-GB" sz="900" b="0" kern="0" dirty="0">
                <a:solidFill>
                  <a:schemeClr val="tx1"/>
                </a:solidFill>
                <a:latin typeface="Myriad Pro" pitchFamily="34" charset="0"/>
                <a:cs typeface="Calibri" pitchFamily="34" charset="0"/>
              </a:rPr>
              <a:t>to assign a device to another group</a:t>
            </a:r>
          </a:p>
          <a:p>
            <a:pPr algn="l">
              <a:spcBef>
                <a:spcPts val="200"/>
              </a:spcBef>
            </a:pPr>
            <a:r>
              <a:rPr lang="en-GB" sz="900" kern="0" dirty="0">
                <a:solidFill>
                  <a:srgbClr val="146BBA"/>
                </a:solidFill>
                <a:latin typeface="Myriad Pro" pitchFamily="34" charset="0"/>
                <a:cs typeface="Calibri" pitchFamily="34" charset="0"/>
              </a:rPr>
              <a:t>Note:</a:t>
            </a:r>
            <a:r>
              <a:rPr lang="en-GB" sz="900" b="0" kern="0" dirty="0">
                <a:solidFill>
                  <a:schemeClr val="tx1"/>
                </a:solidFill>
                <a:latin typeface="Myriad Pro" pitchFamily="34" charset="0"/>
                <a:cs typeface="Calibri" pitchFamily="34" charset="0"/>
              </a:rPr>
              <a:t> a device can be associated with several groups simultaneously (up to 5).</a:t>
            </a:r>
          </a:p>
        </p:txBody>
      </p:sp>
      <p:pic>
        <p:nvPicPr>
          <p:cNvPr id="39" name="Picture 2">
            <a:extLst>
              <a:ext uri="{FF2B5EF4-FFF2-40B4-BE49-F238E27FC236}">
                <a16:creationId xmlns:a16="http://schemas.microsoft.com/office/drawing/2014/main" id="{202D70E0-15F1-48F9-8823-D6AAFD88CE80}"/>
              </a:ext>
            </a:extLst>
          </p:cNvPr>
          <p:cNvPicPr>
            <a:picLocks noChangeAspect="1" noChangeArrowheads="1"/>
          </p:cNvPicPr>
          <p:nvPr/>
        </p:nvPicPr>
        <p:blipFill>
          <a:blip r:embed="rId2" cstate="print"/>
          <a:srcRect/>
          <a:stretch>
            <a:fillRect/>
          </a:stretch>
        </p:blipFill>
        <p:spPr bwMode="auto">
          <a:xfrm>
            <a:off x="2988000" y="1764000"/>
            <a:ext cx="2768456" cy="1990800"/>
          </a:xfrm>
          <a:prstGeom prst="rect">
            <a:avLst/>
          </a:prstGeom>
          <a:noFill/>
          <a:ln w="9525">
            <a:noFill/>
            <a:miter lim="800000"/>
            <a:headEnd/>
            <a:tailEnd/>
          </a:ln>
        </p:spPr>
      </p:pic>
      <p:pic>
        <p:nvPicPr>
          <p:cNvPr id="40" name="Picture 3">
            <a:extLst>
              <a:ext uri="{FF2B5EF4-FFF2-40B4-BE49-F238E27FC236}">
                <a16:creationId xmlns:a16="http://schemas.microsoft.com/office/drawing/2014/main" id="{29F896DB-E780-4684-81E3-D24475EF38D8}"/>
              </a:ext>
            </a:extLst>
          </p:cNvPr>
          <p:cNvPicPr>
            <a:picLocks noChangeAspect="1" noChangeArrowheads="1"/>
          </p:cNvPicPr>
          <p:nvPr/>
        </p:nvPicPr>
        <p:blipFill>
          <a:blip r:embed="rId3" cstate="print"/>
          <a:srcRect/>
          <a:stretch>
            <a:fillRect/>
          </a:stretch>
        </p:blipFill>
        <p:spPr bwMode="auto">
          <a:xfrm>
            <a:off x="2988000" y="5796000"/>
            <a:ext cx="2753438" cy="1980000"/>
          </a:xfrm>
          <a:prstGeom prst="rect">
            <a:avLst/>
          </a:prstGeom>
          <a:noFill/>
          <a:ln w="9525">
            <a:noFill/>
            <a:miter lim="800000"/>
            <a:headEnd/>
            <a:tailEnd/>
          </a:ln>
        </p:spPr>
      </p:pic>
      <p:grpSp>
        <p:nvGrpSpPr>
          <p:cNvPr id="41" name="Gruppo 28">
            <a:extLst>
              <a:ext uri="{FF2B5EF4-FFF2-40B4-BE49-F238E27FC236}">
                <a16:creationId xmlns:a16="http://schemas.microsoft.com/office/drawing/2014/main" id="{AFCAE509-7BD0-4733-980E-85D58308222C}"/>
              </a:ext>
            </a:extLst>
          </p:cNvPr>
          <p:cNvGrpSpPr/>
          <p:nvPr/>
        </p:nvGrpSpPr>
        <p:grpSpPr>
          <a:xfrm>
            <a:off x="4680000" y="2448000"/>
            <a:ext cx="284401" cy="284400"/>
            <a:chOff x="1332000" y="2408400"/>
            <a:chExt cx="284401" cy="284400"/>
          </a:xfrm>
        </p:grpSpPr>
        <p:pic>
          <p:nvPicPr>
            <p:cNvPr id="43" name="Picture 2" descr="C:\Users\Enrico Diani\Desktop\Matita IME.png">
              <a:extLst>
                <a:ext uri="{FF2B5EF4-FFF2-40B4-BE49-F238E27FC236}">
                  <a16:creationId xmlns:a16="http://schemas.microsoft.com/office/drawing/2014/main" id="{20C83506-F6DE-4FAE-8860-DFA1A93953ED}"/>
                </a:ext>
              </a:extLst>
            </p:cNvPr>
            <p:cNvPicPr>
              <a:picLocks noChangeAspect="1" noChangeArrowheads="1"/>
            </p:cNvPicPr>
            <p:nvPr/>
          </p:nvPicPr>
          <p:blipFill>
            <a:blip r:embed="rId4" cstate="print"/>
            <a:srcRect/>
            <a:stretch>
              <a:fillRect/>
            </a:stretch>
          </p:blipFill>
          <p:spPr bwMode="auto">
            <a:xfrm>
              <a:off x="1332000" y="2408400"/>
              <a:ext cx="284401" cy="284400"/>
            </a:xfrm>
            <a:prstGeom prst="rect">
              <a:avLst/>
            </a:prstGeom>
            <a:noFill/>
          </p:spPr>
        </p:pic>
        <p:sp>
          <p:nvSpPr>
            <p:cNvPr id="44" name="CasellaDiTesto 43">
              <a:extLst>
                <a:ext uri="{FF2B5EF4-FFF2-40B4-BE49-F238E27FC236}">
                  <a16:creationId xmlns:a16="http://schemas.microsoft.com/office/drawing/2014/main" id="{80237E82-A98F-441F-8BE5-03AF1BC38021}"/>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45" name="Gruppo 18">
            <a:extLst>
              <a:ext uri="{FF2B5EF4-FFF2-40B4-BE49-F238E27FC236}">
                <a16:creationId xmlns:a16="http://schemas.microsoft.com/office/drawing/2014/main" id="{5EC495E4-703A-411E-A69D-8EF0BDCBE442}"/>
              </a:ext>
            </a:extLst>
          </p:cNvPr>
          <p:cNvGrpSpPr/>
          <p:nvPr/>
        </p:nvGrpSpPr>
        <p:grpSpPr>
          <a:xfrm>
            <a:off x="5292000" y="3492000"/>
            <a:ext cx="293824" cy="360000"/>
            <a:chOff x="1483200" y="4590000"/>
            <a:chExt cx="293824" cy="360000"/>
          </a:xfrm>
        </p:grpSpPr>
        <p:pic>
          <p:nvPicPr>
            <p:cNvPr id="46" name="Picture 3" descr="C:\Users\Enrico Diani\Desktop\Mano IME.png">
              <a:extLst>
                <a:ext uri="{FF2B5EF4-FFF2-40B4-BE49-F238E27FC236}">
                  <a16:creationId xmlns:a16="http://schemas.microsoft.com/office/drawing/2014/main" id="{639E6C63-0346-4718-9FE4-D6B833AB6C7D}"/>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47" name="CasellaDiTesto 46">
              <a:extLst>
                <a:ext uri="{FF2B5EF4-FFF2-40B4-BE49-F238E27FC236}">
                  <a16:creationId xmlns:a16="http://schemas.microsoft.com/office/drawing/2014/main" id="{9FB085F9-F8F1-4A0F-9ABE-48AA1A58A834}"/>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49" name="Gruppo 50">
            <a:extLst>
              <a:ext uri="{FF2B5EF4-FFF2-40B4-BE49-F238E27FC236}">
                <a16:creationId xmlns:a16="http://schemas.microsoft.com/office/drawing/2014/main" id="{BD578412-90A6-4648-9D63-DBE4BF58D479}"/>
              </a:ext>
            </a:extLst>
          </p:cNvPr>
          <p:cNvGrpSpPr/>
          <p:nvPr/>
        </p:nvGrpSpPr>
        <p:grpSpPr>
          <a:xfrm>
            <a:off x="3708000" y="2196000"/>
            <a:ext cx="293824" cy="360000"/>
            <a:chOff x="1483200" y="4590000"/>
            <a:chExt cx="293824" cy="360000"/>
          </a:xfrm>
        </p:grpSpPr>
        <p:pic>
          <p:nvPicPr>
            <p:cNvPr id="50" name="Picture 3" descr="C:\Users\Enrico Diani\Desktop\Mano IME.png">
              <a:extLst>
                <a:ext uri="{FF2B5EF4-FFF2-40B4-BE49-F238E27FC236}">
                  <a16:creationId xmlns:a16="http://schemas.microsoft.com/office/drawing/2014/main" id="{5FE9E5F5-05FC-4F3D-B4DC-BADCE2A2213C}"/>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51" name="CasellaDiTesto 50">
              <a:extLst>
                <a:ext uri="{FF2B5EF4-FFF2-40B4-BE49-F238E27FC236}">
                  <a16:creationId xmlns:a16="http://schemas.microsoft.com/office/drawing/2014/main" id="{C2F3E7EA-53C0-4C3A-85CF-7F6C03A56420}"/>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52" name="Gruppo 67">
            <a:extLst>
              <a:ext uri="{FF2B5EF4-FFF2-40B4-BE49-F238E27FC236}">
                <a16:creationId xmlns:a16="http://schemas.microsoft.com/office/drawing/2014/main" id="{934CC726-9C0C-4146-9E7A-9FA61BB5FCE8}"/>
              </a:ext>
            </a:extLst>
          </p:cNvPr>
          <p:cNvGrpSpPr/>
          <p:nvPr/>
        </p:nvGrpSpPr>
        <p:grpSpPr>
          <a:xfrm>
            <a:off x="3204000" y="6912000"/>
            <a:ext cx="293824" cy="360000"/>
            <a:chOff x="1483200" y="4590000"/>
            <a:chExt cx="293824" cy="360000"/>
          </a:xfrm>
        </p:grpSpPr>
        <p:pic>
          <p:nvPicPr>
            <p:cNvPr id="53" name="Picture 3" descr="C:\Users\Enrico Diani\Desktop\Mano IME.png">
              <a:extLst>
                <a:ext uri="{FF2B5EF4-FFF2-40B4-BE49-F238E27FC236}">
                  <a16:creationId xmlns:a16="http://schemas.microsoft.com/office/drawing/2014/main" id="{3BEEB7AE-AF46-47F6-AD76-9FDAA4740B29}"/>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54" name="CasellaDiTesto 53">
              <a:extLst>
                <a:ext uri="{FF2B5EF4-FFF2-40B4-BE49-F238E27FC236}">
                  <a16:creationId xmlns:a16="http://schemas.microsoft.com/office/drawing/2014/main" id="{76812337-1377-4068-AD1D-C27B2673DB6F}"/>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55" name="Gruppo 18">
            <a:extLst>
              <a:ext uri="{FF2B5EF4-FFF2-40B4-BE49-F238E27FC236}">
                <a16:creationId xmlns:a16="http://schemas.microsoft.com/office/drawing/2014/main" id="{C3A9C482-32CF-4F75-8561-1DA9497E0476}"/>
              </a:ext>
            </a:extLst>
          </p:cNvPr>
          <p:cNvGrpSpPr/>
          <p:nvPr/>
        </p:nvGrpSpPr>
        <p:grpSpPr>
          <a:xfrm>
            <a:off x="4680000" y="6588000"/>
            <a:ext cx="293824" cy="360000"/>
            <a:chOff x="1483200" y="4590000"/>
            <a:chExt cx="293824" cy="360000"/>
          </a:xfrm>
        </p:grpSpPr>
        <p:pic>
          <p:nvPicPr>
            <p:cNvPr id="56" name="Picture 3" descr="C:\Users\Enrico Diani\Desktop\Mano IME.png">
              <a:extLst>
                <a:ext uri="{FF2B5EF4-FFF2-40B4-BE49-F238E27FC236}">
                  <a16:creationId xmlns:a16="http://schemas.microsoft.com/office/drawing/2014/main" id="{570B63AB-36C8-4668-B579-79D855A618B9}"/>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57" name="CasellaDiTesto 56">
              <a:extLst>
                <a:ext uri="{FF2B5EF4-FFF2-40B4-BE49-F238E27FC236}">
                  <a16:creationId xmlns:a16="http://schemas.microsoft.com/office/drawing/2014/main" id="{94FA4F9B-D7CF-4701-9862-EF8515734D5E}"/>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58" name="Gruppo 76">
            <a:extLst>
              <a:ext uri="{FF2B5EF4-FFF2-40B4-BE49-F238E27FC236}">
                <a16:creationId xmlns:a16="http://schemas.microsoft.com/office/drawing/2014/main" id="{10B67F68-5D0F-4327-89F8-D7A037DC2FD5}"/>
              </a:ext>
            </a:extLst>
          </p:cNvPr>
          <p:cNvGrpSpPr/>
          <p:nvPr/>
        </p:nvGrpSpPr>
        <p:grpSpPr>
          <a:xfrm>
            <a:off x="4392000" y="5940000"/>
            <a:ext cx="293824" cy="360000"/>
            <a:chOff x="1483200" y="4590000"/>
            <a:chExt cx="293824" cy="360000"/>
          </a:xfrm>
        </p:grpSpPr>
        <p:pic>
          <p:nvPicPr>
            <p:cNvPr id="59" name="Picture 3" descr="C:\Users\Enrico Diani\Desktop\Mano IME.png">
              <a:extLst>
                <a:ext uri="{FF2B5EF4-FFF2-40B4-BE49-F238E27FC236}">
                  <a16:creationId xmlns:a16="http://schemas.microsoft.com/office/drawing/2014/main" id="{42BC132F-51EC-4C51-8AA8-F60B9F637E85}"/>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68" name="CasellaDiTesto 67">
              <a:extLst>
                <a:ext uri="{FF2B5EF4-FFF2-40B4-BE49-F238E27FC236}">
                  <a16:creationId xmlns:a16="http://schemas.microsoft.com/office/drawing/2014/main" id="{D3236F00-2668-464D-B399-29B3DA1D7162}"/>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71" name="Gruppo 18">
            <a:extLst>
              <a:ext uri="{FF2B5EF4-FFF2-40B4-BE49-F238E27FC236}">
                <a16:creationId xmlns:a16="http://schemas.microsoft.com/office/drawing/2014/main" id="{17E516CD-152C-4B10-8870-D76FEE327B75}"/>
              </a:ext>
            </a:extLst>
          </p:cNvPr>
          <p:cNvGrpSpPr/>
          <p:nvPr/>
        </p:nvGrpSpPr>
        <p:grpSpPr>
          <a:xfrm>
            <a:off x="5292000" y="7488000"/>
            <a:ext cx="293824" cy="360000"/>
            <a:chOff x="1483200" y="4590000"/>
            <a:chExt cx="293824" cy="360000"/>
          </a:xfrm>
        </p:grpSpPr>
        <p:pic>
          <p:nvPicPr>
            <p:cNvPr id="72" name="Picture 3" descr="C:\Users\Enrico Diani\Desktop\Mano IME.png">
              <a:extLst>
                <a:ext uri="{FF2B5EF4-FFF2-40B4-BE49-F238E27FC236}">
                  <a16:creationId xmlns:a16="http://schemas.microsoft.com/office/drawing/2014/main" id="{52641697-91C2-470C-99F9-EDD2BDE74359}"/>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73" name="CasellaDiTesto 72">
              <a:extLst>
                <a:ext uri="{FF2B5EF4-FFF2-40B4-BE49-F238E27FC236}">
                  <a16:creationId xmlns:a16="http://schemas.microsoft.com/office/drawing/2014/main" id="{189C7813-A778-4978-B08E-453988C058F0}"/>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4">
            <a:extLst>
              <a:ext uri="{FF2B5EF4-FFF2-40B4-BE49-F238E27FC236}">
                <a16:creationId xmlns:a16="http://schemas.microsoft.com/office/drawing/2014/main" id="{EFF880BF-6310-4BDF-B8AD-A91054C93BFD}"/>
              </a:ext>
            </a:extLst>
          </p:cNvPr>
          <p:cNvSpPr txBox="1">
            <a:spLocks noChangeArrowheads="1"/>
          </p:cNvSpPr>
          <p:nvPr/>
        </p:nvSpPr>
        <p:spPr bwMode="auto">
          <a:xfrm>
            <a:off x="2520000" y="1175657"/>
            <a:ext cx="4032000" cy="800344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l">
              <a:spcBef>
                <a:spcPts val="200"/>
              </a:spcBef>
            </a:pPr>
            <a:r>
              <a:rPr lang="en-GB" sz="900" kern="0" dirty="0">
                <a:solidFill>
                  <a:srgbClr val="146BBA"/>
                </a:solidFill>
                <a:latin typeface="Myriad Pro"/>
                <a:cs typeface="Calibri" pitchFamily="34" charset="0"/>
              </a:rPr>
              <a:t>7.12.2.4</a:t>
            </a:r>
            <a:r>
              <a:rPr lang="en-GB" sz="900" kern="0" dirty="0">
                <a:solidFill>
                  <a:schemeClr val="tx1"/>
                </a:solidFill>
                <a:latin typeface="Myriad Pro"/>
                <a:cs typeface="Calibri" pitchFamily="34" charset="0"/>
              </a:rPr>
              <a:t> System functions</a:t>
            </a:r>
          </a:p>
          <a:p>
            <a:pPr indent="88900" algn="l">
              <a:spcBef>
                <a:spcPts val="200"/>
              </a:spcBef>
              <a:buFont typeface="Calibri" pitchFamily="34" charset="0"/>
              <a:buChar char="‒"/>
            </a:pPr>
            <a:r>
              <a:rPr lang="en-GB" sz="900" b="0" kern="0" dirty="0">
                <a:solidFill>
                  <a:schemeClr val="tx1"/>
                </a:solidFill>
                <a:latin typeface="Myriad Pro"/>
                <a:cs typeface="Calibri" pitchFamily="34" charset="0"/>
              </a:rPr>
              <a:t>DELETE Button</a:t>
            </a: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r>
              <a:rPr lang="en-GB" sz="900" b="0" kern="0" dirty="0">
                <a:solidFill>
                  <a:schemeClr val="tx1"/>
                </a:solidFill>
                <a:latin typeface="Myriad Pro"/>
                <a:cs typeface="Calibri" pitchFamily="34" charset="0"/>
              </a:rPr>
              <a:t>Allows to disable / erase a Panel board, a Load or a Measure group.</a:t>
            </a:r>
          </a:p>
          <a:p>
            <a:pPr algn="l">
              <a:spcBef>
                <a:spcPts val="200"/>
              </a:spcBef>
            </a:pPr>
            <a:r>
              <a:rPr lang="en-GB" sz="900" kern="0" dirty="0">
                <a:solidFill>
                  <a:srgbClr val="146BBA"/>
                </a:solidFill>
                <a:latin typeface="Myriad Pro"/>
                <a:cs typeface="Calibri" pitchFamily="34" charset="0"/>
              </a:rPr>
              <a:t>Note:</a:t>
            </a:r>
            <a:r>
              <a:rPr lang="en-GB" sz="900" b="0" kern="0" dirty="0">
                <a:solidFill>
                  <a:schemeClr val="tx1"/>
                </a:solidFill>
                <a:latin typeface="Myriad Pro"/>
                <a:cs typeface="Calibri" pitchFamily="34" charset="0"/>
              </a:rPr>
              <a:t> For the “pre-defined” loads the disabling is the only function permitted.</a:t>
            </a: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r>
              <a:rPr lang="en-GB" sz="900" b="0" kern="0" dirty="0">
                <a:solidFill>
                  <a:schemeClr val="tx1"/>
                </a:solidFill>
                <a:latin typeface="Myriad Pro"/>
                <a:cs typeface="Calibri" pitchFamily="34" charset="0"/>
              </a:rPr>
              <a:t>In the Panel boards / Loads / Measure groups settings area: </a:t>
            </a:r>
          </a:p>
          <a:p>
            <a:pPr algn="l">
              <a:spcBef>
                <a:spcPts val="200"/>
              </a:spcBef>
            </a:pPr>
            <a:r>
              <a:rPr lang="en-GB" sz="900" kern="0" dirty="0">
                <a:solidFill>
                  <a:schemeClr val="tx1"/>
                </a:solidFill>
                <a:latin typeface="Myriad Pro"/>
                <a:cs typeface="Calibri" pitchFamily="34" charset="0"/>
              </a:rPr>
              <a:t>1.</a:t>
            </a:r>
            <a:r>
              <a:rPr lang="en-GB" sz="900" b="0" kern="0" dirty="0">
                <a:solidFill>
                  <a:schemeClr val="tx1"/>
                </a:solidFill>
                <a:latin typeface="Myriad Pro"/>
                <a:cs typeface="Calibri" pitchFamily="34" charset="0"/>
              </a:rPr>
              <a:t> Choose a Panel board / Load / Measure group</a:t>
            </a:r>
          </a:p>
          <a:p>
            <a:pPr algn="l">
              <a:spcBef>
                <a:spcPts val="200"/>
              </a:spcBef>
            </a:pPr>
            <a:r>
              <a:rPr lang="en-GB" sz="900" kern="0" dirty="0">
                <a:solidFill>
                  <a:schemeClr val="tx1"/>
                </a:solidFill>
                <a:latin typeface="Myriad Pro"/>
                <a:cs typeface="Calibri" pitchFamily="34" charset="0"/>
              </a:rPr>
              <a:t>2.</a:t>
            </a:r>
            <a:r>
              <a:rPr lang="en-GB" sz="900" b="0" kern="0" dirty="0">
                <a:solidFill>
                  <a:schemeClr val="tx1"/>
                </a:solidFill>
                <a:latin typeface="Myriad Pro"/>
                <a:cs typeface="Calibri" pitchFamily="34" charset="0"/>
              </a:rPr>
              <a:t> Click “Delete</a:t>
            </a:r>
          </a:p>
          <a:p>
            <a:pPr algn="l">
              <a:spcBef>
                <a:spcPts val="200"/>
              </a:spcBef>
            </a:pPr>
            <a:r>
              <a:rPr lang="en-GB" sz="900" b="0" kern="0" dirty="0">
                <a:solidFill>
                  <a:schemeClr val="tx1"/>
                </a:solidFill>
                <a:latin typeface="Myriad Pro"/>
                <a:cs typeface="Calibri" pitchFamily="34" charset="0"/>
              </a:rPr>
              <a:t>An intermediate page in which, the deactivation (Disable) or the erasing (Erase) of the selected Panel board / Load / Measure group is proposed. </a:t>
            </a: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kern="0" dirty="0">
              <a:solidFill>
                <a:schemeClr val="tx1"/>
              </a:solidFill>
              <a:latin typeface="Myriad Pro"/>
              <a:cs typeface="Calibri" pitchFamily="34" charset="0"/>
            </a:endParaRPr>
          </a:p>
          <a:p>
            <a:pPr algn="l">
              <a:spcBef>
                <a:spcPts val="200"/>
              </a:spcBef>
            </a:pPr>
            <a:endParaRPr lang="en-GB" sz="900" kern="0" dirty="0">
              <a:solidFill>
                <a:schemeClr val="tx1"/>
              </a:solidFill>
              <a:latin typeface="Myriad Pro"/>
              <a:cs typeface="Calibri" pitchFamily="34" charset="0"/>
            </a:endParaRPr>
          </a:p>
          <a:p>
            <a:pPr algn="l">
              <a:spcBef>
                <a:spcPts val="200"/>
              </a:spcBef>
            </a:pPr>
            <a:endParaRPr lang="en-GB" sz="900" kern="0" dirty="0">
              <a:solidFill>
                <a:schemeClr val="tx1"/>
              </a:solidFill>
              <a:latin typeface="Myriad Pro"/>
              <a:cs typeface="Calibri" pitchFamily="34" charset="0"/>
            </a:endParaRPr>
          </a:p>
          <a:p>
            <a:pPr algn="l">
              <a:spcBef>
                <a:spcPts val="200"/>
              </a:spcBef>
            </a:pPr>
            <a:endParaRPr lang="en-GB" sz="900" kern="0" dirty="0">
              <a:solidFill>
                <a:schemeClr val="tx1"/>
              </a:solidFill>
              <a:latin typeface="Myriad Pro"/>
              <a:cs typeface="Calibri" pitchFamily="34" charset="0"/>
            </a:endParaRPr>
          </a:p>
          <a:p>
            <a:pPr algn="l">
              <a:spcBef>
                <a:spcPts val="200"/>
              </a:spcBef>
            </a:pPr>
            <a:r>
              <a:rPr lang="en-GB" sz="900" kern="0" dirty="0">
                <a:solidFill>
                  <a:schemeClr val="tx1"/>
                </a:solidFill>
                <a:latin typeface="Myriad Pro"/>
                <a:cs typeface="Calibri" pitchFamily="34" charset="0"/>
              </a:rPr>
              <a:t>3. </a:t>
            </a:r>
            <a:r>
              <a:rPr lang="en-GB" sz="900" b="0" kern="0" dirty="0">
                <a:solidFill>
                  <a:schemeClr val="tx1"/>
                </a:solidFill>
                <a:latin typeface="Myriad Pro"/>
                <a:cs typeface="Calibri" pitchFamily="34" charset="0"/>
              </a:rPr>
              <a:t>Click “Disable” to deactivate the Panel board / Load / Measure group or “Erase” to remove definitively the Panel board / Load </a:t>
            </a:r>
            <a:r>
              <a:rPr lang="en-GB" sz="800" b="0" kern="0" dirty="0">
                <a:solidFill>
                  <a:schemeClr val="tx1"/>
                </a:solidFill>
                <a:latin typeface="Myriad Pro"/>
                <a:cs typeface="Calibri" pitchFamily="34" charset="0"/>
              </a:rPr>
              <a:t>(possible only for the “user-creatable” loads)</a:t>
            </a:r>
            <a:r>
              <a:rPr lang="en-GB" sz="900" b="0" kern="0" dirty="0">
                <a:solidFill>
                  <a:schemeClr val="tx1"/>
                </a:solidFill>
                <a:latin typeface="Myriad Pro"/>
                <a:cs typeface="Calibri" pitchFamily="34" charset="0"/>
              </a:rPr>
              <a:t> / Measure group.</a:t>
            </a:r>
          </a:p>
        </p:txBody>
      </p:sp>
      <p:pic>
        <p:nvPicPr>
          <p:cNvPr id="19" name="Picture 2">
            <a:extLst>
              <a:ext uri="{FF2B5EF4-FFF2-40B4-BE49-F238E27FC236}">
                <a16:creationId xmlns:a16="http://schemas.microsoft.com/office/drawing/2014/main" id="{06D0BCBB-CA41-4921-B3E2-FE4AA00A91AE}"/>
              </a:ext>
            </a:extLst>
          </p:cNvPr>
          <p:cNvPicPr>
            <a:picLocks noChangeAspect="1" noChangeArrowheads="1"/>
          </p:cNvPicPr>
          <p:nvPr/>
        </p:nvPicPr>
        <p:blipFill>
          <a:blip r:embed="rId3" cstate="print"/>
          <a:srcRect/>
          <a:stretch>
            <a:fillRect/>
          </a:stretch>
        </p:blipFill>
        <p:spPr bwMode="auto">
          <a:xfrm>
            <a:off x="2988000" y="1566000"/>
            <a:ext cx="842211" cy="252000"/>
          </a:xfrm>
          <a:prstGeom prst="roundRect">
            <a:avLst/>
          </a:prstGeom>
          <a:noFill/>
          <a:ln w="9525">
            <a:noFill/>
            <a:miter lim="800000"/>
            <a:headEnd/>
            <a:tailEnd/>
          </a:ln>
        </p:spPr>
      </p:pic>
      <p:pic>
        <p:nvPicPr>
          <p:cNvPr id="28" name="Picture 2">
            <a:extLst>
              <a:ext uri="{FF2B5EF4-FFF2-40B4-BE49-F238E27FC236}">
                <a16:creationId xmlns:a16="http://schemas.microsoft.com/office/drawing/2014/main" id="{133E0EF4-95C1-4171-B85A-376AA98953FF}"/>
              </a:ext>
            </a:extLst>
          </p:cNvPr>
          <p:cNvPicPr>
            <a:picLocks noChangeAspect="1" noChangeArrowheads="1"/>
          </p:cNvPicPr>
          <p:nvPr/>
        </p:nvPicPr>
        <p:blipFill>
          <a:blip r:embed="rId4" cstate="print"/>
          <a:srcRect/>
          <a:stretch>
            <a:fillRect/>
          </a:stretch>
        </p:blipFill>
        <p:spPr bwMode="auto">
          <a:xfrm>
            <a:off x="2988000" y="5148000"/>
            <a:ext cx="2753438" cy="1980000"/>
          </a:xfrm>
          <a:prstGeom prst="rect">
            <a:avLst/>
          </a:prstGeom>
          <a:noFill/>
          <a:ln w="9525">
            <a:noFill/>
            <a:miter lim="800000"/>
            <a:headEnd/>
            <a:tailEnd/>
          </a:ln>
        </p:spPr>
      </p:pic>
      <p:pic>
        <p:nvPicPr>
          <p:cNvPr id="29" name="Picture 3">
            <a:extLst>
              <a:ext uri="{FF2B5EF4-FFF2-40B4-BE49-F238E27FC236}">
                <a16:creationId xmlns:a16="http://schemas.microsoft.com/office/drawing/2014/main" id="{9CC4FD65-3561-4A8E-AA38-12963C2AE3C1}"/>
              </a:ext>
            </a:extLst>
          </p:cNvPr>
          <p:cNvPicPr>
            <a:picLocks noChangeAspect="1" noChangeArrowheads="1"/>
          </p:cNvPicPr>
          <p:nvPr/>
        </p:nvPicPr>
        <p:blipFill>
          <a:blip r:embed="rId5" cstate="print"/>
          <a:srcRect/>
          <a:stretch>
            <a:fillRect/>
          </a:stretch>
        </p:blipFill>
        <p:spPr bwMode="auto">
          <a:xfrm>
            <a:off x="2988000" y="2232000"/>
            <a:ext cx="2753438" cy="1980000"/>
          </a:xfrm>
          <a:prstGeom prst="rect">
            <a:avLst/>
          </a:prstGeom>
          <a:noFill/>
          <a:ln w="9525">
            <a:noFill/>
            <a:miter lim="800000"/>
            <a:headEnd/>
            <a:tailEnd/>
          </a:ln>
        </p:spPr>
      </p:pic>
      <p:grpSp>
        <p:nvGrpSpPr>
          <p:cNvPr id="30" name="Gruppo 29">
            <a:extLst>
              <a:ext uri="{FF2B5EF4-FFF2-40B4-BE49-F238E27FC236}">
                <a16:creationId xmlns:a16="http://schemas.microsoft.com/office/drawing/2014/main" id="{042C6452-233F-40D6-8F19-47844B461C89}"/>
              </a:ext>
            </a:extLst>
          </p:cNvPr>
          <p:cNvGrpSpPr/>
          <p:nvPr/>
        </p:nvGrpSpPr>
        <p:grpSpPr>
          <a:xfrm>
            <a:off x="4522071" y="6180697"/>
            <a:ext cx="262654" cy="628650"/>
            <a:chOff x="4522071" y="6734169"/>
            <a:chExt cx="262654" cy="628650"/>
          </a:xfrm>
        </p:grpSpPr>
        <p:cxnSp>
          <p:nvCxnSpPr>
            <p:cNvPr id="32" name="Connettore 2 31">
              <a:extLst>
                <a:ext uri="{FF2B5EF4-FFF2-40B4-BE49-F238E27FC236}">
                  <a16:creationId xmlns:a16="http://schemas.microsoft.com/office/drawing/2014/main" id="{D9A9302F-2AAD-4A88-B1FB-0E02E8E83129}"/>
                </a:ext>
              </a:extLst>
            </p:cNvPr>
            <p:cNvCxnSpPr/>
            <p:nvPr/>
          </p:nvCxnSpPr>
          <p:spPr bwMode="auto">
            <a:xfrm flipV="1">
              <a:off x="4522071" y="6734169"/>
              <a:ext cx="262654" cy="292255"/>
            </a:xfrm>
            <a:prstGeom prst="straightConnector1">
              <a:avLst/>
            </a:prstGeom>
            <a:solidFill>
              <a:schemeClr val="accent1"/>
            </a:solidFill>
            <a:ln w="28575" cap="flat" cmpd="sng" algn="ctr">
              <a:solidFill>
                <a:srgbClr val="146BBA"/>
              </a:solidFill>
              <a:prstDash val="sysDash"/>
              <a:round/>
              <a:headEnd type="none" w="med" len="med"/>
              <a:tailEnd type="triangle" w="med" len="med"/>
            </a:ln>
            <a:effectLst/>
          </p:spPr>
        </p:cxnSp>
        <p:cxnSp>
          <p:nvCxnSpPr>
            <p:cNvPr id="33" name="Connettore 2 32">
              <a:extLst>
                <a:ext uri="{FF2B5EF4-FFF2-40B4-BE49-F238E27FC236}">
                  <a16:creationId xmlns:a16="http://schemas.microsoft.com/office/drawing/2014/main" id="{B1D28051-E50A-489A-A482-90FE5634DFF1}"/>
                </a:ext>
              </a:extLst>
            </p:cNvPr>
            <p:cNvCxnSpPr/>
            <p:nvPr/>
          </p:nvCxnSpPr>
          <p:spPr bwMode="auto">
            <a:xfrm>
              <a:off x="4522071" y="7026424"/>
              <a:ext cx="262654" cy="336395"/>
            </a:xfrm>
            <a:prstGeom prst="straightConnector1">
              <a:avLst/>
            </a:prstGeom>
            <a:solidFill>
              <a:schemeClr val="accent1"/>
            </a:solidFill>
            <a:ln w="28575" cap="flat" cmpd="sng" algn="ctr">
              <a:solidFill>
                <a:srgbClr val="146BBA"/>
              </a:solidFill>
              <a:prstDash val="sysDash"/>
              <a:round/>
              <a:headEnd type="none" w="med" len="med"/>
              <a:tailEnd type="triangle" w="med" len="med"/>
            </a:ln>
            <a:effectLst/>
          </p:spPr>
        </p:cxnSp>
      </p:grpSp>
      <p:grpSp>
        <p:nvGrpSpPr>
          <p:cNvPr id="34" name="Gruppo 33">
            <a:extLst>
              <a:ext uri="{FF2B5EF4-FFF2-40B4-BE49-F238E27FC236}">
                <a16:creationId xmlns:a16="http://schemas.microsoft.com/office/drawing/2014/main" id="{B1C8EA48-ADCB-421F-9132-AA3A5729D919}"/>
              </a:ext>
            </a:extLst>
          </p:cNvPr>
          <p:cNvGrpSpPr/>
          <p:nvPr/>
        </p:nvGrpSpPr>
        <p:grpSpPr>
          <a:xfrm>
            <a:off x="3204000" y="3816000"/>
            <a:ext cx="293824" cy="360000"/>
            <a:chOff x="1483200" y="4590000"/>
            <a:chExt cx="293824" cy="360000"/>
          </a:xfrm>
        </p:grpSpPr>
        <p:pic>
          <p:nvPicPr>
            <p:cNvPr id="35" name="Picture 3" descr="C:\Users\Enrico Diani\Desktop\Mano IME.png">
              <a:extLst>
                <a:ext uri="{FF2B5EF4-FFF2-40B4-BE49-F238E27FC236}">
                  <a16:creationId xmlns:a16="http://schemas.microsoft.com/office/drawing/2014/main" id="{970D6941-8243-4C93-A9E6-0BEB1A78C51C}"/>
                </a:ext>
              </a:extLst>
            </p:cNvPr>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36" name="CasellaDiTesto 35">
              <a:extLst>
                <a:ext uri="{FF2B5EF4-FFF2-40B4-BE49-F238E27FC236}">
                  <a16:creationId xmlns:a16="http://schemas.microsoft.com/office/drawing/2014/main" id="{F44E0387-3436-46B0-B04A-0201DC39A720}"/>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37" name="Gruppo 36">
            <a:extLst>
              <a:ext uri="{FF2B5EF4-FFF2-40B4-BE49-F238E27FC236}">
                <a16:creationId xmlns:a16="http://schemas.microsoft.com/office/drawing/2014/main" id="{8A64AEDE-7BB0-4F61-B2E7-3C92E1BF8C75}"/>
              </a:ext>
            </a:extLst>
          </p:cNvPr>
          <p:cNvGrpSpPr/>
          <p:nvPr/>
        </p:nvGrpSpPr>
        <p:grpSpPr>
          <a:xfrm>
            <a:off x="4824000" y="3959232"/>
            <a:ext cx="293824" cy="360000"/>
            <a:chOff x="1483200" y="4590000"/>
            <a:chExt cx="293824" cy="360000"/>
          </a:xfrm>
        </p:grpSpPr>
        <p:pic>
          <p:nvPicPr>
            <p:cNvPr id="38" name="Picture 3" descr="C:\Users\Enrico Diani\Desktop\Mano IME.png">
              <a:extLst>
                <a:ext uri="{FF2B5EF4-FFF2-40B4-BE49-F238E27FC236}">
                  <a16:creationId xmlns:a16="http://schemas.microsoft.com/office/drawing/2014/main" id="{6958A92F-D823-46B7-A321-5983FBD73FD9}"/>
                </a:ext>
              </a:extLst>
            </p:cNvPr>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39" name="CasellaDiTesto 38">
              <a:extLst>
                <a:ext uri="{FF2B5EF4-FFF2-40B4-BE49-F238E27FC236}">
                  <a16:creationId xmlns:a16="http://schemas.microsoft.com/office/drawing/2014/main" id="{2D486E2B-ABE0-4A6D-9363-8B1F1C4526AD}"/>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40" name="Gruppo 18">
            <a:extLst>
              <a:ext uri="{FF2B5EF4-FFF2-40B4-BE49-F238E27FC236}">
                <a16:creationId xmlns:a16="http://schemas.microsoft.com/office/drawing/2014/main" id="{ED9B6FA8-DB17-4A96-9B0F-B29BCE6940E3}"/>
              </a:ext>
            </a:extLst>
          </p:cNvPr>
          <p:cNvGrpSpPr/>
          <p:nvPr/>
        </p:nvGrpSpPr>
        <p:grpSpPr>
          <a:xfrm>
            <a:off x="4248000" y="6466528"/>
            <a:ext cx="293824" cy="360000"/>
            <a:chOff x="1483200" y="4590000"/>
            <a:chExt cx="293824" cy="360000"/>
          </a:xfrm>
        </p:grpSpPr>
        <p:pic>
          <p:nvPicPr>
            <p:cNvPr id="45" name="Picture 3" descr="C:\Users\Enrico Diani\Desktop\Mano IME.png">
              <a:extLst>
                <a:ext uri="{FF2B5EF4-FFF2-40B4-BE49-F238E27FC236}">
                  <a16:creationId xmlns:a16="http://schemas.microsoft.com/office/drawing/2014/main" id="{E910B2F3-40B3-4D6C-9D59-064B26581F43}"/>
                </a:ext>
              </a:extLst>
            </p:cNvPr>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46" name="CasellaDiTesto 45">
              <a:extLst>
                <a:ext uri="{FF2B5EF4-FFF2-40B4-BE49-F238E27FC236}">
                  <a16:creationId xmlns:a16="http://schemas.microsoft.com/office/drawing/2014/main" id="{6719EFAF-F485-4415-8AD6-F96D3B29080A}"/>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11"/>
          <p:cNvSpPr>
            <a:spLocks noChangeArrowheads="1"/>
          </p:cNvSpPr>
          <p:nvPr/>
        </p:nvSpPr>
        <p:spPr bwMode="auto">
          <a:xfrm>
            <a:off x="285750" y="2641600"/>
            <a:ext cx="6515100" cy="6604000"/>
          </a:xfrm>
          <a:prstGeom prst="rect">
            <a:avLst/>
          </a:prstGeom>
          <a:noFill/>
          <a:ln w="9525">
            <a:noFill/>
            <a:miter lim="800000"/>
            <a:headEnd/>
            <a:tailEnd/>
          </a:ln>
        </p:spPr>
        <p:txBody>
          <a:bodyPr/>
          <a:lstStyle/>
          <a:p>
            <a:pPr marL="457200" indent="-457200" algn="l" eaLnBrk="0" hangingPunct="0">
              <a:spcBef>
                <a:spcPct val="20000"/>
              </a:spcBef>
              <a:buFontTx/>
              <a:buChar char="•"/>
            </a:pPr>
            <a:endParaRPr lang="en-GB" sz="2000" b="0" dirty="0">
              <a:solidFill>
                <a:schemeClr val="tx1"/>
              </a:solidFill>
              <a:latin typeface="Calibri" pitchFamily="34" charset="0"/>
            </a:endParaRPr>
          </a:p>
        </p:txBody>
      </p:sp>
      <p:sp>
        <p:nvSpPr>
          <p:cNvPr id="7" name="Rectangle 4"/>
          <p:cNvSpPr txBox="1">
            <a:spLocks noChangeArrowheads="1"/>
          </p:cNvSpPr>
          <p:nvPr/>
        </p:nvSpPr>
        <p:spPr bwMode="auto">
          <a:xfrm>
            <a:off x="2520000" y="1171575"/>
            <a:ext cx="4032000" cy="800752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lvl="1" algn="l">
              <a:spcBef>
                <a:spcPts val="200"/>
              </a:spcBef>
            </a:pPr>
            <a:r>
              <a:rPr lang="en-GB" sz="900" b="0" kern="0" dirty="0">
                <a:solidFill>
                  <a:schemeClr val="tx1"/>
                </a:solidFill>
                <a:latin typeface="Myriad Pro"/>
                <a:cs typeface="Calibri" pitchFamily="34" charset="0"/>
              </a:rPr>
              <a:t>By clicking on “Disable” the selected Panel board / Load / Measure group, goes into “Deactivated” state.</a:t>
            </a:r>
          </a:p>
          <a:p>
            <a:pPr marL="0" lvl="1" algn="l">
              <a:spcBef>
                <a:spcPts val="200"/>
              </a:spcBef>
            </a:pPr>
            <a:endParaRPr lang="en-GB" sz="900" b="0" kern="0" dirty="0">
              <a:solidFill>
                <a:schemeClr val="tx1"/>
              </a:solidFill>
              <a:latin typeface="Myriad Pro"/>
              <a:cs typeface="Calibri" pitchFamily="34" charset="0"/>
            </a:endParaRPr>
          </a:p>
          <a:p>
            <a:pPr marL="0" lvl="1" algn="l">
              <a:spcBef>
                <a:spcPts val="200"/>
              </a:spcBef>
            </a:pPr>
            <a:endParaRPr lang="en-GB" sz="900" b="0" kern="0" dirty="0">
              <a:solidFill>
                <a:schemeClr val="tx1"/>
              </a:solidFill>
              <a:latin typeface="Myriad Pro"/>
              <a:cs typeface="Calibri" pitchFamily="34" charset="0"/>
            </a:endParaRPr>
          </a:p>
          <a:p>
            <a:pPr marL="0" lvl="1" algn="l">
              <a:spcBef>
                <a:spcPts val="200"/>
              </a:spcBef>
            </a:pPr>
            <a:endParaRPr lang="en-GB" sz="900" b="0" kern="0" dirty="0">
              <a:solidFill>
                <a:schemeClr val="tx1"/>
              </a:solidFill>
              <a:latin typeface="Myriad Pro"/>
              <a:cs typeface="Calibri" pitchFamily="34" charset="0"/>
            </a:endParaRPr>
          </a:p>
          <a:p>
            <a:pPr marL="0" lvl="1" algn="l">
              <a:spcBef>
                <a:spcPts val="200"/>
              </a:spcBef>
            </a:pPr>
            <a:endParaRPr lang="en-GB" sz="900" b="0" kern="0" dirty="0">
              <a:solidFill>
                <a:schemeClr val="tx1"/>
              </a:solidFill>
              <a:latin typeface="Myriad Pro"/>
              <a:cs typeface="Calibri" pitchFamily="34" charset="0"/>
            </a:endParaRPr>
          </a:p>
          <a:p>
            <a:pPr marL="0" lvl="1" algn="l">
              <a:spcBef>
                <a:spcPts val="200"/>
              </a:spcBef>
            </a:pPr>
            <a:endParaRPr lang="en-GB" sz="900" b="0" kern="0" dirty="0">
              <a:solidFill>
                <a:schemeClr val="tx1"/>
              </a:solidFill>
              <a:latin typeface="Myriad Pro"/>
              <a:cs typeface="Calibri" pitchFamily="34" charset="0"/>
            </a:endParaRPr>
          </a:p>
          <a:p>
            <a:pPr marL="0" lvl="1" algn="l">
              <a:spcBef>
                <a:spcPts val="200"/>
              </a:spcBef>
            </a:pPr>
            <a:endParaRPr lang="en-GB" sz="900" b="0" kern="0" dirty="0">
              <a:solidFill>
                <a:schemeClr val="tx1"/>
              </a:solidFill>
              <a:latin typeface="Myriad Pro"/>
              <a:cs typeface="Calibri" pitchFamily="34" charset="0"/>
            </a:endParaRPr>
          </a:p>
          <a:p>
            <a:pPr marL="0" lvl="1" algn="l">
              <a:spcBef>
                <a:spcPts val="200"/>
              </a:spcBef>
            </a:pPr>
            <a:endParaRPr lang="en-GB" sz="900" b="0" kern="0" dirty="0">
              <a:solidFill>
                <a:schemeClr val="tx1"/>
              </a:solidFill>
              <a:latin typeface="Myriad Pro"/>
              <a:cs typeface="Calibri" pitchFamily="34" charset="0"/>
            </a:endParaRPr>
          </a:p>
          <a:p>
            <a:pPr marL="0" lvl="1" algn="l">
              <a:spcBef>
                <a:spcPts val="200"/>
              </a:spcBef>
            </a:pPr>
            <a:endParaRPr lang="en-GB" sz="900" b="0" kern="0" dirty="0">
              <a:solidFill>
                <a:schemeClr val="tx1"/>
              </a:solidFill>
              <a:latin typeface="Myriad Pro"/>
              <a:cs typeface="Calibri" pitchFamily="34" charset="0"/>
            </a:endParaRPr>
          </a:p>
          <a:p>
            <a:pPr marL="0" lvl="1" algn="l">
              <a:spcBef>
                <a:spcPts val="200"/>
              </a:spcBef>
            </a:pPr>
            <a:endParaRPr lang="en-GB" sz="900" b="0" kern="0" dirty="0">
              <a:solidFill>
                <a:schemeClr val="tx1"/>
              </a:solidFill>
              <a:latin typeface="Myriad Pro"/>
              <a:cs typeface="Calibri" pitchFamily="34" charset="0"/>
            </a:endParaRPr>
          </a:p>
          <a:p>
            <a:pPr marL="0" lvl="1" algn="l">
              <a:spcBef>
                <a:spcPts val="200"/>
              </a:spcBef>
            </a:pPr>
            <a:endParaRPr lang="en-GB" sz="900" b="0" kern="0" dirty="0">
              <a:solidFill>
                <a:schemeClr val="tx1"/>
              </a:solidFill>
              <a:latin typeface="Myriad Pro"/>
              <a:cs typeface="Calibri" pitchFamily="34" charset="0"/>
            </a:endParaRPr>
          </a:p>
          <a:p>
            <a:pPr marL="0" lvl="1" algn="l">
              <a:spcBef>
                <a:spcPts val="200"/>
              </a:spcBef>
            </a:pPr>
            <a:endParaRPr lang="en-GB" sz="900" b="0" kern="0" dirty="0">
              <a:solidFill>
                <a:schemeClr val="tx1"/>
              </a:solidFill>
              <a:latin typeface="Myriad Pro"/>
              <a:cs typeface="Calibri" pitchFamily="34" charset="0"/>
            </a:endParaRPr>
          </a:p>
          <a:p>
            <a:pPr marL="0" lvl="1" algn="l">
              <a:spcBef>
                <a:spcPts val="200"/>
              </a:spcBef>
            </a:pPr>
            <a:endParaRPr lang="en-GB" sz="900" b="0" kern="0" dirty="0">
              <a:solidFill>
                <a:schemeClr val="tx1"/>
              </a:solidFill>
              <a:latin typeface="Myriad Pro"/>
              <a:cs typeface="Calibri" pitchFamily="34" charset="0"/>
            </a:endParaRPr>
          </a:p>
          <a:p>
            <a:pPr marL="0" lvl="1" algn="l">
              <a:spcBef>
                <a:spcPts val="200"/>
              </a:spcBef>
            </a:pPr>
            <a:endParaRPr lang="en-GB" sz="900" b="0" kern="0" dirty="0">
              <a:solidFill>
                <a:schemeClr val="tx1"/>
              </a:solidFill>
              <a:latin typeface="Myriad Pro"/>
              <a:cs typeface="Calibri" pitchFamily="34" charset="0"/>
            </a:endParaRPr>
          </a:p>
          <a:p>
            <a:pPr marL="0" lvl="1" algn="l">
              <a:spcBef>
                <a:spcPts val="200"/>
              </a:spcBef>
            </a:pPr>
            <a:endParaRPr lang="en-GB" sz="900" b="0" kern="0" dirty="0">
              <a:solidFill>
                <a:schemeClr val="tx1"/>
              </a:solidFill>
              <a:latin typeface="Myriad Pro"/>
              <a:cs typeface="Calibri" pitchFamily="34" charset="0"/>
            </a:endParaRPr>
          </a:p>
          <a:p>
            <a:pPr marL="0" lvl="1" algn="l">
              <a:spcBef>
                <a:spcPts val="200"/>
              </a:spcBef>
            </a:pPr>
            <a:endParaRPr lang="en-GB" sz="900" b="0" kern="0" dirty="0">
              <a:solidFill>
                <a:schemeClr val="tx1"/>
              </a:solidFill>
              <a:latin typeface="Myriad Pro"/>
              <a:cs typeface="Calibri" pitchFamily="34" charset="0"/>
            </a:endParaRPr>
          </a:p>
          <a:p>
            <a:pPr marL="0" lvl="1" algn="l">
              <a:spcBef>
                <a:spcPts val="200"/>
              </a:spcBef>
            </a:pPr>
            <a:r>
              <a:rPr lang="en-US" sz="900" b="0" kern="0" dirty="0">
                <a:solidFill>
                  <a:schemeClr val="tx1"/>
                </a:solidFill>
                <a:latin typeface="Myriad Pro"/>
                <a:cs typeface="Calibri" pitchFamily="34" charset="0"/>
              </a:rPr>
              <a:t>This state is indicated by the symbol        near to the Panel board / Load / Measure group’s name. </a:t>
            </a: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endParaRPr lang="en-GB" sz="900" b="0" kern="0" dirty="0">
              <a:solidFill>
                <a:schemeClr val="tx1"/>
              </a:solidFill>
              <a:latin typeface="Myriad Pro"/>
              <a:cs typeface="Calibri" pitchFamily="34" charset="0"/>
            </a:endParaRPr>
          </a:p>
          <a:p>
            <a:pPr algn="l">
              <a:spcBef>
                <a:spcPts val="200"/>
              </a:spcBef>
            </a:pPr>
            <a:r>
              <a:rPr lang="en-GB" sz="900" b="0" kern="0" dirty="0">
                <a:solidFill>
                  <a:schemeClr val="tx1"/>
                </a:solidFill>
                <a:latin typeface="Myriad Pro"/>
                <a:cs typeface="Calibri" pitchFamily="34" charset="0"/>
              </a:rPr>
              <a:t>To enable a Panel board / Load / Measure group, simply click “Enable“.</a:t>
            </a:r>
          </a:p>
        </p:txBody>
      </p:sp>
      <p:pic>
        <p:nvPicPr>
          <p:cNvPr id="62466" name="Picture 2"/>
          <p:cNvPicPr>
            <a:picLocks noChangeAspect="1" noChangeArrowheads="1"/>
          </p:cNvPicPr>
          <p:nvPr/>
        </p:nvPicPr>
        <p:blipFill>
          <a:blip r:embed="rId3" cstate="print"/>
          <a:srcRect/>
          <a:stretch>
            <a:fillRect/>
          </a:stretch>
        </p:blipFill>
        <p:spPr bwMode="auto">
          <a:xfrm>
            <a:off x="2988000" y="4284000"/>
            <a:ext cx="2753438" cy="1980000"/>
          </a:xfrm>
          <a:prstGeom prst="rect">
            <a:avLst/>
          </a:prstGeom>
          <a:noFill/>
          <a:ln w="9525">
            <a:noFill/>
            <a:miter lim="800000"/>
            <a:headEnd/>
            <a:tailEnd/>
          </a:ln>
        </p:spPr>
      </p:pic>
      <p:pic>
        <p:nvPicPr>
          <p:cNvPr id="34" name="Picture 2"/>
          <p:cNvPicPr>
            <a:picLocks noChangeAspect="1" noChangeArrowheads="1"/>
          </p:cNvPicPr>
          <p:nvPr/>
        </p:nvPicPr>
        <p:blipFill>
          <a:blip r:embed="rId4" cstate="print"/>
          <a:srcRect/>
          <a:stretch>
            <a:fillRect/>
          </a:stretch>
        </p:blipFill>
        <p:spPr bwMode="auto">
          <a:xfrm>
            <a:off x="2988000" y="1584000"/>
            <a:ext cx="2753438" cy="1980000"/>
          </a:xfrm>
          <a:prstGeom prst="rect">
            <a:avLst/>
          </a:prstGeom>
          <a:noFill/>
          <a:ln w="9525">
            <a:noFill/>
            <a:miter lim="800000"/>
            <a:headEnd/>
            <a:tailEnd/>
          </a:ln>
        </p:spPr>
      </p:pic>
      <p:sp>
        <p:nvSpPr>
          <p:cNvPr id="35" name="Simbolo &quot;divieto&quot; 34"/>
          <p:cNvSpPr/>
          <p:nvPr/>
        </p:nvSpPr>
        <p:spPr bwMode="auto">
          <a:xfrm flipH="1">
            <a:off x="4356025" y="3962140"/>
            <a:ext cx="144000" cy="144000"/>
          </a:xfrm>
          <a:prstGeom prst="noSmoking">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pic>
        <p:nvPicPr>
          <p:cNvPr id="36" name="Picture 3" descr="C:\Users\Enrico Diani\Desktop\Mano IME.png"/>
          <p:cNvPicPr>
            <a:picLocks noChangeAspect="1" noChangeArrowheads="1"/>
          </p:cNvPicPr>
          <p:nvPr/>
        </p:nvPicPr>
        <p:blipFill>
          <a:blip r:embed="rId5" cstate="print"/>
          <a:srcRect/>
          <a:stretch>
            <a:fillRect/>
          </a:stretch>
        </p:blipFill>
        <p:spPr bwMode="auto">
          <a:xfrm>
            <a:off x="4680000" y="2628000"/>
            <a:ext cx="293824" cy="360000"/>
          </a:xfrm>
          <a:prstGeom prst="rect">
            <a:avLst/>
          </a:prstGeom>
          <a:noFill/>
        </p:spPr>
      </p:pic>
      <p:pic>
        <p:nvPicPr>
          <p:cNvPr id="37" name="Picture 3" descr="C:\Users\Enrico Diani\Desktop\Mano IME.png"/>
          <p:cNvPicPr>
            <a:picLocks noChangeAspect="1" noChangeArrowheads="1"/>
          </p:cNvPicPr>
          <p:nvPr/>
        </p:nvPicPr>
        <p:blipFill>
          <a:blip r:embed="rId5" cstate="print"/>
          <a:srcRect/>
          <a:stretch>
            <a:fillRect/>
          </a:stretch>
        </p:blipFill>
        <p:spPr bwMode="auto">
          <a:xfrm>
            <a:off x="4680000" y="6012000"/>
            <a:ext cx="293824" cy="360000"/>
          </a:xfrm>
          <a:prstGeom prst="rect">
            <a:avLst/>
          </a:prstGeom>
          <a:noFill/>
        </p:spPr>
      </p:pic>
      <p:sp>
        <p:nvSpPr>
          <p:cNvPr id="15" name="Rettangolo 14">
            <a:extLst>
              <a:ext uri="{FF2B5EF4-FFF2-40B4-BE49-F238E27FC236}">
                <a16:creationId xmlns:a16="http://schemas.microsoft.com/office/drawing/2014/main" id="{4761D598-53B5-46BA-95E3-42183C9D9E79}"/>
              </a:ext>
            </a:extLst>
          </p:cNvPr>
          <p:cNvSpPr/>
          <p:nvPr/>
        </p:nvSpPr>
        <p:spPr bwMode="auto">
          <a:xfrm>
            <a:off x="3044825" y="3127093"/>
            <a:ext cx="177800" cy="133350"/>
          </a:xfrm>
          <a:prstGeom prst="rect">
            <a:avLst/>
          </a:prstGeom>
          <a:noFill/>
          <a:ln w="9525"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sp>
        <p:nvSpPr>
          <p:cNvPr id="16" name="Rettangolo 15">
            <a:extLst>
              <a:ext uri="{FF2B5EF4-FFF2-40B4-BE49-F238E27FC236}">
                <a16:creationId xmlns:a16="http://schemas.microsoft.com/office/drawing/2014/main" id="{42880CEF-EC48-4572-BB45-EA209AEA64FD}"/>
              </a:ext>
            </a:extLst>
          </p:cNvPr>
          <p:cNvSpPr/>
          <p:nvPr/>
        </p:nvSpPr>
        <p:spPr bwMode="auto">
          <a:xfrm>
            <a:off x="3052445" y="5830320"/>
            <a:ext cx="177800" cy="133350"/>
          </a:xfrm>
          <a:prstGeom prst="rect">
            <a:avLst/>
          </a:prstGeom>
          <a:noFill/>
          <a:ln w="9525"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sp>
        <p:nvSpPr>
          <p:cNvPr id="17" name="Parentesi quadra aperta 16">
            <a:extLst>
              <a:ext uri="{FF2B5EF4-FFF2-40B4-BE49-F238E27FC236}">
                <a16:creationId xmlns:a16="http://schemas.microsoft.com/office/drawing/2014/main" id="{6E71A7EC-0820-4802-BBCF-4F3257BDC8B3}"/>
              </a:ext>
            </a:extLst>
          </p:cNvPr>
          <p:cNvSpPr/>
          <p:nvPr/>
        </p:nvSpPr>
        <p:spPr bwMode="auto">
          <a:xfrm>
            <a:off x="2436670" y="3193767"/>
            <a:ext cx="622800" cy="2702207"/>
          </a:xfrm>
          <a:prstGeom prst="leftBracket">
            <a:avLst>
              <a:gd name="adj" fmla="val 0"/>
            </a:avLst>
          </a:prstGeom>
          <a:noFill/>
          <a:ln w="28575" cap="flat" cmpd="sng" algn="ctr">
            <a:solidFill>
              <a:srgbClr val="146BBA"/>
            </a:solidFill>
            <a:prstDash val="sysDash"/>
            <a:round/>
            <a:headEnd type="triangl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a:ln>
                <a:noFill/>
              </a:ln>
              <a:solidFill>
                <a:srgbClr val="006699"/>
              </a:solidFill>
              <a:effectLst/>
              <a:latin typeface="Arial"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2406316" y="1014330"/>
            <a:ext cx="4122821" cy="8177796"/>
          </a:xfrm>
          <a:prstGeom prst="rect">
            <a:avLst/>
          </a:prstGeom>
          <a:noFill/>
          <a:ln w="9525">
            <a:noFill/>
            <a:miter lim="800000"/>
            <a:headEnd/>
            <a:tailEnd/>
          </a:ln>
        </p:spPr>
        <p:txBody>
          <a:bodyPr/>
          <a:lstStyle/>
          <a:p>
            <a:pPr algn="l">
              <a:spcBef>
                <a:spcPts val="200"/>
              </a:spcBef>
            </a:pPr>
            <a:r>
              <a:rPr lang="en-GB" sz="1400" dirty="0">
                <a:solidFill>
                  <a:srgbClr val="146BBA"/>
                </a:solidFill>
                <a:latin typeface="Myriad Pro" pitchFamily="34" charset="0"/>
              </a:rPr>
              <a:t>1. License Agreements</a:t>
            </a:r>
          </a:p>
          <a:p>
            <a:pPr algn="l">
              <a:spcBef>
                <a:spcPts val="200"/>
              </a:spcBef>
            </a:pPr>
            <a:r>
              <a:rPr lang="en-US" sz="900" dirty="0">
                <a:solidFill>
                  <a:schemeClr val="tx1"/>
                </a:solidFill>
                <a:latin typeface="Myriad Pro"/>
              </a:rPr>
              <a:t>IMPORTANT:</a:t>
            </a:r>
          </a:p>
          <a:p>
            <a:pPr algn="l">
              <a:spcBef>
                <a:spcPts val="200"/>
              </a:spcBef>
            </a:pPr>
            <a:endParaRPr lang="en-US" sz="700" dirty="0">
              <a:solidFill>
                <a:schemeClr val="tx1"/>
              </a:solidFill>
              <a:latin typeface="Myriad Pro"/>
            </a:endParaRPr>
          </a:p>
          <a:p>
            <a:pPr algn="l">
              <a:spcBef>
                <a:spcPts val="200"/>
              </a:spcBef>
            </a:pPr>
            <a:r>
              <a:rPr lang="en-US" sz="900" dirty="0">
                <a:solidFill>
                  <a:schemeClr val="tx1"/>
                </a:solidFill>
                <a:latin typeface="Myriad Pro"/>
              </a:rPr>
              <a:t>PLEASE READ THE TERMS AND CONDITIONS OF THIS LICENSE AGREEMENT CAREFULLY BEFORE USING THE SOFTWARE (AS DEFINED BELOW).</a:t>
            </a:r>
          </a:p>
          <a:p>
            <a:pPr algn="l">
              <a:spcBef>
                <a:spcPts val="200"/>
              </a:spcBef>
            </a:pPr>
            <a:r>
              <a:rPr lang="en-US" sz="900" dirty="0">
                <a:solidFill>
                  <a:schemeClr val="tx1"/>
                </a:solidFill>
                <a:latin typeface="Myriad Pro"/>
              </a:rPr>
              <a:t>THIS IS A LICENSE AGREEMENT BETWEEN YOU AND </a:t>
            </a:r>
            <a:r>
              <a:rPr lang="en-US" sz="900" dirty="0" err="1">
                <a:solidFill>
                  <a:schemeClr val="tx1"/>
                </a:solidFill>
                <a:latin typeface="Myriad Pro"/>
              </a:rPr>
              <a:t>BTicino</a:t>
            </a:r>
            <a:r>
              <a:rPr lang="en-US" sz="900" dirty="0">
                <a:solidFill>
                  <a:schemeClr val="tx1"/>
                </a:solidFill>
                <a:latin typeface="Myriad Pro"/>
              </a:rPr>
              <a:t> </a:t>
            </a:r>
            <a:r>
              <a:rPr lang="en-US" sz="900" dirty="0" err="1">
                <a:solidFill>
                  <a:schemeClr val="tx1"/>
                </a:solidFill>
                <a:latin typeface="Myriad Pro"/>
              </a:rPr>
              <a:t>SpA</a:t>
            </a:r>
            <a:r>
              <a:rPr lang="en-US" sz="900" dirty="0">
                <a:solidFill>
                  <a:schemeClr val="tx1"/>
                </a:solidFill>
                <a:latin typeface="Myriad Pro"/>
              </a:rPr>
              <a:t> (</a:t>
            </a:r>
            <a:r>
              <a:rPr lang="en-US" sz="900" dirty="0" err="1">
                <a:solidFill>
                  <a:schemeClr val="tx1"/>
                </a:solidFill>
                <a:latin typeface="Myriad Pro"/>
              </a:rPr>
              <a:t>BTicino</a:t>
            </a:r>
            <a:r>
              <a:rPr lang="en-US" sz="900" dirty="0">
                <a:solidFill>
                  <a:schemeClr val="tx1"/>
                </a:solidFill>
                <a:latin typeface="Myriad Pro"/>
              </a:rPr>
              <a:t>) WHICH IS LOCATED IN VIALE BORRI 231, 21100 VARESE, ITALY.</a:t>
            </a:r>
          </a:p>
          <a:p>
            <a:pPr algn="l">
              <a:spcBef>
                <a:spcPts val="200"/>
              </a:spcBef>
            </a:pPr>
            <a:r>
              <a:rPr lang="en-US" sz="900" dirty="0">
                <a:solidFill>
                  <a:schemeClr val="tx1"/>
                </a:solidFill>
                <a:latin typeface="Myriad Pro"/>
              </a:rPr>
              <a:t>BY OPENING THIS PACKAGE, BREAKING THE SEAL, CLICKING THE “I AGREE” OR “YES” BUTTON OR OTHERWISE INDICATING ASSENT ELECTRONICALLY, OR LOADING THE SOFTWARE, YOU AGREE TO THE TERMS AND CONDITIONS OF THIS LICENSE AGREEMENT.</a:t>
            </a:r>
          </a:p>
          <a:p>
            <a:pPr algn="l">
              <a:spcBef>
                <a:spcPts val="200"/>
              </a:spcBef>
            </a:pPr>
            <a:r>
              <a:rPr lang="en-US" sz="900" dirty="0">
                <a:solidFill>
                  <a:schemeClr val="tx1"/>
                </a:solidFill>
                <a:latin typeface="Myriad Pro"/>
              </a:rPr>
              <a:t>IF YOU DO NOT AGREE TO THESE TERMS AND CONDITIONS, MAKE NO FURTHER USE OF THE SOFTWARE, AND CONTACT YOUR VENDOR OR </a:t>
            </a:r>
            <a:r>
              <a:rPr lang="en-US" sz="900" dirty="0" err="1">
                <a:solidFill>
                  <a:schemeClr val="tx1"/>
                </a:solidFill>
                <a:latin typeface="Myriad Pro"/>
              </a:rPr>
              <a:t>BTicino</a:t>
            </a:r>
            <a:r>
              <a:rPr lang="en-US" sz="900" dirty="0">
                <a:solidFill>
                  <a:schemeClr val="tx1"/>
                </a:solidFill>
                <a:latin typeface="Myriad Pro"/>
              </a:rPr>
              <a:t> CUSTOMER SERVICE FOR INFORMATION ON HOW TO OBTAIN A REFUND OF THE MONEY YOU PAID FOR THE SOFTWARE.</a:t>
            </a:r>
          </a:p>
          <a:p>
            <a:pPr algn="l">
              <a:spcBef>
                <a:spcPts val="200"/>
              </a:spcBef>
            </a:pPr>
            <a:endParaRPr lang="en-US" sz="700" dirty="0">
              <a:solidFill>
                <a:schemeClr val="tx1"/>
              </a:solidFill>
              <a:latin typeface="Myriad Pro"/>
            </a:endParaRPr>
          </a:p>
          <a:p>
            <a:pPr algn="l">
              <a:spcBef>
                <a:spcPts val="200"/>
              </a:spcBef>
            </a:pPr>
            <a:r>
              <a:rPr lang="en-US" sz="900" dirty="0">
                <a:solidFill>
                  <a:schemeClr val="tx1"/>
                </a:solidFill>
                <a:latin typeface="Myriad Pro"/>
              </a:rPr>
              <a:t>1. DEFINITIONS</a:t>
            </a:r>
          </a:p>
          <a:p>
            <a:pPr algn="l">
              <a:spcBef>
                <a:spcPts val="200"/>
              </a:spcBef>
            </a:pPr>
            <a:r>
              <a:rPr lang="en-US" sz="900" b="0" dirty="0">
                <a:solidFill>
                  <a:schemeClr val="tx1"/>
                </a:solidFill>
                <a:latin typeface="Myriad Pro"/>
              </a:rPr>
              <a:t>“Software” means:</a:t>
            </a:r>
          </a:p>
          <a:p>
            <a:pPr algn="l">
              <a:spcBef>
                <a:spcPts val="200"/>
              </a:spcBef>
            </a:pPr>
            <a:r>
              <a:rPr lang="en-US" sz="900" b="0" dirty="0">
                <a:solidFill>
                  <a:schemeClr val="tx1"/>
                </a:solidFill>
                <a:latin typeface="Myriad Pro"/>
              </a:rPr>
              <a:t> (a) all of the contents of the files of the software (“Energy Management Software”) either with a Web server (“Energy Web Server”);</a:t>
            </a:r>
          </a:p>
          <a:p>
            <a:pPr algn="l">
              <a:spcBef>
                <a:spcPts val="200"/>
              </a:spcBef>
            </a:pPr>
            <a:r>
              <a:rPr lang="en-US" sz="900" b="0" dirty="0">
                <a:solidFill>
                  <a:schemeClr val="tx1"/>
                </a:solidFill>
                <a:latin typeface="Myriad Pro"/>
              </a:rPr>
              <a:t> (b) related explanatory written materials or files (“Documentation”), fonts and the packaging of the product;</a:t>
            </a:r>
          </a:p>
          <a:p>
            <a:pPr algn="l">
              <a:spcBef>
                <a:spcPts val="200"/>
              </a:spcBef>
            </a:pPr>
            <a:r>
              <a:rPr lang="en-US" sz="900" b="0" dirty="0">
                <a:solidFill>
                  <a:schemeClr val="tx1"/>
                </a:solidFill>
                <a:latin typeface="Myriad Pro"/>
              </a:rPr>
              <a:t> (c) upgrades, modified versions, updates, additions, and copies of the foregoing, provided to you by </a:t>
            </a:r>
            <a:r>
              <a:rPr lang="en-US" sz="900" b="0" dirty="0" err="1">
                <a:solidFill>
                  <a:schemeClr val="tx1"/>
                </a:solidFill>
                <a:latin typeface="Myriad Pro"/>
              </a:rPr>
              <a:t>BTicino</a:t>
            </a:r>
            <a:r>
              <a:rPr lang="en-US" sz="900" b="0" dirty="0">
                <a:solidFill>
                  <a:schemeClr val="tx1"/>
                </a:solidFill>
                <a:latin typeface="Myriad Pro"/>
              </a:rPr>
              <a:t> at any time (collectively, “Updates”).</a:t>
            </a:r>
          </a:p>
          <a:p>
            <a:pPr algn="l">
              <a:spcBef>
                <a:spcPts val="200"/>
              </a:spcBef>
            </a:pPr>
            <a:r>
              <a:rPr lang="en-US" sz="900" b="0" dirty="0">
                <a:solidFill>
                  <a:schemeClr val="tx1"/>
                </a:solidFill>
                <a:latin typeface="Myriad Pro"/>
              </a:rPr>
              <a:t>“Use” means to access, install, download, copy, or otherwise benefit from using the functionality of the Software.</a:t>
            </a:r>
          </a:p>
          <a:p>
            <a:pPr algn="l">
              <a:spcBef>
                <a:spcPts val="200"/>
              </a:spcBef>
            </a:pPr>
            <a:endParaRPr lang="en-US" sz="700" dirty="0">
              <a:solidFill>
                <a:schemeClr val="tx1"/>
              </a:solidFill>
              <a:latin typeface="Myriad Pro"/>
            </a:endParaRPr>
          </a:p>
          <a:p>
            <a:pPr algn="l">
              <a:spcBef>
                <a:spcPts val="200"/>
              </a:spcBef>
            </a:pPr>
            <a:r>
              <a:rPr lang="en-US" sz="900" dirty="0">
                <a:solidFill>
                  <a:schemeClr val="tx1"/>
                </a:solidFill>
                <a:latin typeface="Myriad Pro"/>
              </a:rPr>
              <a:t>2. GENERAL USE OF THE SOFTWARE</a:t>
            </a:r>
          </a:p>
          <a:p>
            <a:pPr algn="l">
              <a:spcBef>
                <a:spcPts val="200"/>
              </a:spcBef>
            </a:pPr>
            <a:r>
              <a:rPr lang="en-US" sz="900" dirty="0">
                <a:solidFill>
                  <a:schemeClr val="tx1"/>
                </a:solidFill>
                <a:latin typeface="Myriad Pro"/>
              </a:rPr>
              <a:t>2.1 License</a:t>
            </a:r>
          </a:p>
          <a:p>
            <a:pPr algn="l">
              <a:spcBef>
                <a:spcPts val="200"/>
              </a:spcBef>
            </a:pPr>
            <a:r>
              <a:rPr lang="en-US" sz="900" b="0" dirty="0">
                <a:solidFill>
                  <a:schemeClr val="tx1"/>
                </a:solidFill>
                <a:latin typeface="Myriad Pro"/>
              </a:rPr>
              <a:t>This contract is a license Agreement.</a:t>
            </a:r>
          </a:p>
          <a:p>
            <a:pPr algn="l">
              <a:spcBef>
                <a:spcPts val="200"/>
              </a:spcBef>
            </a:pPr>
            <a:r>
              <a:rPr lang="en-US" sz="900" b="0" dirty="0" err="1">
                <a:solidFill>
                  <a:schemeClr val="tx1"/>
                </a:solidFill>
                <a:latin typeface="Myriad Pro"/>
              </a:rPr>
              <a:t>BTicino</a:t>
            </a:r>
            <a:r>
              <a:rPr lang="en-US" sz="900" b="0" dirty="0">
                <a:solidFill>
                  <a:schemeClr val="tx1"/>
                </a:solidFill>
                <a:latin typeface="Myriad Pro"/>
              </a:rPr>
              <a:t> grants you a right not exclusive and not transferable to use the Software according to the conditions ant terms defined below.</a:t>
            </a:r>
          </a:p>
          <a:p>
            <a:pPr algn="l">
              <a:spcBef>
                <a:spcPts val="200"/>
              </a:spcBef>
            </a:pPr>
            <a:endParaRPr lang="en-US" sz="700" dirty="0">
              <a:solidFill>
                <a:schemeClr val="tx1"/>
              </a:solidFill>
              <a:latin typeface="Myriad Pro"/>
            </a:endParaRPr>
          </a:p>
          <a:p>
            <a:pPr algn="l">
              <a:spcBef>
                <a:spcPts val="200"/>
              </a:spcBef>
            </a:pPr>
            <a:r>
              <a:rPr lang="en-US" sz="900" dirty="0">
                <a:solidFill>
                  <a:schemeClr val="tx1"/>
                </a:solidFill>
                <a:latin typeface="Myriad Pro"/>
              </a:rPr>
              <a:t>2.2 Rights and obligations</a:t>
            </a:r>
          </a:p>
          <a:p>
            <a:pPr algn="l">
              <a:spcBef>
                <a:spcPts val="200"/>
              </a:spcBef>
            </a:pPr>
            <a:r>
              <a:rPr lang="en-US" sz="900" b="0" dirty="0">
                <a:solidFill>
                  <a:schemeClr val="tx1"/>
                </a:solidFill>
                <a:latin typeface="Myriad Pro"/>
              </a:rPr>
              <a:t>You may:</a:t>
            </a:r>
          </a:p>
          <a:p>
            <a:pPr algn="l">
              <a:spcBef>
                <a:spcPts val="200"/>
              </a:spcBef>
            </a:pPr>
            <a:r>
              <a:rPr lang="en-US" sz="900" b="0" dirty="0">
                <a:solidFill>
                  <a:schemeClr val="tx1"/>
                </a:solidFill>
                <a:latin typeface="Myriad Pro"/>
              </a:rPr>
              <a:t> - use one copy of the Software on a single computer. If a greater number of copies and/or number of computers is specified within the Documentation or the applicable transaction documentation from the authorized distributor or reseller from which you obtained the Software, you may use the Software in accordance with such specifications;</a:t>
            </a:r>
          </a:p>
          <a:p>
            <a:pPr algn="l">
              <a:spcBef>
                <a:spcPts val="200"/>
              </a:spcBef>
            </a:pPr>
            <a:r>
              <a:rPr lang="en-US" sz="900" b="0" dirty="0">
                <a:solidFill>
                  <a:schemeClr val="tx1"/>
                </a:solidFill>
                <a:latin typeface="Myriad Pro"/>
              </a:rPr>
              <a:t> - make one copy of the Software for back-up or archival purposes, or copy the Software onto the hard disk of Your computer and retain the original for back-up or archival purposes;</a:t>
            </a:r>
          </a:p>
          <a:p>
            <a:pPr algn="l">
              <a:spcBef>
                <a:spcPts val="200"/>
              </a:spcBef>
            </a:pPr>
            <a:r>
              <a:rPr lang="en-US" sz="900" b="0" dirty="0">
                <a:solidFill>
                  <a:schemeClr val="tx1"/>
                </a:solidFill>
                <a:latin typeface="Myriad Pro"/>
              </a:rPr>
              <a:t> - use the Software on a network, provided that you have a licensed copy of the Software for each computer that can access the Software over that network;</a:t>
            </a:r>
          </a:p>
          <a:p>
            <a:pPr algn="l">
              <a:spcBef>
                <a:spcPts val="200"/>
              </a:spcBef>
            </a:pPr>
            <a:r>
              <a:rPr lang="en-US" sz="900" b="0" dirty="0">
                <a:solidFill>
                  <a:schemeClr val="tx1"/>
                </a:solidFill>
                <a:latin typeface="Myriad Pro"/>
              </a:rPr>
              <a:t> - permanently transfer all of your rights in the Software granted under this License Agreement to another person or entity, provided that you retain no copies of the Software and the transferee agrees to the terms of this License Agreement. Partial transfer of your rights under this License Agreement shall not be permitted. For example, if the applicable documentation grants you the right to use multiple copies of the Software, only a transfer of the rights to use all such copies of the Software would be valid;</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5">
            <a:extLst>
              <a:ext uri="{FF2B5EF4-FFF2-40B4-BE49-F238E27FC236}">
                <a16:creationId xmlns:a16="http://schemas.microsoft.com/office/drawing/2014/main" id="{94111BC5-6CFE-46F9-AA9F-9DD5E73C2AE3}"/>
              </a:ext>
            </a:extLst>
          </p:cNvPr>
          <p:cNvSpPr txBox="1">
            <a:spLocks/>
          </p:cNvSpPr>
          <p:nvPr/>
        </p:nvSpPr>
        <p:spPr>
          <a:xfrm>
            <a:off x="2519999" y="1173163"/>
            <a:ext cx="4032000" cy="8005762"/>
          </a:xfrm>
          <a:prstGeom prst="rect">
            <a:avLst/>
          </a:prstGeom>
        </p:spPr>
        <p:txBody>
          <a:bodyPr/>
          <a:lstStyle/>
          <a:p>
            <a:pPr marL="342900" marR="0" lvl="0" indent="-342900" algn="l" defTabSz="914400" rtl="0" eaLnBrk="0" fontAlgn="base" latinLnBrk="0" hangingPunct="0">
              <a:lnSpc>
                <a:spcPct val="100000"/>
              </a:lnSpc>
              <a:spcBef>
                <a:spcPts val="200"/>
              </a:spcBef>
              <a:spcAft>
                <a:spcPct val="0"/>
              </a:spcAft>
              <a:buClrTx/>
              <a:buSzTx/>
              <a:buFontTx/>
              <a:buNone/>
              <a:tabLst/>
              <a:defRPr/>
            </a:pPr>
            <a:r>
              <a:rPr kumimoji="0" lang="en-GB" sz="900" b="1" i="0" u="none" strike="noStrike" kern="0" cap="none" spc="0" normalizeH="0" baseline="0" noProof="1">
                <a:ln>
                  <a:noFill/>
                </a:ln>
                <a:solidFill>
                  <a:srgbClr val="146BBA"/>
                </a:solidFill>
                <a:effectLst/>
                <a:uLnTx/>
                <a:uFillTx/>
                <a:latin typeface="Myriad Pro" pitchFamily="34" charset="0"/>
                <a:ea typeface="+mn-ea"/>
                <a:cs typeface="Calibri" pitchFamily="34" charset="0"/>
              </a:rPr>
              <a:t>7.12.3</a:t>
            </a:r>
            <a:r>
              <a:rPr kumimoji="0" lang="en-GB" sz="900" b="1" i="0" u="none" strike="noStrike" kern="0" cap="none" spc="0" normalizeH="0" baseline="0" noProof="1">
                <a:ln>
                  <a:noFill/>
                </a:ln>
                <a:solidFill>
                  <a:srgbClr val="00B050"/>
                </a:solidFill>
                <a:effectLst/>
                <a:uLnTx/>
                <a:uFillTx/>
                <a:latin typeface="Myriad Pro" pitchFamily="34" charset="0"/>
                <a:ea typeface="+mn-ea"/>
                <a:cs typeface="Calibri" pitchFamily="34" charset="0"/>
              </a:rPr>
              <a:t> </a:t>
            </a:r>
            <a:r>
              <a:rPr kumimoji="0" lang="en-GB" sz="900" b="1" i="0" u="none" strike="noStrike" kern="0" cap="none" spc="0" normalizeH="0" baseline="0" noProof="1">
                <a:ln>
                  <a:noFill/>
                </a:ln>
                <a:solidFill>
                  <a:schemeClr val="tx1"/>
                </a:solidFill>
                <a:effectLst/>
                <a:uLnTx/>
                <a:uFillTx/>
                <a:latin typeface="Myriad Pro" pitchFamily="34" charset="0"/>
                <a:ea typeface="+mn-ea"/>
                <a:cs typeface="Calibri" pitchFamily="34" charset="0"/>
              </a:rPr>
              <a:t>Bill of Consumptions configuration</a:t>
            </a:r>
          </a:p>
          <a:p>
            <a:pPr lvl="0" algn="l" eaLnBrk="0" hangingPunct="0">
              <a:spcBef>
                <a:spcPts val="200"/>
              </a:spcBef>
              <a:defRPr/>
            </a:pPr>
            <a:r>
              <a:rPr lang="en-GB" sz="900" b="0" kern="0" noProof="1">
                <a:solidFill>
                  <a:schemeClr val="tx1"/>
                </a:solidFill>
                <a:latin typeface="Myriad Pro" pitchFamily="34" charset="0"/>
                <a:cs typeface="Calibri" pitchFamily="34" charset="0"/>
              </a:rPr>
              <a:t>This optional setting, based on Cost Rules, </a:t>
            </a:r>
            <a:r>
              <a:rPr kumimoji="0" lang="en-GB" sz="900" b="0" i="0" u="none" strike="noStrike" kern="0" cap="none" spc="0" normalizeH="0" baseline="0" noProof="1">
                <a:ln>
                  <a:noFill/>
                </a:ln>
                <a:solidFill>
                  <a:schemeClr val="tx1"/>
                </a:solidFill>
                <a:effectLst/>
                <a:uLnTx/>
                <a:uFillTx/>
                <a:latin typeface="Myriad Pro" pitchFamily="34" charset="0"/>
                <a:ea typeface="+mn-ea"/>
                <a:cs typeface="Calibri" pitchFamily="34" charset="0"/>
              </a:rPr>
              <a:t>allows the economic accounting of Electricity, Water and Gas consumptions</a:t>
            </a: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1">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1">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1">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1">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1">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1">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1">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1">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1">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1">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1">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1">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1">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r>
              <a:rPr kumimoji="0" lang="en-GB" sz="900" b="1" i="0" u="none" strike="noStrike" kern="0" cap="none" spc="0" normalizeH="0" baseline="0" noProof="1">
                <a:ln>
                  <a:noFill/>
                </a:ln>
                <a:solidFill>
                  <a:schemeClr val="tx1"/>
                </a:solidFill>
                <a:effectLst/>
                <a:uLnTx/>
                <a:uFillTx/>
                <a:latin typeface="Myriad Pro" pitchFamily="34" charset="0"/>
                <a:ea typeface="+mn-ea"/>
                <a:cs typeface="Calibri" pitchFamily="34" charset="0"/>
              </a:rPr>
              <a:t>1.</a:t>
            </a:r>
            <a:r>
              <a:rPr kumimoji="0" lang="en-GB" sz="900" b="0" i="0" u="none" strike="noStrike" kern="0" cap="none" spc="0" normalizeH="0" baseline="0" noProof="1">
                <a:ln>
                  <a:noFill/>
                </a:ln>
                <a:solidFill>
                  <a:schemeClr val="tx1"/>
                </a:solidFill>
                <a:effectLst/>
                <a:uLnTx/>
                <a:uFillTx/>
                <a:latin typeface="Myriad Pro" pitchFamily="34" charset="0"/>
                <a:ea typeface="+mn-ea"/>
                <a:cs typeface="Calibri" pitchFamily="34" charset="0"/>
              </a:rPr>
              <a:t> Click “Bill of consumptions”</a:t>
            </a:r>
          </a:p>
          <a:p>
            <a:pPr marL="342900" marR="0" lvl="0" indent="-342900" algn="l" defTabSz="914400" rtl="0" eaLnBrk="0" fontAlgn="base" latinLnBrk="0" hangingPunct="0">
              <a:lnSpc>
                <a:spcPct val="100000"/>
              </a:lnSpc>
              <a:spcBef>
                <a:spcPts val="200"/>
              </a:spcBef>
              <a:spcAft>
                <a:spcPct val="0"/>
              </a:spcAft>
              <a:buClrTx/>
              <a:buSzTx/>
              <a:buFontTx/>
              <a:buNone/>
              <a:tabLst/>
              <a:defRPr/>
            </a:pPr>
            <a:r>
              <a:rPr kumimoji="0" lang="en-GB" sz="900" b="0" i="0" u="none" strike="noStrike" kern="0" cap="none" spc="0" normalizeH="0" baseline="0" noProof="1">
                <a:ln>
                  <a:noFill/>
                </a:ln>
                <a:solidFill>
                  <a:schemeClr val="tx1"/>
                </a:solidFill>
                <a:effectLst/>
                <a:uLnTx/>
                <a:uFillTx/>
                <a:latin typeface="Myriad Pro" pitchFamily="34" charset="0"/>
                <a:ea typeface="+mn-ea"/>
                <a:cs typeface="Calibri" pitchFamily="34" charset="0"/>
              </a:rPr>
              <a:t>Bill of Consumptions setting page appears</a:t>
            </a: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1">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1">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1">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1">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1">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1">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1">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1">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1">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1">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1">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1">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1">
              <a:ln>
                <a:noFill/>
              </a:ln>
              <a:solidFill>
                <a:schemeClr val="tx1"/>
              </a:solidFill>
              <a:effectLst/>
              <a:uLnTx/>
              <a:uFillTx/>
              <a:latin typeface="Myriad Pro" pitchFamily="34" charset="0"/>
              <a:ea typeface="+mn-ea"/>
              <a:cs typeface="Calibri" pitchFamily="34" charset="0"/>
            </a:endParaRPr>
          </a:p>
          <a:p>
            <a:pPr lvl="0" algn="l">
              <a:spcBef>
                <a:spcPts val="200"/>
              </a:spcBef>
              <a:defRPr/>
            </a:pPr>
            <a:r>
              <a:rPr lang="en-GB" sz="900" b="0" kern="0" dirty="0">
                <a:solidFill>
                  <a:schemeClr val="tx1"/>
                </a:solidFill>
                <a:latin typeface="Myriad Pro" pitchFamily="34" charset="0"/>
                <a:cs typeface="Calibri" pitchFamily="34" charset="0"/>
              </a:rPr>
              <a:t>The page is divided into three sections:</a:t>
            </a:r>
          </a:p>
          <a:p>
            <a:pPr algn="l">
              <a:spcBef>
                <a:spcPts val="200"/>
              </a:spcBef>
              <a:defRPr/>
            </a:pPr>
            <a:r>
              <a:rPr lang="en-GB" sz="900" b="0" kern="0" dirty="0">
                <a:solidFill>
                  <a:schemeClr val="tx1"/>
                </a:solidFill>
                <a:latin typeface="Myriad Pro" pitchFamily="34" charset="0"/>
                <a:cs typeface="Calibri" pitchFamily="34" charset="0"/>
              </a:rPr>
              <a:t>section        shows the Cost Rules created by the users. </a:t>
            </a:r>
          </a:p>
          <a:p>
            <a:pPr algn="l">
              <a:spcBef>
                <a:spcPts val="200"/>
              </a:spcBef>
              <a:defRPr/>
            </a:pPr>
            <a:r>
              <a:rPr lang="en-GB" sz="900" kern="0" dirty="0">
                <a:solidFill>
                  <a:srgbClr val="146BBA"/>
                </a:solidFill>
                <a:latin typeface="Myriad Pro"/>
                <a:cs typeface="Calibri" pitchFamily="34" charset="0"/>
              </a:rPr>
              <a:t>Note:</a:t>
            </a:r>
            <a:r>
              <a:rPr lang="en-GB" sz="900" kern="0" dirty="0">
                <a:solidFill>
                  <a:schemeClr val="tx1"/>
                </a:solidFill>
                <a:latin typeface="Myriad Pro"/>
                <a:cs typeface="Calibri" pitchFamily="34" charset="0"/>
              </a:rPr>
              <a:t> in a new factory web server or in an updated web server </a:t>
            </a:r>
            <a:r>
              <a:rPr lang="en-US" sz="900" kern="0" dirty="0">
                <a:solidFill>
                  <a:schemeClr val="tx1"/>
                </a:solidFill>
                <a:latin typeface="Myriad Pro"/>
                <a:cs typeface="Calibri" pitchFamily="34" charset="0"/>
              </a:rPr>
              <a:t>where no tariffs was configured, this area is empty.</a:t>
            </a:r>
            <a:br>
              <a:rPr lang="en-US" sz="900" kern="0" dirty="0">
                <a:solidFill>
                  <a:schemeClr val="tx1"/>
                </a:solidFill>
                <a:latin typeface="Myriad Pro"/>
                <a:cs typeface="Calibri" pitchFamily="34" charset="0"/>
              </a:rPr>
            </a:br>
            <a:r>
              <a:rPr lang="en-US" sz="900" kern="0" dirty="0">
                <a:solidFill>
                  <a:schemeClr val="tx1"/>
                </a:solidFill>
                <a:latin typeface="Myriad Pro"/>
                <a:cs typeface="Calibri" pitchFamily="34" charset="0"/>
              </a:rPr>
              <a:t>If, on the other hand, Electricity, Gas or Water tariffs were already configured before the updating of an installed web server, they are here displayed in a Rule with the wording </a:t>
            </a:r>
            <a:r>
              <a:rPr lang="en-GB" sz="900" kern="0" dirty="0">
                <a:solidFill>
                  <a:schemeClr val="tx1"/>
                </a:solidFill>
                <a:latin typeface="Myriad Pro"/>
                <a:cs typeface="Calibri" pitchFamily="34" charset="0"/>
              </a:rPr>
              <a:t>”</a:t>
            </a:r>
            <a:r>
              <a:rPr lang="en-US" sz="900" kern="0" dirty="0">
                <a:solidFill>
                  <a:schemeClr val="tx1"/>
                </a:solidFill>
                <a:latin typeface="Myriad Pro"/>
                <a:cs typeface="Calibri" pitchFamily="34" charset="0"/>
              </a:rPr>
              <a:t>DEFAULT</a:t>
            </a:r>
            <a:r>
              <a:rPr lang="en-GB" sz="900" kern="0" dirty="0">
                <a:solidFill>
                  <a:schemeClr val="tx1"/>
                </a:solidFill>
                <a:latin typeface="Myriad Pro"/>
                <a:cs typeface="Calibri" pitchFamily="34" charset="0"/>
              </a:rPr>
              <a:t>”</a:t>
            </a:r>
            <a:endParaRPr lang="en-US" sz="900" kern="0" dirty="0">
              <a:solidFill>
                <a:schemeClr val="tx1"/>
              </a:solidFill>
              <a:latin typeface="Myriad Pro"/>
              <a:cs typeface="Calibri" pitchFamily="34" charset="0"/>
            </a:endParaRPr>
          </a:p>
          <a:p>
            <a:pPr lvl="0" algn="l">
              <a:spcBef>
                <a:spcPts val="200"/>
              </a:spcBef>
              <a:defRPr/>
            </a:pPr>
            <a:r>
              <a:rPr lang="en-US" sz="900" b="0" kern="0" dirty="0">
                <a:solidFill>
                  <a:schemeClr val="tx1"/>
                </a:solidFill>
                <a:latin typeface="Myriad Pro" pitchFamily="34" charset="0"/>
                <a:cs typeface="Calibri" pitchFamily="34" charset="0"/>
              </a:rPr>
              <a:t>section        is the area where is possible to </a:t>
            </a:r>
            <a:r>
              <a:rPr lang="en-GB" sz="900" b="0" kern="0" noProof="1">
                <a:solidFill>
                  <a:schemeClr val="tx1"/>
                </a:solidFill>
                <a:latin typeface="Myriad Pro" pitchFamily="34" charset="0"/>
                <a:cs typeface="Calibri" pitchFamily="34" charset="0"/>
              </a:rPr>
              <a:t>assign:</a:t>
            </a:r>
            <a:endParaRPr lang="en-US" sz="900" b="0" kern="0" dirty="0">
              <a:solidFill>
                <a:schemeClr val="tx1"/>
              </a:solidFill>
              <a:latin typeface="Myriad Pro" pitchFamily="34" charset="0"/>
              <a:cs typeface="Calibri" pitchFamily="34" charset="0"/>
            </a:endParaRPr>
          </a:p>
          <a:p>
            <a:pPr lvl="0" indent="88900" algn="l">
              <a:spcBef>
                <a:spcPts val="200"/>
              </a:spcBef>
              <a:buFont typeface="Arial" pitchFamily="34" charset="0"/>
              <a:buChar char="•"/>
              <a:defRPr/>
            </a:pPr>
            <a:r>
              <a:rPr lang="en-GB" sz="900" b="0" kern="0" noProof="1">
                <a:solidFill>
                  <a:schemeClr val="tx1"/>
                </a:solidFill>
                <a:latin typeface="Myriad Pro" pitchFamily="34" charset="0"/>
                <a:cs typeface="Calibri" pitchFamily="34" charset="0"/>
              </a:rPr>
              <a:t>Currency using the three-letter alphabetical code according to ISO 4217 standard (e.g. EUR, USD, GBP, …)</a:t>
            </a:r>
          </a:p>
          <a:p>
            <a:pPr lvl="0" indent="88900" algn="l">
              <a:spcBef>
                <a:spcPts val="200"/>
              </a:spcBef>
              <a:buFont typeface="Arial" pitchFamily="34" charset="0"/>
              <a:buChar char="•"/>
              <a:defRPr/>
            </a:pPr>
            <a:r>
              <a:rPr lang="en-GB" sz="900" b="0" kern="0" noProof="1">
                <a:solidFill>
                  <a:schemeClr val="tx1"/>
                </a:solidFill>
                <a:latin typeface="Myriad Pro" pitchFamily="34" charset="0"/>
                <a:cs typeface="Calibri" pitchFamily="34" charset="0"/>
              </a:rPr>
              <a:t>Conversion factor (kWh/m</a:t>
            </a:r>
            <a:r>
              <a:rPr lang="en-GB" sz="900" b="0" kern="0" baseline="30000" noProof="1">
                <a:solidFill>
                  <a:schemeClr val="tx1"/>
                </a:solidFill>
                <a:latin typeface="Myriad Pro" pitchFamily="34" charset="0"/>
                <a:cs typeface="Calibri" pitchFamily="34" charset="0"/>
              </a:rPr>
              <a:t>3</a:t>
            </a:r>
            <a:r>
              <a:rPr lang="en-GB" sz="900" b="0" kern="0" noProof="1">
                <a:solidFill>
                  <a:schemeClr val="tx1"/>
                </a:solidFill>
                <a:latin typeface="Myriad Pro" pitchFamily="34" charset="0"/>
                <a:cs typeface="Calibri" pitchFamily="34" charset="0"/>
              </a:rPr>
              <a:t>) to display Gas consumptions also in “Equivalent kWh”. This parameter appears only when Gas page is selected</a:t>
            </a:r>
          </a:p>
          <a:p>
            <a:pPr lvl="0" algn="l">
              <a:spcBef>
                <a:spcPts val="200"/>
              </a:spcBef>
              <a:defRPr/>
            </a:pPr>
            <a:endParaRPr lang="en-GB" sz="900" b="0" kern="0" noProof="1">
              <a:solidFill>
                <a:schemeClr val="tx1"/>
              </a:solidFill>
              <a:latin typeface="Myriad Pro" pitchFamily="34" charset="0"/>
              <a:cs typeface="Calibri" pitchFamily="34" charset="0"/>
            </a:endParaRPr>
          </a:p>
          <a:p>
            <a:pPr lvl="0" algn="l">
              <a:spcBef>
                <a:spcPts val="200"/>
              </a:spcBef>
              <a:defRPr/>
            </a:pPr>
            <a:br>
              <a:rPr lang="en-US" sz="900" b="0" kern="0" noProof="1">
                <a:solidFill>
                  <a:schemeClr val="tx1"/>
                </a:solidFill>
                <a:latin typeface="Myriad Pro" pitchFamily="34" charset="0"/>
                <a:cs typeface="Calibri" pitchFamily="34" charset="0"/>
              </a:rPr>
            </a:br>
            <a:r>
              <a:rPr lang="en-GB" sz="900" kern="0" noProof="1">
                <a:solidFill>
                  <a:srgbClr val="146BBA"/>
                </a:solidFill>
                <a:latin typeface="Myriad Pro" pitchFamily="34" charset="0"/>
                <a:cs typeface="Calibri" pitchFamily="34" charset="0"/>
              </a:rPr>
              <a:t>Note:</a:t>
            </a:r>
            <a:r>
              <a:rPr lang="en-GB" sz="900" kern="0" noProof="1">
                <a:solidFill>
                  <a:schemeClr val="tx1"/>
                </a:solidFill>
                <a:latin typeface="Myriad Pro" pitchFamily="34" charset="0"/>
                <a:cs typeface="Calibri" pitchFamily="34" charset="0"/>
              </a:rPr>
              <a:t> </a:t>
            </a:r>
            <a:r>
              <a:rPr lang="en-GB" sz="900" b="0" kern="0" noProof="1">
                <a:solidFill>
                  <a:schemeClr val="tx1"/>
                </a:solidFill>
                <a:latin typeface="Myriad Pro" pitchFamily="34" charset="0"/>
                <a:cs typeface="Calibri" pitchFamily="34" charset="0"/>
              </a:rPr>
              <a:t>Conversion factor should be provided by your Gas supplier; contact it to get the conversion rate</a:t>
            </a:r>
          </a:p>
          <a:p>
            <a:pPr algn="l">
              <a:spcBef>
                <a:spcPts val="200"/>
              </a:spcBef>
              <a:defRPr/>
            </a:pPr>
            <a:r>
              <a:rPr lang="en-US" sz="900" b="0" kern="0" dirty="0">
                <a:solidFill>
                  <a:schemeClr val="tx1"/>
                </a:solidFill>
                <a:latin typeface="Myriad Pro" pitchFamily="34" charset="0"/>
                <a:cs typeface="Calibri" pitchFamily="34" charset="0"/>
              </a:rPr>
              <a:t>section        shows configuration parameters for the selected/new Cost Rule</a:t>
            </a:r>
          </a:p>
        </p:txBody>
      </p:sp>
      <p:pic>
        <p:nvPicPr>
          <p:cNvPr id="4" name="Immagine 3">
            <a:extLst>
              <a:ext uri="{FF2B5EF4-FFF2-40B4-BE49-F238E27FC236}">
                <a16:creationId xmlns:a16="http://schemas.microsoft.com/office/drawing/2014/main" id="{CA4564BA-A0EE-4412-BA62-11D4440BF062}"/>
              </a:ext>
            </a:extLst>
          </p:cNvPr>
          <p:cNvPicPr>
            <a:picLocks noChangeAspect="1"/>
          </p:cNvPicPr>
          <p:nvPr/>
        </p:nvPicPr>
        <p:blipFill>
          <a:blip r:embed="rId2"/>
          <a:stretch>
            <a:fillRect/>
          </a:stretch>
        </p:blipFill>
        <p:spPr>
          <a:xfrm>
            <a:off x="2988000" y="1728000"/>
            <a:ext cx="2753437" cy="1980000"/>
          </a:xfrm>
          <a:prstGeom prst="rect">
            <a:avLst/>
          </a:prstGeom>
        </p:spPr>
      </p:pic>
      <p:grpSp>
        <p:nvGrpSpPr>
          <p:cNvPr id="5" name="Gruppo 4">
            <a:extLst>
              <a:ext uri="{FF2B5EF4-FFF2-40B4-BE49-F238E27FC236}">
                <a16:creationId xmlns:a16="http://schemas.microsoft.com/office/drawing/2014/main" id="{DFB71217-2BC4-4821-B6AF-FD569F2193CC}"/>
              </a:ext>
            </a:extLst>
          </p:cNvPr>
          <p:cNvGrpSpPr/>
          <p:nvPr/>
        </p:nvGrpSpPr>
        <p:grpSpPr>
          <a:xfrm>
            <a:off x="4068000" y="2556000"/>
            <a:ext cx="293824" cy="360000"/>
            <a:chOff x="1483200" y="4590000"/>
            <a:chExt cx="293824" cy="360000"/>
          </a:xfrm>
        </p:grpSpPr>
        <p:pic>
          <p:nvPicPr>
            <p:cNvPr id="6" name="Picture 3" descr="C:\Users\Enrico Diani\Desktop\Mano IME.png">
              <a:extLst>
                <a:ext uri="{FF2B5EF4-FFF2-40B4-BE49-F238E27FC236}">
                  <a16:creationId xmlns:a16="http://schemas.microsoft.com/office/drawing/2014/main" id="{1B169F1F-AFD6-4A0D-AA20-35A05FE9F793}"/>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7" name="CasellaDiTesto 6">
              <a:extLst>
                <a:ext uri="{FF2B5EF4-FFF2-40B4-BE49-F238E27FC236}">
                  <a16:creationId xmlns:a16="http://schemas.microsoft.com/office/drawing/2014/main" id="{89402E70-C9E0-406B-8198-449777784C56}"/>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sp>
        <p:nvSpPr>
          <p:cNvPr id="33" name="Ovale 32">
            <a:extLst>
              <a:ext uri="{FF2B5EF4-FFF2-40B4-BE49-F238E27FC236}">
                <a16:creationId xmlns:a16="http://schemas.microsoft.com/office/drawing/2014/main" id="{053DD52F-C6CD-4FD5-B5A5-4F9415276FF8}"/>
              </a:ext>
            </a:extLst>
          </p:cNvPr>
          <p:cNvSpPr>
            <a:spLocks noChangeAspect="1"/>
          </p:cNvSpPr>
          <p:nvPr/>
        </p:nvSpPr>
        <p:spPr bwMode="auto">
          <a:xfrm>
            <a:off x="3037768" y="7272277"/>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000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B</a:t>
            </a:r>
            <a:endParaRPr kumimoji="0" lang="it-IT" sz="4000" b="1" i="0" u="none" strike="noStrike" cap="none" normalizeH="0" baseline="0" dirty="0">
              <a:ln>
                <a:noFill/>
              </a:ln>
              <a:solidFill>
                <a:schemeClr val="bg1"/>
              </a:solidFill>
              <a:effectLst/>
              <a:latin typeface="Myriad Pro" pitchFamily="34" charset="0"/>
            </a:endParaRPr>
          </a:p>
        </p:txBody>
      </p:sp>
      <p:sp>
        <p:nvSpPr>
          <p:cNvPr id="34" name="Ovale 33">
            <a:extLst>
              <a:ext uri="{FF2B5EF4-FFF2-40B4-BE49-F238E27FC236}">
                <a16:creationId xmlns:a16="http://schemas.microsoft.com/office/drawing/2014/main" id="{A7C7D1EA-6B06-4578-BBE3-8A08F32D4FD2}"/>
              </a:ext>
            </a:extLst>
          </p:cNvPr>
          <p:cNvSpPr>
            <a:spLocks noChangeAspect="1"/>
          </p:cNvSpPr>
          <p:nvPr/>
        </p:nvSpPr>
        <p:spPr bwMode="auto">
          <a:xfrm>
            <a:off x="3037768" y="8638740"/>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000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C</a:t>
            </a:r>
            <a:endParaRPr kumimoji="0" lang="it-IT" sz="4000" b="1" i="0" u="none" strike="noStrike" cap="none" normalizeH="0" baseline="0" dirty="0">
              <a:ln>
                <a:noFill/>
              </a:ln>
              <a:solidFill>
                <a:schemeClr val="bg1"/>
              </a:solidFill>
              <a:effectLst/>
              <a:latin typeface="Myriad Pro" pitchFamily="34" charset="0"/>
            </a:endParaRPr>
          </a:p>
        </p:txBody>
      </p:sp>
      <p:sp>
        <p:nvSpPr>
          <p:cNvPr id="35" name="Ovale 34">
            <a:extLst>
              <a:ext uri="{FF2B5EF4-FFF2-40B4-BE49-F238E27FC236}">
                <a16:creationId xmlns:a16="http://schemas.microsoft.com/office/drawing/2014/main" id="{080B09E4-4B2E-490C-8D94-0C26DCCD411B}"/>
              </a:ext>
            </a:extLst>
          </p:cNvPr>
          <p:cNvSpPr>
            <a:spLocks noChangeAspect="1"/>
          </p:cNvSpPr>
          <p:nvPr/>
        </p:nvSpPr>
        <p:spPr bwMode="auto">
          <a:xfrm>
            <a:off x="3037768" y="6400884"/>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A</a:t>
            </a:r>
            <a:endParaRPr kumimoji="0" lang="it-IT" sz="4000" b="1" i="0" u="none" strike="noStrike" cap="none" normalizeH="0" baseline="0" dirty="0">
              <a:ln>
                <a:noFill/>
              </a:ln>
              <a:solidFill>
                <a:schemeClr val="bg1"/>
              </a:solidFill>
              <a:effectLst/>
              <a:latin typeface="Myriad Pro" pitchFamily="34" charset="0"/>
            </a:endParaRPr>
          </a:p>
        </p:txBody>
      </p:sp>
      <p:pic>
        <p:nvPicPr>
          <p:cNvPr id="44" name="Immagine 43">
            <a:extLst>
              <a:ext uri="{FF2B5EF4-FFF2-40B4-BE49-F238E27FC236}">
                <a16:creationId xmlns:a16="http://schemas.microsoft.com/office/drawing/2014/main" id="{E44AD7CD-81BC-4952-B72C-B3DFD26E390E}"/>
              </a:ext>
            </a:extLst>
          </p:cNvPr>
          <p:cNvPicPr>
            <a:picLocks noChangeAspect="1"/>
          </p:cNvPicPr>
          <p:nvPr/>
        </p:nvPicPr>
        <p:blipFill>
          <a:blip r:embed="rId4"/>
          <a:stretch>
            <a:fillRect/>
          </a:stretch>
        </p:blipFill>
        <p:spPr>
          <a:xfrm>
            <a:off x="2988000" y="4176000"/>
            <a:ext cx="2753437" cy="1980000"/>
          </a:xfrm>
          <a:prstGeom prst="rect">
            <a:avLst/>
          </a:prstGeom>
        </p:spPr>
      </p:pic>
      <p:sp>
        <p:nvSpPr>
          <p:cNvPr id="46" name="Ovale 45">
            <a:extLst>
              <a:ext uri="{FF2B5EF4-FFF2-40B4-BE49-F238E27FC236}">
                <a16:creationId xmlns:a16="http://schemas.microsoft.com/office/drawing/2014/main" id="{903FECC5-2683-4740-B93A-8D586EEE094D}"/>
              </a:ext>
            </a:extLst>
          </p:cNvPr>
          <p:cNvSpPr>
            <a:spLocks noChangeAspect="1"/>
          </p:cNvSpPr>
          <p:nvPr/>
        </p:nvSpPr>
        <p:spPr bwMode="auto">
          <a:xfrm>
            <a:off x="3636000" y="4644000"/>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A</a:t>
            </a:r>
            <a:endParaRPr kumimoji="0" lang="it-IT" sz="4000" b="1" i="0" u="none" strike="noStrike" cap="none" normalizeH="0" baseline="0" dirty="0">
              <a:ln>
                <a:noFill/>
              </a:ln>
              <a:solidFill>
                <a:schemeClr val="bg1"/>
              </a:solidFill>
              <a:effectLst/>
              <a:latin typeface="Myriad Pro" pitchFamily="34" charset="0"/>
            </a:endParaRPr>
          </a:p>
        </p:txBody>
      </p:sp>
      <p:sp>
        <p:nvSpPr>
          <p:cNvPr id="47" name="Ovale 46">
            <a:extLst>
              <a:ext uri="{FF2B5EF4-FFF2-40B4-BE49-F238E27FC236}">
                <a16:creationId xmlns:a16="http://schemas.microsoft.com/office/drawing/2014/main" id="{1D05964C-8F6E-4022-9ADF-4724475D4AEA}"/>
              </a:ext>
            </a:extLst>
          </p:cNvPr>
          <p:cNvSpPr>
            <a:spLocks noChangeAspect="1"/>
          </p:cNvSpPr>
          <p:nvPr/>
        </p:nvSpPr>
        <p:spPr bwMode="auto">
          <a:xfrm>
            <a:off x="4716000" y="4644000"/>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C</a:t>
            </a:r>
            <a:endParaRPr kumimoji="0" lang="it-IT" sz="4000" b="1" i="0" u="none" strike="noStrike" cap="none" normalizeH="0" baseline="0" dirty="0">
              <a:ln>
                <a:noFill/>
              </a:ln>
              <a:solidFill>
                <a:schemeClr val="bg1"/>
              </a:solidFill>
              <a:effectLst/>
              <a:latin typeface="Myriad Pro" pitchFamily="34" charset="0"/>
            </a:endParaRPr>
          </a:p>
        </p:txBody>
      </p:sp>
      <p:sp>
        <p:nvSpPr>
          <p:cNvPr id="48" name="Ovale 47">
            <a:extLst>
              <a:ext uri="{FF2B5EF4-FFF2-40B4-BE49-F238E27FC236}">
                <a16:creationId xmlns:a16="http://schemas.microsoft.com/office/drawing/2014/main" id="{4FF59285-1548-45A3-8635-84076C73F303}"/>
              </a:ext>
            </a:extLst>
          </p:cNvPr>
          <p:cNvSpPr>
            <a:spLocks noChangeAspect="1"/>
          </p:cNvSpPr>
          <p:nvPr/>
        </p:nvSpPr>
        <p:spPr bwMode="auto">
          <a:xfrm>
            <a:off x="4775534" y="4312773"/>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B</a:t>
            </a:r>
            <a:endParaRPr kumimoji="0" lang="it-IT" sz="4000" b="1" i="0" u="none" strike="noStrike" cap="none" normalizeH="0" baseline="0" dirty="0">
              <a:ln>
                <a:noFill/>
              </a:ln>
              <a:solidFill>
                <a:schemeClr val="bg1"/>
              </a:solidFill>
              <a:effectLst/>
              <a:latin typeface="Myriad Pro" pitchFamily="34" charset="0"/>
            </a:endParaRPr>
          </a:p>
        </p:txBody>
      </p:sp>
      <p:pic>
        <p:nvPicPr>
          <p:cNvPr id="3" name="Immagine 2">
            <a:extLst>
              <a:ext uri="{FF2B5EF4-FFF2-40B4-BE49-F238E27FC236}">
                <a16:creationId xmlns:a16="http://schemas.microsoft.com/office/drawing/2014/main" id="{A25C1B90-70E4-4D0C-88BE-6706B90DC7AE}"/>
              </a:ext>
            </a:extLst>
          </p:cNvPr>
          <p:cNvPicPr>
            <a:picLocks noChangeAspect="1"/>
          </p:cNvPicPr>
          <p:nvPr/>
        </p:nvPicPr>
        <p:blipFill>
          <a:blip r:embed="rId5"/>
          <a:stretch>
            <a:fillRect/>
          </a:stretch>
        </p:blipFill>
        <p:spPr>
          <a:xfrm>
            <a:off x="2988000" y="8064000"/>
            <a:ext cx="2880000" cy="181085"/>
          </a:xfrm>
          <a:prstGeom prst="rect">
            <a:avLst/>
          </a:prstGeom>
        </p:spPr>
      </p:pic>
    </p:spTree>
    <p:extLst>
      <p:ext uri="{BB962C8B-B14F-4D97-AF65-F5344CB8AC3E}">
        <p14:creationId xmlns:p14="http://schemas.microsoft.com/office/powerpoint/2010/main" val="200995439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07356D1C-4B7E-4766-BC82-DBD360F5B201}"/>
              </a:ext>
            </a:extLst>
          </p:cNvPr>
          <p:cNvSpPr txBox="1">
            <a:spLocks noChangeArrowheads="1"/>
          </p:cNvSpPr>
          <p:nvPr/>
        </p:nvSpPr>
        <p:spPr bwMode="auto">
          <a:xfrm>
            <a:off x="2519999" y="1173480"/>
            <a:ext cx="4032000" cy="8005623"/>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p>
            <a:pPr lvl="0" algn="l">
              <a:spcBef>
                <a:spcPts val="200"/>
              </a:spcBef>
              <a:defRPr/>
            </a:pPr>
            <a:r>
              <a:rPr lang="en-GB" sz="900" kern="0" dirty="0">
                <a:solidFill>
                  <a:srgbClr val="146BBA"/>
                </a:solidFill>
                <a:latin typeface="Myriad Pro"/>
                <a:cs typeface="Calibri" pitchFamily="34" charset="0"/>
              </a:rPr>
              <a:t>7.12.3.1</a:t>
            </a:r>
            <a:r>
              <a:rPr lang="en-GB" sz="900" kern="0" dirty="0">
                <a:solidFill>
                  <a:schemeClr val="tx1"/>
                </a:solidFill>
                <a:latin typeface="Myriad Pro"/>
                <a:cs typeface="Calibri" pitchFamily="34" charset="0"/>
              </a:rPr>
              <a:t> Creating and Saving Tariffs and new Cost Rules</a:t>
            </a: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r>
              <a:rPr lang="en-GB" sz="900" kern="0" dirty="0">
                <a:solidFill>
                  <a:schemeClr val="tx1"/>
                </a:solidFill>
                <a:latin typeface="Myriad Pro"/>
                <a:cs typeface="Calibri" pitchFamily="34" charset="0"/>
              </a:rPr>
              <a:t>1.</a:t>
            </a:r>
            <a:r>
              <a:rPr lang="en-GB" sz="900" b="0" kern="0" dirty="0">
                <a:solidFill>
                  <a:schemeClr val="tx1"/>
                </a:solidFill>
                <a:latin typeface="Myriad Pro"/>
                <a:cs typeface="Calibri" pitchFamily="34" charset="0"/>
              </a:rPr>
              <a:t> Select Electricity, Gas or Water</a:t>
            </a:r>
          </a:p>
          <a:p>
            <a:pPr lvl="0" indent="-342900" algn="l">
              <a:spcBef>
                <a:spcPts val="200"/>
              </a:spcBef>
            </a:pPr>
            <a:r>
              <a:rPr lang="en-GB" sz="900" kern="0" dirty="0">
                <a:solidFill>
                  <a:schemeClr val="tx1"/>
                </a:solidFill>
                <a:latin typeface="Myriad Pro"/>
                <a:cs typeface="Calibri" pitchFamily="34" charset="0"/>
              </a:rPr>
              <a:t>2.</a:t>
            </a:r>
            <a:r>
              <a:rPr lang="en-GB" sz="900" b="0" kern="0" dirty="0">
                <a:solidFill>
                  <a:schemeClr val="tx1"/>
                </a:solidFill>
                <a:latin typeface="Myriad Pro"/>
                <a:cs typeface="Calibri" pitchFamily="34" charset="0"/>
              </a:rPr>
              <a:t> Click “Add”</a:t>
            </a:r>
          </a:p>
          <a:p>
            <a:pPr lvl="0" indent="-342900" algn="l">
              <a:spcBef>
                <a:spcPts val="200"/>
              </a:spcBef>
            </a:pPr>
            <a:r>
              <a:rPr lang="en-GB" sz="900" b="0" kern="0" dirty="0">
                <a:solidFill>
                  <a:schemeClr val="tx1"/>
                </a:solidFill>
                <a:latin typeface="Myriad Pro"/>
                <a:cs typeface="Calibri" pitchFamily="34" charset="0"/>
              </a:rPr>
              <a:t>Section</a:t>
            </a:r>
            <a:r>
              <a:rPr lang="en-GB" sz="900" b="0" kern="0" dirty="0">
                <a:solidFill>
                  <a:schemeClr val="tx1"/>
                </a:solidFill>
                <a:latin typeface="Myriad Pro" pitchFamily="34" charset="0"/>
                <a:cs typeface="Calibri" pitchFamily="34" charset="0"/>
              </a:rPr>
              <a:t> with configuration parameters appears</a:t>
            </a: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algn="l">
              <a:spcBef>
                <a:spcPts val="200"/>
              </a:spcBef>
            </a:pPr>
            <a:r>
              <a:rPr lang="en-GB" sz="900" kern="0" dirty="0">
                <a:solidFill>
                  <a:schemeClr val="tx1"/>
                </a:solidFill>
                <a:latin typeface="Myriad Pro"/>
                <a:cs typeface="Calibri" pitchFamily="34" charset="0"/>
              </a:rPr>
              <a:t>3.</a:t>
            </a:r>
            <a:r>
              <a:rPr lang="en-GB" sz="900" b="0" kern="0" dirty="0">
                <a:solidFill>
                  <a:schemeClr val="tx1"/>
                </a:solidFill>
                <a:latin typeface="Myriad Pro"/>
                <a:cs typeface="Calibri" pitchFamily="34" charset="0"/>
              </a:rPr>
              <a:t> Clicking on ”Edit” button, the page where it is possible to create Tariffs to be assigned to Cost Rules is displayed.</a:t>
            </a:r>
          </a:p>
          <a:p>
            <a:pPr marL="92075" lvl="0" indent="-92075" algn="l">
              <a:spcBef>
                <a:spcPts val="200"/>
              </a:spcBef>
            </a:pPr>
            <a:endParaRPr lang="en-GB" sz="900" b="0" kern="0" dirty="0">
              <a:solidFill>
                <a:schemeClr val="tx1"/>
              </a:solidFill>
              <a:latin typeface="Myriad Pro"/>
              <a:cs typeface="Calibri" pitchFamily="34" charset="0"/>
            </a:endParaRPr>
          </a:p>
          <a:p>
            <a:pPr marL="92075" lvl="0" indent="-92075" algn="l">
              <a:spcBef>
                <a:spcPts val="200"/>
              </a:spcBef>
            </a:pPr>
            <a:endParaRPr lang="en-GB" sz="900" b="0" kern="0" dirty="0">
              <a:solidFill>
                <a:schemeClr val="tx1"/>
              </a:solidFill>
              <a:latin typeface="Myriad Pro"/>
              <a:cs typeface="Calibri" pitchFamily="34" charset="0"/>
            </a:endParaRPr>
          </a:p>
          <a:p>
            <a:pPr marL="92075" lvl="0" indent="-92075" algn="l">
              <a:spcBef>
                <a:spcPts val="200"/>
              </a:spcBef>
            </a:pPr>
            <a:endParaRPr lang="en-GB" sz="900" b="0" kern="0" dirty="0">
              <a:solidFill>
                <a:schemeClr val="tx1"/>
              </a:solidFill>
              <a:latin typeface="Myriad Pro"/>
              <a:cs typeface="Calibri" pitchFamily="34" charset="0"/>
            </a:endParaRPr>
          </a:p>
          <a:p>
            <a:pPr marL="92075" lvl="0" indent="-92075" algn="l">
              <a:spcBef>
                <a:spcPts val="200"/>
              </a:spcBef>
            </a:pPr>
            <a:endParaRPr lang="en-GB" sz="900" b="0" kern="0" dirty="0">
              <a:solidFill>
                <a:schemeClr val="tx1"/>
              </a:solidFill>
              <a:latin typeface="Myriad Pro"/>
              <a:cs typeface="Calibri" pitchFamily="34" charset="0"/>
            </a:endParaRPr>
          </a:p>
          <a:p>
            <a:pPr marL="92075" lvl="0" indent="-92075" algn="l">
              <a:spcBef>
                <a:spcPts val="200"/>
              </a:spcBef>
            </a:pPr>
            <a:endParaRPr lang="en-GB" sz="900" b="0" kern="0" dirty="0">
              <a:solidFill>
                <a:schemeClr val="tx1"/>
              </a:solidFill>
              <a:latin typeface="Myriad Pro"/>
              <a:cs typeface="Calibri" pitchFamily="34" charset="0"/>
            </a:endParaRPr>
          </a:p>
          <a:p>
            <a:pPr marL="92075" lvl="0" indent="-92075" algn="l">
              <a:spcBef>
                <a:spcPts val="200"/>
              </a:spcBef>
            </a:pPr>
            <a:endParaRPr lang="en-GB" sz="900" b="0" kern="0" dirty="0">
              <a:solidFill>
                <a:schemeClr val="tx1"/>
              </a:solidFill>
              <a:latin typeface="Myriad Pro"/>
              <a:cs typeface="Calibri" pitchFamily="34" charset="0"/>
            </a:endParaRPr>
          </a:p>
          <a:p>
            <a:pPr marL="92075" lvl="0" indent="-92075" algn="l">
              <a:spcBef>
                <a:spcPts val="200"/>
              </a:spcBef>
            </a:pPr>
            <a:endParaRPr lang="en-GB" sz="900" b="0" kern="0" dirty="0">
              <a:solidFill>
                <a:schemeClr val="tx1"/>
              </a:solidFill>
              <a:latin typeface="Myriad Pro"/>
              <a:cs typeface="Calibri" pitchFamily="34" charset="0"/>
            </a:endParaRPr>
          </a:p>
          <a:p>
            <a:pPr marL="92075" lvl="0" indent="-92075" algn="l">
              <a:spcBef>
                <a:spcPts val="200"/>
              </a:spcBef>
            </a:pPr>
            <a:endParaRPr lang="en-GB" sz="900" b="0" kern="0" dirty="0">
              <a:solidFill>
                <a:schemeClr val="tx1"/>
              </a:solidFill>
              <a:latin typeface="Myriad Pro"/>
              <a:cs typeface="Calibri" pitchFamily="34" charset="0"/>
            </a:endParaRPr>
          </a:p>
          <a:p>
            <a:pPr marL="92075" lvl="0" indent="-92075" algn="l">
              <a:spcBef>
                <a:spcPts val="200"/>
              </a:spcBef>
            </a:pPr>
            <a:endParaRPr lang="en-GB" sz="900" b="0" kern="0" dirty="0">
              <a:solidFill>
                <a:schemeClr val="tx1"/>
              </a:solidFill>
              <a:latin typeface="Myriad Pro"/>
              <a:cs typeface="Calibri" pitchFamily="34" charset="0"/>
            </a:endParaRPr>
          </a:p>
          <a:p>
            <a:pPr marL="92075" lvl="0" indent="-92075" algn="l">
              <a:spcBef>
                <a:spcPts val="200"/>
              </a:spcBef>
            </a:pPr>
            <a:endParaRPr lang="en-GB" sz="900" b="0" kern="0" dirty="0">
              <a:solidFill>
                <a:schemeClr val="tx1"/>
              </a:solidFill>
              <a:latin typeface="Myriad Pro"/>
              <a:cs typeface="Calibri" pitchFamily="34" charset="0"/>
            </a:endParaRPr>
          </a:p>
          <a:p>
            <a:pPr marL="92075" lvl="0" indent="-92075" algn="l">
              <a:spcBef>
                <a:spcPts val="200"/>
              </a:spcBef>
            </a:pPr>
            <a:endParaRPr lang="en-GB" sz="900" b="0" kern="0" dirty="0">
              <a:solidFill>
                <a:schemeClr val="tx1"/>
              </a:solidFill>
              <a:latin typeface="Myriad Pro"/>
              <a:cs typeface="Calibri" pitchFamily="34" charset="0"/>
            </a:endParaRPr>
          </a:p>
          <a:p>
            <a:pPr marL="92075" lvl="0" indent="-92075" algn="l">
              <a:spcBef>
                <a:spcPts val="200"/>
              </a:spcBef>
            </a:pPr>
            <a:endParaRPr lang="en-GB" sz="900" b="0" kern="0" dirty="0">
              <a:solidFill>
                <a:schemeClr val="tx1"/>
              </a:solidFill>
              <a:latin typeface="Myriad Pro"/>
              <a:cs typeface="Calibri" pitchFamily="34" charset="0"/>
            </a:endParaRPr>
          </a:p>
          <a:p>
            <a:pPr marL="92075" lvl="0" indent="-92075" algn="l">
              <a:spcBef>
                <a:spcPts val="200"/>
              </a:spcBef>
            </a:pPr>
            <a:endParaRPr lang="en-GB" sz="900" b="0" kern="0" dirty="0">
              <a:solidFill>
                <a:schemeClr val="tx1"/>
              </a:solidFill>
              <a:latin typeface="Myriad Pro"/>
              <a:cs typeface="Calibri" pitchFamily="34" charset="0"/>
            </a:endParaRPr>
          </a:p>
          <a:p>
            <a:pPr lvl="0" algn="l">
              <a:spcBef>
                <a:spcPts val="200"/>
              </a:spcBef>
            </a:pPr>
            <a:r>
              <a:rPr lang="en-GB" sz="900" b="0" kern="0" dirty="0">
                <a:solidFill>
                  <a:schemeClr val="tx1"/>
                </a:solidFill>
                <a:latin typeface="Myriad Pro"/>
                <a:cs typeface="Calibri" pitchFamily="34" charset="0"/>
              </a:rPr>
              <a:t>For each type of load </a:t>
            </a:r>
            <a:r>
              <a:rPr lang="en-GB" sz="800" b="0" i="1" kern="0" dirty="0">
                <a:solidFill>
                  <a:schemeClr val="tx1"/>
                </a:solidFill>
                <a:latin typeface="Myriad Pro"/>
                <a:cs typeface="Calibri" pitchFamily="34" charset="0"/>
              </a:rPr>
              <a:t>(Electricity, Gas, Water)</a:t>
            </a:r>
            <a:r>
              <a:rPr lang="en-GB" sz="900" b="0" kern="0" dirty="0">
                <a:solidFill>
                  <a:schemeClr val="tx1"/>
                </a:solidFill>
                <a:latin typeface="Myriad Pro"/>
                <a:cs typeface="Calibri" pitchFamily="34" charset="0"/>
              </a:rPr>
              <a:t> it is possible to create up to 5 tariffs with a different display colour and up</a:t>
            </a:r>
            <a:r>
              <a:rPr lang="en-US" sz="900" b="0" kern="0" dirty="0">
                <a:solidFill>
                  <a:schemeClr val="tx1"/>
                </a:solidFill>
                <a:latin typeface="Myriad Pro"/>
                <a:cs typeface="Calibri" pitchFamily="34" charset="0"/>
              </a:rPr>
              <a:t> to 5 different cost values can be assigned for each tariff, specifying the validity date.</a:t>
            </a:r>
            <a:endParaRPr lang="en-GB" sz="900" b="0" kern="0" dirty="0">
              <a:solidFill>
                <a:schemeClr val="tx1"/>
              </a:solidFill>
              <a:latin typeface="Myriad Pro"/>
              <a:cs typeface="Calibri" pitchFamily="34" charset="0"/>
            </a:endParaRPr>
          </a:p>
        </p:txBody>
      </p:sp>
      <p:pic>
        <p:nvPicPr>
          <p:cNvPr id="43" name="Immagine 42">
            <a:extLst>
              <a:ext uri="{FF2B5EF4-FFF2-40B4-BE49-F238E27FC236}">
                <a16:creationId xmlns:a16="http://schemas.microsoft.com/office/drawing/2014/main" id="{A2F26B78-04ED-4F1D-961A-83359664FD4F}"/>
              </a:ext>
            </a:extLst>
          </p:cNvPr>
          <p:cNvPicPr>
            <a:picLocks noChangeAspect="1"/>
          </p:cNvPicPr>
          <p:nvPr/>
        </p:nvPicPr>
        <p:blipFill>
          <a:blip r:embed="rId2"/>
          <a:stretch>
            <a:fillRect/>
          </a:stretch>
        </p:blipFill>
        <p:spPr>
          <a:xfrm>
            <a:off x="2988000" y="6444000"/>
            <a:ext cx="2753437" cy="1980000"/>
          </a:xfrm>
          <a:prstGeom prst="rect">
            <a:avLst/>
          </a:prstGeom>
        </p:spPr>
      </p:pic>
      <p:pic>
        <p:nvPicPr>
          <p:cNvPr id="21" name="Immagine 20">
            <a:extLst>
              <a:ext uri="{FF2B5EF4-FFF2-40B4-BE49-F238E27FC236}">
                <a16:creationId xmlns:a16="http://schemas.microsoft.com/office/drawing/2014/main" id="{2E020000-17A7-4C9C-B72A-E27273DD2F2D}"/>
              </a:ext>
            </a:extLst>
          </p:cNvPr>
          <p:cNvPicPr>
            <a:picLocks noChangeAspect="1"/>
          </p:cNvPicPr>
          <p:nvPr/>
        </p:nvPicPr>
        <p:blipFill>
          <a:blip r:embed="rId3"/>
          <a:stretch>
            <a:fillRect/>
          </a:stretch>
        </p:blipFill>
        <p:spPr>
          <a:xfrm>
            <a:off x="2988000" y="1440000"/>
            <a:ext cx="2753437" cy="1980000"/>
          </a:xfrm>
          <a:prstGeom prst="rect">
            <a:avLst/>
          </a:prstGeom>
        </p:spPr>
      </p:pic>
      <p:grpSp>
        <p:nvGrpSpPr>
          <p:cNvPr id="22" name="Gruppo 18">
            <a:extLst>
              <a:ext uri="{FF2B5EF4-FFF2-40B4-BE49-F238E27FC236}">
                <a16:creationId xmlns:a16="http://schemas.microsoft.com/office/drawing/2014/main" id="{DD884BB0-7911-4513-93C2-6352718A57BF}"/>
              </a:ext>
            </a:extLst>
          </p:cNvPr>
          <p:cNvGrpSpPr/>
          <p:nvPr/>
        </p:nvGrpSpPr>
        <p:grpSpPr>
          <a:xfrm>
            <a:off x="3708000" y="1908000"/>
            <a:ext cx="293824" cy="360000"/>
            <a:chOff x="1483200" y="4590000"/>
            <a:chExt cx="293824" cy="360000"/>
          </a:xfrm>
        </p:grpSpPr>
        <p:pic>
          <p:nvPicPr>
            <p:cNvPr id="23" name="Picture 3" descr="C:\Users\Enrico Diani\Desktop\Mano IME.png">
              <a:extLst>
                <a:ext uri="{FF2B5EF4-FFF2-40B4-BE49-F238E27FC236}">
                  <a16:creationId xmlns:a16="http://schemas.microsoft.com/office/drawing/2014/main" id="{ED41E061-7EAA-4E29-B555-3A2B86ACD0AF}"/>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24" name="CasellaDiTesto 23">
              <a:extLst>
                <a:ext uri="{FF2B5EF4-FFF2-40B4-BE49-F238E27FC236}">
                  <a16:creationId xmlns:a16="http://schemas.microsoft.com/office/drawing/2014/main" id="{E26DEFB6-EF25-4332-8950-1CCC6C3E8AAB}"/>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25" name="Gruppo 18">
            <a:extLst>
              <a:ext uri="{FF2B5EF4-FFF2-40B4-BE49-F238E27FC236}">
                <a16:creationId xmlns:a16="http://schemas.microsoft.com/office/drawing/2014/main" id="{6852D158-59FC-4AC0-8371-13EB2B0F80AC}"/>
              </a:ext>
            </a:extLst>
          </p:cNvPr>
          <p:cNvGrpSpPr/>
          <p:nvPr/>
        </p:nvGrpSpPr>
        <p:grpSpPr>
          <a:xfrm>
            <a:off x="4104000" y="1800000"/>
            <a:ext cx="293824" cy="360000"/>
            <a:chOff x="1483200" y="4590000"/>
            <a:chExt cx="293824" cy="360000"/>
          </a:xfrm>
        </p:grpSpPr>
        <p:pic>
          <p:nvPicPr>
            <p:cNvPr id="26" name="Picture 3" descr="C:\Users\Enrico Diani\Desktop\Mano IME.png">
              <a:extLst>
                <a:ext uri="{FF2B5EF4-FFF2-40B4-BE49-F238E27FC236}">
                  <a16:creationId xmlns:a16="http://schemas.microsoft.com/office/drawing/2014/main" id="{9FF17120-A26D-4C90-A286-78341BF48E80}"/>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27" name="CasellaDiTesto 26">
              <a:extLst>
                <a:ext uri="{FF2B5EF4-FFF2-40B4-BE49-F238E27FC236}">
                  <a16:creationId xmlns:a16="http://schemas.microsoft.com/office/drawing/2014/main" id="{80101DA7-CC51-4BAE-A13A-AD5275E5D8CA}"/>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pic>
        <p:nvPicPr>
          <p:cNvPr id="33" name="Immagine 32">
            <a:extLst>
              <a:ext uri="{FF2B5EF4-FFF2-40B4-BE49-F238E27FC236}">
                <a16:creationId xmlns:a16="http://schemas.microsoft.com/office/drawing/2014/main" id="{DF04893B-9493-46F2-8D4A-049A7E4E74FD}"/>
              </a:ext>
            </a:extLst>
          </p:cNvPr>
          <p:cNvPicPr>
            <a:picLocks noChangeAspect="1"/>
          </p:cNvPicPr>
          <p:nvPr/>
        </p:nvPicPr>
        <p:blipFill>
          <a:blip r:embed="rId5"/>
          <a:stretch>
            <a:fillRect/>
          </a:stretch>
        </p:blipFill>
        <p:spPr>
          <a:xfrm>
            <a:off x="2988000" y="4032000"/>
            <a:ext cx="2753437" cy="1980000"/>
          </a:xfrm>
          <a:prstGeom prst="rect">
            <a:avLst/>
          </a:prstGeom>
        </p:spPr>
      </p:pic>
      <p:grpSp>
        <p:nvGrpSpPr>
          <p:cNvPr id="34" name="Gruppo 18">
            <a:extLst>
              <a:ext uri="{FF2B5EF4-FFF2-40B4-BE49-F238E27FC236}">
                <a16:creationId xmlns:a16="http://schemas.microsoft.com/office/drawing/2014/main" id="{C8553DC1-1F0F-4C11-81F5-7C6780536436}"/>
              </a:ext>
            </a:extLst>
          </p:cNvPr>
          <p:cNvGrpSpPr/>
          <p:nvPr/>
        </p:nvGrpSpPr>
        <p:grpSpPr>
          <a:xfrm>
            <a:off x="5220000" y="4716000"/>
            <a:ext cx="293824" cy="360000"/>
            <a:chOff x="1483200" y="4590000"/>
            <a:chExt cx="293824" cy="360000"/>
          </a:xfrm>
        </p:grpSpPr>
        <p:pic>
          <p:nvPicPr>
            <p:cNvPr id="35" name="Picture 3" descr="C:\Users\Enrico Diani\Desktop\Mano IME.png">
              <a:extLst>
                <a:ext uri="{FF2B5EF4-FFF2-40B4-BE49-F238E27FC236}">
                  <a16:creationId xmlns:a16="http://schemas.microsoft.com/office/drawing/2014/main" id="{67907037-5F7C-4BE3-BD48-7C663F4C683B}"/>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36" name="CasellaDiTesto 35">
              <a:extLst>
                <a:ext uri="{FF2B5EF4-FFF2-40B4-BE49-F238E27FC236}">
                  <a16:creationId xmlns:a16="http://schemas.microsoft.com/office/drawing/2014/main" id="{AA49A829-6D6F-485E-AE6A-E4E9865E610C}"/>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spTree>
    <p:extLst>
      <p:ext uri="{BB962C8B-B14F-4D97-AF65-F5344CB8AC3E}">
        <p14:creationId xmlns:p14="http://schemas.microsoft.com/office/powerpoint/2010/main" val="294120191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07356D1C-4B7E-4766-BC82-DBD360F5B201}"/>
              </a:ext>
            </a:extLst>
          </p:cNvPr>
          <p:cNvSpPr txBox="1">
            <a:spLocks noChangeArrowheads="1"/>
          </p:cNvSpPr>
          <p:nvPr/>
        </p:nvSpPr>
        <p:spPr bwMode="auto">
          <a:xfrm>
            <a:off x="2519999" y="1173480"/>
            <a:ext cx="4032000" cy="8005623"/>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p>
            <a:pPr lvl="0" indent="87313" algn="l">
              <a:spcBef>
                <a:spcPts val="200"/>
              </a:spcBef>
              <a:buFont typeface="Arial" pitchFamily="34" charset="0"/>
              <a:buChar char="•"/>
            </a:pPr>
            <a:r>
              <a:rPr lang="en-GB" sz="900" kern="0" dirty="0">
                <a:solidFill>
                  <a:schemeClr val="tx1"/>
                </a:solidFill>
                <a:latin typeface="Myriad Pro"/>
                <a:cs typeface="Calibri" pitchFamily="34" charset="0"/>
              </a:rPr>
              <a:t>Procedure to create Tariffs</a:t>
            </a:r>
            <a:endParaRPr lang="en-GB" sz="900" b="0" kern="0" dirty="0">
              <a:solidFill>
                <a:schemeClr val="tx1"/>
              </a:solidFill>
              <a:latin typeface="Myriad Pro"/>
              <a:cs typeface="Calibri" pitchFamily="34" charset="0"/>
            </a:endParaRPr>
          </a:p>
          <a:p>
            <a:pPr lvl="0" indent="-342900" algn="l">
              <a:spcBef>
                <a:spcPts val="200"/>
              </a:spcBef>
            </a:pPr>
            <a:r>
              <a:rPr lang="en-US" sz="900" b="0" kern="0" dirty="0">
                <a:solidFill>
                  <a:schemeClr val="tx1"/>
                </a:solidFill>
                <a:latin typeface="Myriad Pro"/>
                <a:cs typeface="Calibri" pitchFamily="34" charset="0"/>
              </a:rPr>
              <a:t>Each Tariff is defined by assigning the following parameters </a:t>
            </a:r>
            <a:r>
              <a:rPr lang="en-US" sz="800" b="0" i="1" kern="0" dirty="0">
                <a:solidFill>
                  <a:schemeClr val="tx1"/>
                </a:solidFill>
                <a:latin typeface="Myriad Pro"/>
                <a:cs typeface="Calibri" pitchFamily="34" charset="0"/>
              </a:rPr>
              <a:t>(some are mandatory while others are optional)</a:t>
            </a:r>
            <a:r>
              <a:rPr lang="en-US" sz="900" b="0" kern="0" dirty="0">
                <a:solidFill>
                  <a:schemeClr val="tx1"/>
                </a:solidFill>
                <a:latin typeface="Myriad Pro"/>
                <a:cs typeface="Calibri" pitchFamily="34" charset="0"/>
              </a:rPr>
              <a:t>:</a:t>
            </a:r>
          </a:p>
          <a:p>
            <a:pPr lvl="0" indent="-342900" algn="l">
              <a:spcBef>
                <a:spcPts val="200"/>
              </a:spcBef>
            </a:pPr>
            <a:r>
              <a:rPr lang="en-US" sz="900" b="0" kern="0" dirty="0">
                <a:solidFill>
                  <a:schemeClr val="tx1"/>
                </a:solidFill>
                <a:latin typeface="Myriad Pro"/>
                <a:cs typeface="Calibri" pitchFamily="34" charset="0"/>
              </a:rPr>
              <a:t>- the Name</a:t>
            </a:r>
            <a:br>
              <a:rPr lang="en-US" sz="900" b="0" kern="0" dirty="0">
                <a:solidFill>
                  <a:schemeClr val="tx1"/>
                </a:solidFill>
                <a:latin typeface="Myriad Pro"/>
                <a:cs typeface="Calibri" pitchFamily="34" charset="0"/>
              </a:rPr>
            </a:br>
            <a:r>
              <a:rPr lang="en-GB" sz="900" b="0" kern="0" dirty="0">
                <a:solidFill>
                  <a:schemeClr val="tx1"/>
                </a:solidFill>
                <a:latin typeface="Myriad Pro"/>
                <a:cs typeface="Calibri" pitchFamily="34" charset="0"/>
              </a:rPr>
              <a:t>- the </a:t>
            </a:r>
            <a:r>
              <a:rPr lang="en-US" sz="900" b="0" kern="0" dirty="0">
                <a:solidFill>
                  <a:schemeClr val="tx1"/>
                </a:solidFill>
                <a:latin typeface="Myriad Pro"/>
                <a:cs typeface="Calibri" pitchFamily="34" charset="0"/>
              </a:rPr>
              <a:t>Colour by which the tariff will be identified in histograms and charts</a:t>
            </a:r>
            <a:br>
              <a:rPr lang="it-IT" sz="900" b="0" kern="0" dirty="0">
                <a:solidFill>
                  <a:schemeClr val="tx1"/>
                </a:solidFill>
                <a:latin typeface="Myriad Pro"/>
                <a:cs typeface="Calibri" pitchFamily="34" charset="0"/>
              </a:rPr>
            </a:br>
            <a:r>
              <a:rPr lang="en-GB" sz="900" b="0" kern="0" dirty="0">
                <a:solidFill>
                  <a:schemeClr val="tx1"/>
                </a:solidFill>
                <a:latin typeface="Myriad Pro"/>
                <a:cs typeface="Calibri" pitchFamily="34" charset="0"/>
              </a:rPr>
              <a:t>- one or more Prices</a:t>
            </a:r>
            <a:br>
              <a:rPr lang="en-GB" sz="900" b="0" kern="0" dirty="0">
                <a:solidFill>
                  <a:schemeClr val="tx1"/>
                </a:solidFill>
                <a:latin typeface="Myriad Pro"/>
                <a:cs typeface="Calibri" pitchFamily="34" charset="0"/>
              </a:rPr>
            </a:br>
            <a:r>
              <a:rPr lang="en-GB" sz="900" b="0" kern="0" dirty="0">
                <a:solidFill>
                  <a:schemeClr val="tx1"/>
                </a:solidFill>
                <a:latin typeface="Myriad Pro"/>
                <a:cs typeface="Calibri" pitchFamily="34" charset="0"/>
              </a:rPr>
              <a:t>- validity Date for each price</a:t>
            </a: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r>
              <a:rPr lang="en-GB" sz="900" b="0" kern="0" dirty="0">
                <a:solidFill>
                  <a:schemeClr val="tx1"/>
                </a:solidFill>
                <a:latin typeface="Myriad Pro"/>
                <a:cs typeface="Calibri" pitchFamily="34" charset="0"/>
              </a:rPr>
              <a:t>- To create a Tariff </a:t>
            </a: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r>
              <a:rPr lang="en-GB" sz="900" b="0" kern="0" dirty="0">
                <a:solidFill>
                  <a:schemeClr val="tx1"/>
                </a:solidFill>
                <a:latin typeface="Myriad Pro"/>
                <a:cs typeface="Calibri" pitchFamily="34" charset="0"/>
              </a:rPr>
              <a:t>In the Tariffs edit page:</a:t>
            </a:r>
          </a:p>
          <a:p>
            <a:pPr lvl="0" indent="-342900" algn="l">
              <a:spcBef>
                <a:spcPts val="200"/>
              </a:spcBef>
            </a:pPr>
            <a:r>
              <a:rPr lang="en-GB" sz="900" kern="0" dirty="0">
                <a:solidFill>
                  <a:schemeClr val="tx1"/>
                </a:solidFill>
                <a:latin typeface="Myriad Pro"/>
                <a:cs typeface="Calibri" pitchFamily="34" charset="0"/>
              </a:rPr>
              <a:t>1.</a:t>
            </a:r>
            <a:r>
              <a:rPr lang="en-GB" sz="900" b="0" kern="0" dirty="0">
                <a:solidFill>
                  <a:schemeClr val="tx1"/>
                </a:solidFill>
                <a:latin typeface="Myriad Pro"/>
                <a:cs typeface="Calibri" pitchFamily="34" charset="0"/>
              </a:rPr>
              <a:t> Select a Tariff button</a:t>
            </a:r>
          </a:p>
          <a:p>
            <a:pPr marL="90488" lvl="0" indent="-90488" algn="l">
              <a:spcBef>
                <a:spcPts val="200"/>
              </a:spcBef>
            </a:pPr>
            <a:r>
              <a:rPr lang="en-GB" sz="900" b="0" kern="0" dirty="0">
                <a:solidFill>
                  <a:schemeClr val="tx1"/>
                </a:solidFill>
                <a:latin typeface="Myriad Pro"/>
                <a:cs typeface="Calibri" pitchFamily="34" charset="0"/>
              </a:rPr>
              <a:t>Assign Tariff parameters:</a:t>
            </a:r>
            <a:br>
              <a:rPr lang="en-GB" sz="900" b="0" kern="0" dirty="0">
                <a:solidFill>
                  <a:schemeClr val="tx1"/>
                </a:solidFill>
                <a:latin typeface="Myriad Pro"/>
                <a:cs typeface="Calibri" pitchFamily="34" charset="0"/>
              </a:rPr>
            </a:br>
            <a:r>
              <a:rPr lang="en-GB" sz="900" kern="0" dirty="0">
                <a:solidFill>
                  <a:schemeClr val="tx1"/>
                </a:solidFill>
                <a:latin typeface="Myriad Pro"/>
                <a:cs typeface="Calibri" pitchFamily="34" charset="0"/>
              </a:rPr>
              <a:t>2.</a:t>
            </a:r>
            <a:r>
              <a:rPr lang="en-GB" sz="900" b="0" kern="0" dirty="0">
                <a:solidFill>
                  <a:schemeClr val="tx1"/>
                </a:solidFill>
                <a:latin typeface="Myriad Pro"/>
                <a:cs typeface="Calibri" pitchFamily="34" charset="0"/>
              </a:rPr>
              <a:t> the Name</a:t>
            </a:r>
            <a:br>
              <a:rPr lang="en-GB" sz="900" b="0" kern="0" dirty="0">
                <a:solidFill>
                  <a:schemeClr val="tx1"/>
                </a:solidFill>
                <a:latin typeface="Myriad Pro"/>
                <a:cs typeface="Calibri" pitchFamily="34" charset="0"/>
              </a:rPr>
            </a:br>
            <a:r>
              <a:rPr lang="en-GB" sz="900" kern="0" dirty="0">
                <a:solidFill>
                  <a:schemeClr val="tx1"/>
                </a:solidFill>
                <a:latin typeface="Myriad Pro"/>
                <a:cs typeface="Calibri" pitchFamily="34" charset="0"/>
              </a:rPr>
              <a:t>3.</a:t>
            </a:r>
            <a:r>
              <a:rPr lang="en-GB" sz="900" b="0" kern="0" dirty="0">
                <a:solidFill>
                  <a:schemeClr val="tx1"/>
                </a:solidFill>
                <a:latin typeface="Myriad Pro"/>
                <a:cs typeface="Calibri" pitchFamily="34" charset="0"/>
              </a:rPr>
              <a:t> the Colour</a:t>
            </a:r>
            <a:br>
              <a:rPr lang="en-GB" sz="900" b="0" kern="0" dirty="0">
                <a:solidFill>
                  <a:schemeClr val="tx1"/>
                </a:solidFill>
                <a:latin typeface="Myriad Pro"/>
                <a:cs typeface="Calibri" pitchFamily="34" charset="0"/>
              </a:rPr>
            </a:br>
            <a:r>
              <a:rPr lang="en-GB" sz="900" kern="0" dirty="0">
                <a:solidFill>
                  <a:schemeClr val="tx1"/>
                </a:solidFill>
                <a:latin typeface="Myriad Pro"/>
                <a:cs typeface="Calibri" pitchFamily="34" charset="0"/>
              </a:rPr>
              <a:t>4.</a:t>
            </a:r>
            <a:r>
              <a:rPr lang="en-GB" sz="900" b="0" kern="0" dirty="0">
                <a:solidFill>
                  <a:schemeClr val="tx1"/>
                </a:solidFill>
                <a:latin typeface="Myriad Pro"/>
                <a:cs typeface="Calibri" pitchFamily="34" charset="0"/>
              </a:rPr>
              <a:t> Price per kWh of Electricity or per m</a:t>
            </a:r>
            <a:r>
              <a:rPr lang="en-GB" sz="900" b="0" kern="0" baseline="30000" dirty="0">
                <a:solidFill>
                  <a:schemeClr val="tx1"/>
                </a:solidFill>
                <a:latin typeface="Myriad Pro"/>
                <a:cs typeface="Calibri" pitchFamily="34" charset="0"/>
              </a:rPr>
              <a:t>3</a:t>
            </a:r>
            <a:r>
              <a:rPr lang="en-GB" sz="900" b="0" kern="0" dirty="0">
                <a:solidFill>
                  <a:schemeClr val="tx1"/>
                </a:solidFill>
                <a:latin typeface="Myriad Pro"/>
                <a:cs typeface="Calibri" pitchFamily="34" charset="0"/>
              </a:rPr>
              <a:t> of Gas/Water</a:t>
            </a:r>
            <a:br>
              <a:rPr lang="en-GB" sz="900" b="0" kern="0" dirty="0">
                <a:solidFill>
                  <a:schemeClr val="tx1"/>
                </a:solidFill>
                <a:latin typeface="Myriad Pro"/>
                <a:cs typeface="Calibri" pitchFamily="34" charset="0"/>
              </a:rPr>
            </a:br>
            <a:r>
              <a:rPr lang="en-GB" sz="900" kern="0" dirty="0">
                <a:solidFill>
                  <a:schemeClr val="tx1"/>
                </a:solidFill>
                <a:latin typeface="Myriad Pro"/>
                <a:cs typeface="Calibri" pitchFamily="34" charset="0"/>
              </a:rPr>
              <a:t>5.</a:t>
            </a:r>
            <a:r>
              <a:rPr lang="en-GB" sz="900" b="0" kern="0" dirty="0">
                <a:solidFill>
                  <a:schemeClr val="tx1"/>
                </a:solidFill>
                <a:latin typeface="Myriad Pro"/>
                <a:cs typeface="Calibri" pitchFamily="34" charset="0"/>
              </a:rPr>
              <a:t> the </a:t>
            </a:r>
            <a:r>
              <a:rPr lang="en-US" sz="900" b="0" kern="0" dirty="0">
                <a:solidFill>
                  <a:schemeClr val="tx1"/>
                </a:solidFill>
                <a:latin typeface="Myriad Pro"/>
                <a:cs typeface="Calibri" pitchFamily="34" charset="0"/>
              </a:rPr>
              <a:t>Date from which the set price is valid</a:t>
            </a:r>
            <a:r>
              <a:rPr lang="en-GB" sz="900" b="0" kern="0" dirty="0">
                <a:solidFill>
                  <a:schemeClr val="tx1"/>
                </a:solidFill>
                <a:latin typeface="Myriad Pro"/>
                <a:cs typeface="Calibri" pitchFamily="34" charset="0"/>
              </a:rPr>
              <a:t> </a:t>
            </a:r>
            <a:br>
              <a:rPr lang="en-GB" sz="900" b="0" kern="0" dirty="0">
                <a:solidFill>
                  <a:schemeClr val="tx1"/>
                </a:solidFill>
                <a:latin typeface="Myriad Pro"/>
                <a:cs typeface="Calibri" pitchFamily="34" charset="0"/>
              </a:rPr>
            </a:br>
            <a:r>
              <a:rPr lang="en-GB" sz="900" kern="0" dirty="0">
                <a:solidFill>
                  <a:srgbClr val="146BBA"/>
                </a:solidFill>
                <a:latin typeface="Myriad Pro"/>
                <a:cs typeface="Calibri" pitchFamily="34" charset="0"/>
              </a:rPr>
              <a:t>Note:</a:t>
            </a:r>
            <a:r>
              <a:rPr lang="en-GB" sz="900" kern="0" dirty="0">
                <a:solidFill>
                  <a:schemeClr val="tx1"/>
                </a:solidFill>
                <a:latin typeface="Myriad Pro"/>
                <a:cs typeface="Calibri" pitchFamily="34" charset="0"/>
              </a:rPr>
              <a:t> if only one price is assigned to a tariff it is not necessary to set a validity date. If not, a validity date must be associated to each price entered; Web server automatically will assign correct price to tariff according the date set in this page.</a:t>
            </a:r>
            <a:endParaRPr lang="en-GB" sz="900" b="0" kern="0" dirty="0">
              <a:solidFill>
                <a:schemeClr val="tx1"/>
              </a:solidFill>
              <a:latin typeface="Myriad Pro"/>
              <a:cs typeface="Calibri" pitchFamily="34" charset="0"/>
            </a:endParaRPr>
          </a:p>
          <a:p>
            <a:pPr marL="90488" lvl="0" indent="-90488" algn="l">
              <a:spcBef>
                <a:spcPts val="200"/>
              </a:spcBef>
            </a:pPr>
            <a:r>
              <a:rPr lang="en-GB" sz="900" kern="0" dirty="0">
                <a:solidFill>
                  <a:schemeClr val="tx1"/>
                </a:solidFill>
                <a:latin typeface="Myriad Pro"/>
                <a:cs typeface="Calibri" pitchFamily="34" charset="0"/>
              </a:rPr>
              <a:t>6.</a:t>
            </a:r>
            <a:r>
              <a:rPr lang="en-GB" sz="900" b="0" kern="0" dirty="0">
                <a:solidFill>
                  <a:schemeClr val="tx1"/>
                </a:solidFill>
                <a:latin typeface="Myriad Pro"/>
                <a:cs typeface="Calibri" pitchFamily="34" charset="0"/>
              </a:rPr>
              <a:t> Click “Save”</a:t>
            </a:r>
          </a:p>
          <a:p>
            <a:pPr lvl="0" algn="l">
              <a:spcBef>
                <a:spcPts val="200"/>
              </a:spcBef>
            </a:pPr>
            <a:r>
              <a:rPr lang="en-US" sz="900" b="0" kern="0" dirty="0">
                <a:solidFill>
                  <a:schemeClr val="tx1"/>
                </a:solidFill>
                <a:latin typeface="Myriad Pro"/>
                <a:cs typeface="Calibri" pitchFamily="34" charset="0"/>
              </a:rPr>
              <a:t>Repeat the operations 1.</a:t>
            </a:r>
            <a:r>
              <a:rPr lang="en-US" sz="900" b="0" kern="0" dirty="0">
                <a:solidFill>
                  <a:schemeClr val="tx1"/>
                </a:solidFill>
                <a:latin typeface="Myriad Pro"/>
                <a:cs typeface="Calibri" pitchFamily="34" charset="0"/>
                <a:sym typeface="Wingdings" pitchFamily="2" charset="2"/>
              </a:rPr>
              <a:t> to  6. </a:t>
            </a:r>
            <a:r>
              <a:rPr lang="en-US" sz="900" b="0" kern="0" dirty="0">
                <a:solidFill>
                  <a:schemeClr val="tx1"/>
                </a:solidFill>
                <a:latin typeface="Myriad Pro"/>
                <a:cs typeface="Calibri" pitchFamily="34" charset="0"/>
              </a:rPr>
              <a:t>to add more tariffs</a:t>
            </a:r>
          </a:p>
          <a:p>
            <a:pPr lvl="0" algn="l">
              <a:spcBef>
                <a:spcPts val="200"/>
              </a:spcBef>
            </a:pPr>
            <a:r>
              <a:rPr lang="en-US" sz="900" kern="0" dirty="0">
                <a:solidFill>
                  <a:schemeClr val="tx1"/>
                </a:solidFill>
                <a:latin typeface="Myriad Pro"/>
                <a:cs typeface="Calibri" pitchFamily="34" charset="0"/>
              </a:rPr>
              <a:t>7.</a:t>
            </a:r>
            <a:r>
              <a:rPr lang="en-US" sz="900" b="0" kern="0" dirty="0">
                <a:solidFill>
                  <a:schemeClr val="tx1"/>
                </a:solidFill>
                <a:latin typeface="Myriad Pro"/>
                <a:cs typeface="Calibri" pitchFamily="34" charset="0"/>
              </a:rPr>
              <a:t> </a:t>
            </a:r>
            <a:r>
              <a:rPr lang="en-GB" sz="900" b="0" kern="0" dirty="0">
                <a:solidFill>
                  <a:schemeClr val="tx1"/>
                </a:solidFill>
                <a:latin typeface="Myriad Pro"/>
                <a:cs typeface="Calibri" pitchFamily="34" charset="0"/>
              </a:rPr>
              <a:t>Click “Cost Rules” to return to the previous page</a:t>
            </a:r>
            <a:endParaRPr lang="en-US" sz="900" b="0" kern="0" dirty="0">
              <a:solidFill>
                <a:schemeClr val="tx1"/>
              </a:solidFill>
              <a:latin typeface="Myriad Pro"/>
              <a:cs typeface="Calibri" pitchFamily="34" charset="0"/>
            </a:endParaRPr>
          </a:p>
        </p:txBody>
      </p:sp>
      <p:pic>
        <p:nvPicPr>
          <p:cNvPr id="8" name="Immagine 7">
            <a:extLst>
              <a:ext uri="{FF2B5EF4-FFF2-40B4-BE49-F238E27FC236}">
                <a16:creationId xmlns:a16="http://schemas.microsoft.com/office/drawing/2014/main" id="{39CEA428-FE9B-42D8-892D-19D254650C00}"/>
              </a:ext>
            </a:extLst>
          </p:cNvPr>
          <p:cNvPicPr>
            <a:picLocks noChangeAspect="1"/>
          </p:cNvPicPr>
          <p:nvPr/>
        </p:nvPicPr>
        <p:blipFill>
          <a:blip r:embed="rId2"/>
          <a:stretch>
            <a:fillRect/>
          </a:stretch>
        </p:blipFill>
        <p:spPr>
          <a:xfrm>
            <a:off x="2988000" y="2628000"/>
            <a:ext cx="2753437" cy="1980000"/>
          </a:xfrm>
          <a:prstGeom prst="rect">
            <a:avLst/>
          </a:prstGeom>
        </p:spPr>
      </p:pic>
      <p:grpSp>
        <p:nvGrpSpPr>
          <p:cNvPr id="75" name="Gruppo 74">
            <a:extLst>
              <a:ext uri="{FF2B5EF4-FFF2-40B4-BE49-F238E27FC236}">
                <a16:creationId xmlns:a16="http://schemas.microsoft.com/office/drawing/2014/main" id="{287EC377-F95E-4DAB-9D05-0FCFE574AA8B}"/>
              </a:ext>
            </a:extLst>
          </p:cNvPr>
          <p:cNvGrpSpPr/>
          <p:nvPr/>
        </p:nvGrpSpPr>
        <p:grpSpPr>
          <a:xfrm>
            <a:off x="4608000" y="3706936"/>
            <a:ext cx="284401" cy="284400"/>
            <a:chOff x="1332000" y="2408400"/>
            <a:chExt cx="284401" cy="284400"/>
          </a:xfrm>
        </p:grpSpPr>
        <p:pic>
          <p:nvPicPr>
            <p:cNvPr id="76" name="Picture 2" descr="C:\Users\Enrico Diani\Desktop\Matita IME.png">
              <a:extLst>
                <a:ext uri="{FF2B5EF4-FFF2-40B4-BE49-F238E27FC236}">
                  <a16:creationId xmlns:a16="http://schemas.microsoft.com/office/drawing/2014/main" id="{A3019817-C2F6-4EDD-9A39-DF609F636296}"/>
                </a:ext>
              </a:extLst>
            </p:cNvPr>
            <p:cNvPicPr>
              <a:picLocks noChangeAspect="1" noChangeArrowheads="1"/>
            </p:cNvPicPr>
            <p:nvPr/>
          </p:nvPicPr>
          <p:blipFill>
            <a:blip r:embed="rId3" cstate="print"/>
            <a:srcRect/>
            <a:stretch>
              <a:fillRect/>
            </a:stretch>
          </p:blipFill>
          <p:spPr bwMode="auto">
            <a:xfrm>
              <a:off x="1332000" y="2408400"/>
              <a:ext cx="284401" cy="284400"/>
            </a:xfrm>
            <a:prstGeom prst="rect">
              <a:avLst/>
            </a:prstGeom>
            <a:noFill/>
          </p:spPr>
        </p:pic>
        <p:sp>
          <p:nvSpPr>
            <p:cNvPr id="77" name="CasellaDiTesto 76">
              <a:extLst>
                <a:ext uri="{FF2B5EF4-FFF2-40B4-BE49-F238E27FC236}">
                  <a16:creationId xmlns:a16="http://schemas.microsoft.com/office/drawing/2014/main" id="{582CD9F6-B1F7-4D54-B614-C7CCACD79172}"/>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78" name="Gruppo 18">
            <a:extLst>
              <a:ext uri="{FF2B5EF4-FFF2-40B4-BE49-F238E27FC236}">
                <a16:creationId xmlns:a16="http://schemas.microsoft.com/office/drawing/2014/main" id="{78F1D983-2687-45E3-9DD0-3AC72C2B8EF8}"/>
              </a:ext>
            </a:extLst>
          </p:cNvPr>
          <p:cNvGrpSpPr/>
          <p:nvPr/>
        </p:nvGrpSpPr>
        <p:grpSpPr>
          <a:xfrm>
            <a:off x="3276000" y="3310936"/>
            <a:ext cx="293824" cy="360000"/>
            <a:chOff x="1483200" y="4590000"/>
            <a:chExt cx="293824" cy="360000"/>
          </a:xfrm>
        </p:grpSpPr>
        <p:pic>
          <p:nvPicPr>
            <p:cNvPr id="79" name="Picture 3" descr="C:\Users\Enrico Diani\Desktop\Mano IME.png">
              <a:extLst>
                <a:ext uri="{FF2B5EF4-FFF2-40B4-BE49-F238E27FC236}">
                  <a16:creationId xmlns:a16="http://schemas.microsoft.com/office/drawing/2014/main" id="{F41BEEC1-69E8-45B9-9EEB-822590850104}"/>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80" name="CasellaDiTesto 79">
              <a:extLst>
                <a:ext uri="{FF2B5EF4-FFF2-40B4-BE49-F238E27FC236}">
                  <a16:creationId xmlns:a16="http://schemas.microsoft.com/office/drawing/2014/main" id="{D1E35F5E-A45A-48C4-A931-167B63512A76}"/>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81" name="Gruppo 80">
            <a:extLst>
              <a:ext uri="{FF2B5EF4-FFF2-40B4-BE49-F238E27FC236}">
                <a16:creationId xmlns:a16="http://schemas.microsoft.com/office/drawing/2014/main" id="{2D8674BA-1240-4688-AFF1-F2353EB24D1B}"/>
              </a:ext>
            </a:extLst>
          </p:cNvPr>
          <p:cNvGrpSpPr/>
          <p:nvPr/>
        </p:nvGrpSpPr>
        <p:grpSpPr>
          <a:xfrm>
            <a:off x="4608000" y="3310936"/>
            <a:ext cx="284401" cy="284400"/>
            <a:chOff x="1332000" y="2408400"/>
            <a:chExt cx="284401" cy="284400"/>
          </a:xfrm>
        </p:grpSpPr>
        <p:pic>
          <p:nvPicPr>
            <p:cNvPr id="82" name="Picture 2" descr="C:\Users\Enrico Diani\Desktop\Matita IME.png">
              <a:extLst>
                <a:ext uri="{FF2B5EF4-FFF2-40B4-BE49-F238E27FC236}">
                  <a16:creationId xmlns:a16="http://schemas.microsoft.com/office/drawing/2014/main" id="{455C8B7E-8639-4B28-B234-11E1B6F6A559}"/>
                </a:ext>
              </a:extLst>
            </p:cNvPr>
            <p:cNvPicPr>
              <a:picLocks noChangeAspect="1" noChangeArrowheads="1"/>
            </p:cNvPicPr>
            <p:nvPr/>
          </p:nvPicPr>
          <p:blipFill>
            <a:blip r:embed="rId3" cstate="print"/>
            <a:srcRect/>
            <a:stretch>
              <a:fillRect/>
            </a:stretch>
          </p:blipFill>
          <p:spPr bwMode="auto">
            <a:xfrm>
              <a:off x="1332000" y="2408400"/>
              <a:ext cx="284401" cy="284400"/>
            </a:xfrm>
            <a:prstGeom prst="rect">
              <a:avLst/>
            </a:prstGeom>
            <a:noFill/>
          </p:spPr>
        </p:pic>
        <p:sp>
          <p:nvSpPr>
            <p:cNvPr id="83" name="CasellaDiTesto 82">
              <a:extLst>
                <a:ext uri="{FF2B5EF4-FFF2-40B4-BE49-F238E27FC236}">
                  <a16:creationId xmlns:a16="http://schemas.microsoft.com/office/drawing/2014/main" id="{F1CA92F8-B97F-4C7B-8592-E24958198E8B}"/>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84" name="Gruppo 18">
            <a:extLst>
              <a:ext uri="{FF2B5EF4-FFF2-40B4-BE49-F238E27FC236}">
                <a16:creationId xmlns:a16="http://schemas.microsoft.com/office/drawing/2014/main" id="{25DEB465-FF4C-4285-8F72-8A9C5D636ED3}"/>
              </a:ext>
            </a:extLst>
          </p:cNvPr>
          <p:cNvGrpSpPr/>
          <p:nvPr/>
        </p:nvGrpSpPr>
        <p:grpSpPr>
          <a:xfrm>
            <a:off x="5184000" y="2842936"/>
            <a:ext cx="293824" cy="360000"/>
            <a:chOff x="1483200" y="4590000"/>
            <a:chExt cx="293824" cy="360000"/>
          </a:xfrm>
        </p:grpSpPr>
        <p:pic>
          <p:nvPicPr>
            <p:cNvPr id="85" name="Picture 3" descr="C:\Users\Enrico Diani\Desktop\Mano IME.png">
              <a:extLst>
                <a:ext uri="{FF2B5EF4-FFF2-40B4-BE49-F238E27FC236}">
                  <a16:creationId xmlns:a16="http://schemas.microsoft.com/office/drawing/2014/main" id="{9AEDFC33-5583-426F-A637-3949E87D2101}"/>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86" name="CasellaDiTesto 85">
              <a:extLst>
                <a:ext uri="{FF2B5EF4-FFF2-40B4-BE49-F238E27FC236}">
                  <a16:creationId xmlns:a16="http://schemas.microsoft.com/office/drawing/2014/main" id="{87F15452-5776-43B9-BFD4-B64536C21A42}"/>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7</a:t>
              </a:r>
            </a:p>
          </p:txBody>
        </p:sp>
      </p:grpSp>
      <p:grpSp>
        <p:nvGrpSpPr>
          <p:cNvPr id="87" name="Gruppo 18">
            <a:extLst>
              <a:ext uri="{FF2B5EF4-FFF2-40B4-BE49-F238E27FC236}">
                <a16:creationId xmlns:a16="http://schemas.microsoft.com/office/drawing/2014/main" id="{E308392F-E86C-48C3-B5D1-F38C3AFA0B40}"/>
              </a:ext>
            </a:extLst>
          </p:cNvPr>
          <p:cNvGrpSpPr/>
          <p:nvPr/>
        </p:nvGrpSpPr>
        <p:grpSpPr>
          <a:xfrm>
            <a:off x="5400000" y="3706936"/>
            <a:ext cx="293824" cy="360000"/>
            <a:chOff x="1483200" y="4590000"/>
            <a:chExt cx="293824" cy="360000"/>
          </a:xfrm>
        </p:grpSpPr>
        <p:pic>
          <p:nvPicPr>
            <p:cNvPr id="88" name="Picture 3" descr="C:\Users\Enrico Diani\Desktop\Mano IME.png">
              <a:extLst>
                <a:ext uri="{FF2B5EF4-FFF2-40B4-BE49-F238E27FC236}">
                  <a16:creationId xmlns:a16="http://schemas.microsoft.com/office/drawing/2014/main" id="{5EB1B8E0-AA86-449F-907A-1489E13A00F5}"/>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92" name="CasellaDiTesto 91">
              <a:extLst>
                <a:ext uri="{FF2B5EF4-FFF2-40B4-BE49-F238E27FC236}">
                  <a16:creationId xmlns:a16="http://schemas.microsoft.com/office/drawing/2014/main" id="{490FFBD6-E424-4E6B-A0F7-2E27B991155D}"/>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grpSp>
        <p:nvGrpSpPr>
          <p:cNvPr id="93" name="Gruppo 92">
            <a:extLst>
              <a:ext uri="{FF2B5EF4-FFF2-40B4-BE49-F238E27FC236}">
                <a16:creationId xmlns:a16="http://schemas.microsoft.com/office/drawing/2014/main" id="{139FBECE-0CD1-4CA2-AE98-E6EF230F7BC7}"/>
              </a:ext>
            </a:extLst>
          </p:cNvPr>
          <p:cNvGrpSpPr/>
          <p:nvPr/>
        </p:nvGrpSpPr>
        <p:grpSpPr>
          <a:xfrm>
            <a:off x="5436000" y="3202936"/>
            <a:ext cx="360000" cy="293824"/>
            <a:chOff x="7321334" y="1611162"/>
            <a:chExt cx="360000" cy="293824"/>
          </a:xfrm>
        </p:grpSpPr>
        <p:pic>
          <p:nvPicPr>
            <p:cNvPr id="94" name="Picture 3" descr="C:\Users\Enrico Diani\Desktop\Mano IME.png">
              <a:extLst>
                <a:ext uri="{FF2B5EF4-FFF2-40B4-BE49-F238E27FC236}">
                  <a16:creationId xmlns:a16="http://schemas.microsoft.com/office/drawing/2014/main" id="{FD23120A-57C2-4E8A-BC07-9B0F57E468B3}"/>
                </a:ext>
              </a:extLst>
            </p:cNvPr>
            <p:cNvPicPr>
              <a:picLocks noChangeAspect="1" noChangeArrowheads="1"/>
            </p:cNvPicPr>
            <p:nvPr/>
          </p:nvPicPr>
          <p:blipFill>
            <a:blip r:embed="rId4" cstate="print"/>
            <a:srcRect/>
            <a:stretch>
              <a:fillRect/>
            </a:stretch>
          </p:blipFill>
          <p:spPr bwMode="auto">
            <a:xfrm rot="16200000" flipH="1">
              <a:off x="7354422" y="1578074"/>
              <a:ext cx="293824" cy="360000"/>
            </a:xfrm>
            <a:prstGeom prst="rect">
              <a:avLst/>
            </a:prstGeom>
            <a:noFill/>
          </p:spPr>
        </p:pic>
        <p:sp>
          <p:nvSpPr>
            <p:cNvPr id="104" name="CasellaDiTesto 103">
              <a:extLst>
                <a:ext uri="{FF2B5EF4-FFF2-40B4-BE49-F238E27FC236}">
                  <a16:creationId xmlns:a16="http://schemas.microsoft.com/office/drawing/2014/main" id="{00922CE7-C734-4B94-B81E-4B2BACCB1382}"/>
                </a:ext>
              </a:extLst>
            </p:cNvPr>
            <p:cNvSpPr txBox="1"/>
            <p:nvPr/>
          </p:nvSpPr>
          <p:spPr>
            <a:xfrm>
              <a:off x="7476233" y="1652926"/>
              <a:ext cx="95250" cy="200055"/>
            </a:xfrm>
            <a:prstGeom prst="rect">
              <a:avLst/>
            </a:prstGeom>
            <a:noFill/>
          </p:spPr>
          <p:txBody>
            <a:bodyPr wrap="square" rtlCol="0">
              <a:spAutoFit/>
            </a:bodyPr>
            <a:lstStyle/>
            <a:p>
              <a:r>
                <a:rPr lang="it-IT" sz="700" dirty="0">
                  <a:solidFill>
                    <a:srgbClr val="146BBA"/>
                  </a:solidFill>
                </a:rPr>
                <a:t>3</a:t>
              </a:r>
            </a:p>
          </p:txBody>
        </p:sp>
      </p:grpSp>
      <p:grpSp>
        <p:nvGrpSpPr>
          <p:cNvPr id="105" name="Gruppo 18">
            <a:extLst>
              <a:ext uri="{FF2B5EF4-FFF2-40B4-BE49-F238E27FC236}">
                <a16:creationId xmlns:a16="http://schemas.microsoft.com/office/drawing/2014/main" id="{9F0846A6-FCBF-43E4-B7B7-7BD314886300}"/>
              </a:ext>
            </a:extLst>
          </p:cNvPr>
          <p:cNvGrpSpPr/>
          <p:nvPr/>
        </p:nvGrpSpPr>
        <p:grpSpPr>
          <a:xfrm>
            <a:off x="5292000" y="4392000"/>
            <a:ext cx="293824" cy="360000"/>
            <a:chOff x="1483200" y="4590000"/>
            <a:chExt cx="293824" cy="360000"/>
          </a:xfrm>
        </p:grpSpPr>
        <p:pic>
          <p:nvPicPr>
            <p:cNvPr id="106" name="Picture 3" descr="C:\Users\Enrico Diani\Desktop\Mano IME.png">
              <a:extLst>
                <a:ext uri="{FF2B5EF4-FFF2-40B4-BE49-F238E27FC236}">
                  <a16:creationId xmlns:a16="http://schemas.microsoft.com/office/drawing/2014/main" id="{6000C5C5-2D8D-41B7-9B8C-3EDF4C1E1200}"/>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107" name="CasellaDiTesto 106">
              <a:extLst>
                <a:ext uri="{FF2B5EF4-FFF2-40B4-BE49-F238E27FC236}">
                  <a16:creationId xmlns:a16="http://schemas.microsoft.com/office/drawing/2014/main" id="{03CE4DA2-E27C-4B2B-8501-7FE7C45EED79}"/>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6</a:t>
              </a:r>
            </a:p>
          </p:txBody>
        </p:sp>
      </p:grpSp>
    </p:spTree>
    <p:extLst>
      <p:ext uri="{BB962C8B-B14F-4D97-AF65-F5344CB8AC3E}">
        <p14:creationId xmlns:p14="http://schemas.microsoft.com/office/powerpoint/2010/main" val="105706972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07356D1C-4B7E-4766-BC82-DBD360F5B201}"/>
              </a:ext>
            </a:extLst>
          </p:cNvPr>
          <p:cNvSpPr txBox="1">
            <a:spLocks noChangeArrowheads="1"/>
          </p:cNvSpPr>
          <p:nvPr/>
        </p:nvSpPr>
        <p:spPr bwMode="auto">
          <a:xfrm>
            <a:off x="2519999" y="1173480"/>
            <a:ext cx="4032000" cy="8005623"/>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p>
            <a:pPr lvl="0" indent="87313" algn="l">
              <a:spcBef>
                <a:spcPts val="200"/>
              </a:spcBef>
              <a:buFont typeface="Arial" pitchFamily="34" charset="0"/>
              <a:buChar char="•"/>
            </a:pPr>
            <a:r>
              <a:rPr lang="en-GB" sz="900" kern="0" dirty="0">
                <a:solidFill>
                  <a:schemeClr val="tx1"/>
                </a:solidFill>
                <a:latin typeface="Myriad Pro"/>
                <a:cs typeface="Calibri" pitchFamily="34" charset="0"/>
              </a:rPr>
              <a:t>Procedure to create Cost Rules</a:t>
            </a:r>
            <a:endParaRPr lang="en-GB" sz="900" b="0" kern="0" dirty="0">
              <a:solidFill>
                <a:schemeClr val="tx1"/>
              </a:solidFill>
              <a:latin typeface="Myriad Pro"/>
              <a:cs typeface="Calibri" pitchFamily="34" charset="0"/>
            </a:endParaRPr>
          </a:p>
          <a:p>
            <a:pPr lvl="0" algn="l">
              <a:spcBef>
                <a:spcPts val="200"/>
              </a:spcBef>
            </a:pPr>
            <a:r>
              <a:rPr lang="en-US" sz="900" b="0" kern="0" dirty="0">
                <a:solidFill>
                  <a:schemeClr val="tx1"/>
                </a:solidFill>
                <a:latin typeface="Myriad Pro"/>
                <a:cs typeface="Calibri" pitchFamily="34" charset="0"/>
              </a:rPr>
              <a:t>Each cost rule is defined by assigning the following parameters </a:t>
            </a:r>
            <a:r>
              <a:rPr lang="en-US" sz="800" b="0" i="1" kern="0" dirty="0">
                <a:solidFill>
                  <a:schemeClr val="tx1"/>
                </a:solidFill>
                <a:latin typeface="Myriad Pro"/>
                <a:cs typeface="Calibri" pitchFamily="34" charset="0"/>
              </a:rPr>
              <a:t>(some are mandatory while others are optional)</a:t>
            </a:r>
            <a:r>
              <a:rPr lang="en-US" sz="900" b="0" kern="0" dirty="0">
                <a:solidFill>
                  <a:schemeClr val="tx1"/>
                </a:solidFill>
                <a:latin typeface="Myriad Pro"/>
                <a:cs typeface="Calibri" pitchFamily="34" charset="0"/>
              </a:rPr>
              <a:t>:</a:t>
            </a:r>
            <a:br>
              <a:rPr lang="en-US" sz="900" b="0" kern="0" dirty="0">
                <a:solidFill>
                  <a:schemeClr val="tx1"/>
                </a:solidFill>
                <a:latin typeface="Myriad Pro"/>
                <a:cs typeface="Calibri" pitchFamily="34" charset="0"/>
              </a:rPr>
            </a:br>
            <a:r>
              <a:rPr lang="en-US" sz="900" b="0" kern="0" dirty="0">
                <a:solidFill>
                  <a:schemeClr val="tx1"/>
                </a:solidFill>
                <a:latin typeface="Myriad Pro"/>
                <a:cs typeface="Calibri" pitchFamily="34" charset="0"/>
              </a:rPr>
              <a:t>- a Tariff among those previously created</a:t>
            </a:r>
            <a:br>
              <a:rPr lang="en-US" sz="900" b="0" kern="0" dirty="0">
                <a:solidFill>
                  <a:schemeClr val="tx1"/>
                </a:solidFill>
                <a:latin typeface="Myriad Pro"/>
                <a:cs typeface="Calibri" pitchFamily="34" charset="0"/>
              </a:rPr>
            </a:br>
            <a:r>
              <a:rPr lang="en-GB" sz="900" b="0" kern="0" dirty="0">
                <a:solidFill>
                  <a:schemeClr val="tx1"/>
                </a:solidFill>
                <a:latin typeface="Myriad Pro"/>
                <a:cs typeface="Calibri" pitchFamily="34" charset="0"/>
              </a:rPr>
              <a:t>- a specific validity date or validity period</a:t>
            </a:r>
            <a:br>
              <a:rPr lang="en-GB" sz="900" b="0" kern="0" dirty="0">
                <a:solidFill>
                  <a:schemeClr val="tx1"/>
                </a:solidFill>
                <a:latin typeface="Myriad Pro"/>
                <a:cs typeface="Calibri" pitchFamily="34" charset="0"/>
              </a:rPr>
            </a:br>
            <a:r>
              <a:rPr lang="en-GB" sz="900" b="0" kern="0" dirty="0">
                <a:solidFill>
                  <a:schemeClr val="tx1"/>
                </a:solidFill>
                <a:latin typeface="Myriad Pro"/>
                <a:cs typeface="Calibri" pitchFamily="34" charset="0"/>
              </a:rPr>
              <a:t>- </a:t>
            </a:r>
            <a:r>
              <a:rPr lang="en-US" sz="900" b="0" kern="0" dirty="0">
                <a:solidFill>
                  <a:schemeClr val="tx1"/>
                </a:solidFill>
                <a:latin typeface="Myriad Pro"/>
                <a:cs typeface="Calibri" pitchFamily="34" charset="0"/>
              </a:rPr>
              <a:t>a time frame where the rule is true</a:t>
            </a:r>
            <a:br>
              <a:rPr lang="en-US" sz="900" b="0" kern="0" dirty="0">
                <a:solidFill>
                  <a:schemeClr val="tx1"/>
                </a:solidFill>
                <a:latin typeface="Myriad Pro"/>
                <a:cs typeface="Calibri" pitchFamily="34" charset="0"/>
              </a:rPr>
            </a:br>
            <a:r>
              <a:rPr lang="en-US" sz="900" b="0" kern="0" dirty="0">
                <a:solidFill>
                  <a:schemeClr val="tx1"/>
                </a:solidFill>
                <a:latin typeface="Myriad Pro"/>
                <a:cs typeface="Calibri" pitchFamily="34" charset="0"/>
              </a:rPr>
              <a:t>- a checkbox useful to define rules that are repeated every year on the same day or period (e.g. Christmas, New Year's Day, etc...) and which constitute an exception in standard programming</a:t>
            </a:r>
            <a:br>
              <a:rPr lang="en-US" sz="900" b="0" kern="0" dirty="0">
                <a:solidFill>
                  <a:schemeClr val="tx1"/>
                </a:solidFill>
                <a:latin typeface="Myriad Pro"/>
                <a:cs typeface="Calibri" pitchFamily="34" charset="0"/>
              </a:rPr>
            </a:br>
            <a:r>
              <a:rPr lang="en-US" sz="900" b="0" kern="0" dirty="0">
                <a:solidFill>
                  <a:schemeClr val="tx1"/>
                </a:solidFill>
                <a:latin typeface="Myriad Pro"/>
                <a:cs typeface="Calibri" pitchFamily="34" charset="0"/>
              </a:rPr>
              <a:t>- several checkboxes to define for which days of the week the rule is true (is possible to check one or more specific days or “every days”)</a:t>
            </a:r>
            <a:endParaRPr lang="en-GB" sz="90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r>
              <a:rPr lang="en-GB" sz="900" b="0" kern="0" dirty="0">
                <a:solidFill>
                  <a:schemeClr val="tx1"/>
                </a:solidFill>
                <a:latin typeface="Myriad Pro"/>
                <a:cs typeface="Calibri" pitchFamily="34" charset="0"/>
              </a:rPr>
              <a:t>- To create a Cost rule </a:t>
            </a:r>
          </a:p>
          <a:p>
            <a:pPr lvl="0" algn="l">
              <a:spcBef>
                <a:spcPts val="200"/>
              </a:spcBef>
            </a:pPr>
            <a:endParaRPr lang="en-GB" sz="900" kern="0" dirty="0">
              <a:solidFill>
                <a:schemeClr val="tx1"/>
              </a:solidFill>
              <a:latin typeface="Myriad Pro"/>
              <a:cs typeface="Calibri" pitchFamily="34" charset="0"/>
            </a:endParaRPr>
          </a:p>
          <a:p>
            <a:pPr lvl="0" algn="l">
              <a:spcBef>
                <a:spcPts val="200"/>
              </a:spcBef>
            </a:pPr>
            <a:endParaRPr lang="en-GB" sz="900" kern="0" dirty="0">
              <a:solidFill>
                <a:schemeClr val="tx1"/>
              </a:solidFill>
              <a:latin typeface="Myriad Pro"/>
              <a:cs typeface="Calibri" pitchFamily="34" charset="0"/>
            </a:endParaRPr>
          </a:p>
          <a:p>
            <a:pPr lvl="0" algn="l">
              <a:spcBef>
                <a:spcPts val="200"/>
              </a:spcBef>
            </a:pPr>
            <a:endParaRPr lang="en-GB" sz="900" kern="0" dirty="0">
              <a:solidFill>
                <a:schemeClr val="tx1"/>
              </a:solidFill>
              <a:latin typeface="Myriad Pro"/>
              <a:cs typeface="Calibri" pitchFamily="34" charset="0"/>
            </a:endParaRPr>
          </a:p>
          <a:p>
            <a:pPr lvl="0" algn="l">
              <a:spcBef>
                <a:spcPts val="200"/>
              </a:spcBef>
            </a:pPr>
            <a:endParaRPr lang="en-GB" sz="900" kern="0" dirty="0">
              <a:solidFill>
                <a:schemeClr val="tx1"/>
              </a:solidFill>
              <a:latin typeface="Myriad Pro"/>
              <a:cs typeface="Calibri" pitchFamily="34" charset="0"/>
            </a:endParaRPr>
          </a:p>
          <a:p>
            <a:pPr lvl="0" algn="l">
              <a:spcBef>
                <a:spcPts val="200"/>
              </a:spcBef>
            </a:pPr>
            <a:endParaRPr lang="en-GB" sz="900" kern="0" dirty="0">
              <a:solidFill>
                <a:schemeClr val="tx1"/>
              </a:solidFill>
              <a:latin typeface="Myriad Pro"/>
              <a:cs typeface="Calibri" pitchFamily="34" charset="0"/>
            </a:endParaRPr>
          </a:p>
          <a:p>
            <a:pPr lvl="0" algn="l">
              <a:spcBef>
                <a:spcPts val="200"/>
              </a:spcBef>
            </a:pPr>
            <a:endParaRPr lang="en-GB" sz="900" kern="0" dirty="0">
              <a:solidFill>
                <a:schemeClr val="tx1"/>
              </a:solidFill>
              <a:latin typeface="Myriad Pro"/>
              <a:cs typeface="Calibri" pitchFamily="34" charset="0"/>
            </a:endParaRPr>
          </a:p>
          <a:p>
            <a:pPr lvl="0" algn="l">
              <a:spcBef>
                <a:spcPts val="200"/>
              </a:spcBef>
            </a:pPr>
            <a:endParaRPr lang="en-GB" sz="900" kern="0" dirty="0">
              <a:solidFill>
                <a:schemeClr val="tx1"/>
              </a:solidFill>
              <a:latin typeface="Myriad Pro"/>
              <a:cs typeface="Calibri" pitchFamily="34" charset="0"/>
            </a:endParaRPr>
          </a:p>
          <a:p>
            <a:pPr lvl="0" algn="l">
              <a:spcBef>
                <a:spcPts val="200"/>
              </a:spcBef>
            </a:pPr>
            <a:endParaRPr lang="en-GB" sz="900" kern="0" dirty="0">
              <a:solidFill>
                <a:schemeClr val="tx1"/>
              </a:solidFill>
              <a:latin typeface="Myriad Pro"/>
              <a:cs typeface="Calibri" pitchFamily="34" charset="0"/>
            </a:endParaRPr>
          </a:p>
          <a:p>
            <a:pPr lvl="0" algn="l">
              <a:spcBef>
                <a:spcPts val="200"/>
              </a:spcBef>
            </a:pPr>
            <a:endParaRPr lang="en-GB" sz="900" kern="0" dirty="0">
              <a:solidFill>
                <a:schemeClr val="tx1"/>
              </a:solidFill>
              <a:latin typeface="Myriad Pro"/>
              <a:cs typeface="Calibri" pitchFamily="34" charset="0"/>
            </a:endParaRPr>
          </a:p>
          <a:p>
            <a:pPr lvl="0" algn="l">
              <a:spcBef>
                <a:spcPts val="200"/>
              </a:spcBef>
            </a:pPr>
            <a:endParaRPr lang="en-GB" sz="900" kern="0" dirty="0">
              <a:solidFill>
                <a:schemeClr val="tx1"/>
              </a:solidFill>
              <a:latin typeface="Myriad Pro"/>
              <a:cs typeface="Calibri" pitchFamily="34" charset="0"/>
            </a:endParaRPr>
          </a:p>
          <a:p>
            <a:pPr lvl="0" algn="l">
              <a:spcBef>
                <a:spcPts val="200"/>
              </a:spcBef>
            </a:pPr>
            <a:endParaRPr lang="en-GB" sz="900" kern="0" dirty="0">
              <a:solidFill>
                <a:schemeClr val="tx1"/>
              </a:solidFill>
              <a:latin typeface="Myriad Pro"/>
              <a:cs typeface="Calibri" pitchFamily="34" charset="0"/>
            </a:endParaRPr>
          </a:p>
          <a:p>
            <a:pPr lvl="0" algn="l">
              <a:spcBef>
                <a:spcPts val="200"/>
              </a:spcBef>
            </a:pPr>
            <a:endParaRPr lang="en-GB" sz="900" kern="0" dirty="0">
              <a:solidFill>
                <a:schemeClr val="tx1"/>
              </a:solidFill>
              <a:latin typeface="Myriad Pro"/>
              <a:cs typeface="Calibri" pitchFamily="34" charset="0"/>
            </a:endParaRPr>
          </a:p>
          <a:p>
            <a:pPr lvl="0" algn="l">
              <a:spcBef>
                <a:spcPts val="200"/>
              </a:spcBef>
            </a:pPr>
            <a:endParaRPr lang="en-GB" sz="900" kern="0" dirty="0">
              <a:solidFill>
                <a:schemeClr val="tx1"/>
              </a:solidFill>
              <a:latin typeface="Myriad Pro"/>
              <a:cs typeface="Calibri" pitchFamily="34" charset="0"/>
            </a:endParaRPr>
          </a:p>
          <a:p>
            <a:pPr lvl="0" algn="l">
              <a:spcBef>
                <a:spcPts val="200"/>
              </a:spcBef>
            </a:pPr>
            <a:r>
              <a:rPr lang="en-GB" sz="900" b="0" kern="0" dirty="0">
                <a:solidFill>
                  <a:schemeClr val="tx1"/>
                </a:solidFill>
                <a:latin typeface="Myriad Pro"/>
                <a:cs typeface="Calibri" pitchFamily="34" charset="0"/>
              </a:rPr>
              <a:t>In the Cost Rules page:</a:t>
            </a:r>
          </a:p>
          <a:p>
            <a:pPr lvl="0" algn="l">
              <a:spcBef>
                <a:spcPts val="200"/>
              </a:spcBef>
            </a:pPr>
            <a:r>
              <a:rPr lang="en-GB" sz="900" kern="0" dirty="0">
                <a:solidFill>
                  <a:schemeClr val="tx1"/>
                </a:solidFill>
                <a:latin typeface="Myriad Pro"/>
                <a:cs typeface="Calibri" pitchFamily="34" charset="0"/>
              </a:rPr>
              <a:t>1.</a:t>
            </a:r>
            <a:r>
              <a:rPr lang="en-GB" sz="900" b="0" kern="0" dirty="0">
                <a:solidFill>
                  <a:schemeClr val="tx1"/>
                </a:solidFill>
                <a:latin typeface="Myriad Pro"/>
                <a:cs typeface="Calibri" pitchFamily="34" charset="0"/>
              </a:rPr>
              <a:t> Select one of the Tariff previously created</a:t>
            </a:r>
          </a:p>
          <a:p>
            <a:pPr marL="88900" lvl="0" indent="-88900" algn="l">
              <a:spcBef>
                <a:spcPts val="200"/>
              </a:spcBef>
            </a:pPr>
            <a:r>
              <a:rPr lang="en-GB" sz="900" kern="0" dirty="0">
                <a:solidFill>
                  <a:schemeClr val="tx1"/>
                </a:solidFill>
                <a:latin typeface="Myriad Pro"/>
                <a:cs typeface="Calibri" pitchFamily="34" charset="0"/>
              </a:rPr>
              <a:t>2.</a:t>
            </a:r>
            <a:r>
              <a:rPr lang="en-GB" sz="900" b="0" kern="0" dirty="0">
                <a:solidFill>
                  <a:schemeClr val="tx1"/>
                </a:solidFill>
                <a:latin typeface="Myriad Pro"/>
                <a:cs typeface="Calibri" pitchFamily="34" charset="0"/>
              </a:rPr>
              <a:t> Define:</a:t>
            </a:r>
            <a:br>
              <a:rPr lang="en-GB" sz="900" b="0" kern="0" dirty="0">
                <a:solidFill>
                  <a:schemeClr val="tx1"/>
                </a:solidFill>
                <a:latin typeface="Myriad Pro"/>
                <a:cs typeface="Calibri" pitchFamily="34" charset="0"/>
              </a:rPr>
            </a:br>
            <a:r>
              <a:rPr lang="en-GB" sz="900" b="0" kern="0" dirty="0">
                <a:solidFill>
                  <a:schemeClr val="tx1"/>
                </a:solidFill>
                <a:latin typeface="Myriad Pro"/>
                <a:cs typeface="Calibri" pitchFamily="34" charset="0"/>
              </a:rPr>
              <a:t>- a specific validity date or period (If necessary)</a:t>
            </a:r>
            <a:br>
              <a:rPr lang="en-GB" sz="900" b="0" kern="0" dirty="0">
                <a:solidFill>
                  <a:schemeClr val="tx1"/>
                </a:solidFill>
                <a:latin typeface="Myriad Pro"/>
                <a:cs typeface="Calibri" pitchFamily="34" charset="0"/>
              </a:rPr>
            </a:br>
            <a:r>
              <a:rPr lang="en-GB" sz="900" b="0" kern="0" dirty="0">
                <a:solidFill>
                  <a:schemeClr val="tx1"/>
                </a:solidFill>
                <a:latin typeface="Myriad Pro"/>
                <a:cs typeface="Calibri" pitchFamily="34" charset="0"/>
              </a:rPr>
              <a:t>- a time frame where the rule is true</a:t>
            </a:r>
            <a:br>
              <a:rPr lang="en-GB" sz="900" b="0" kern="0" dirty="0">
                <a:solidFill>
                  <a:schemeClr val="tx1"/>
                </a:solidFill>
                <a:latin typeface="Myriad Pro"/>
                <a:cs typeface="Calibri" pitchFamily="34" charset="0"/>
              </a:rPr>
            </a:br>
            <a:r>
              <a:rPr lang="en-GB" sz="900" kern="0" dirty="0">
                <a:solidFill>
                  <a:srgbClr val="146BBA"/>
                </a:solidFill>
                <a:latin typeface="Myriad Pro"/>
                <a:cs typeface="Calibri" pitchFamily="34" charset="0"/>
              </a:rPr>
              <a:t>Note:</a:t>
            </a:r>
            <a:r>
              <a:rPr lang="en-GB" sz="900" b="0" kern="0" dirty="0">
                <a:solidFill>
                  <a:schemeClr val="tx1"/>
                </a:solidFill>
                <a:latin typeface="Myriad Pro"/>
                <a:cs typeface="Calibri" pitchFamily="34" charset="0"/>
              </a:rPr>
              <a:t> </a:t>
            </a:r>
            <a:r>
              <a:rPr lang="en-US" sz="900" b="0" kern="0" dirty="0">
                <a:solidFill>
                  <a:schemeClr val="tx1"/>
                </a:solidFill>
                <a:latin typeface="Myriad Pro"/>
                <a:cs typeface="Calibri" pitchFamily="34" charset="0"/>
              </a:rPr>
              <a:t>flagging “repeat every year” checkbox, you can define that the rule being created is valid every year for the date or period indicated</a:t>
            </a:r>
            <a:endParaRPr lang="en-GB" sz="900" b="0" kern="0" dirty="0">
              <a:solidFill>
                <a:schemeClr val="tx1"/>
              </a:solidFill>
              <a:latin typeface="Myriad Pro"/>
              <a:cs typeface="Calibri" pitchFamily="34" charset="0"/>
            </a:endParaRPr>
          </a:p>
          <a:p>
            <a:pPr lvl="0" algn="l">
              <a:spcBef>
                <a:spcPts val="200"/>
              </a:spcBef>
            </a:pPr>
            <a:r>
              <a:rPr lang="en-GB" sz="900" kern="0" dirty="0">
                <a:solidFill>
                  <a:schemeClr val="tx1"/>
                </a:solidFill>
                <a:latin typeface="Myriad Pro"/>
                <a:cs typeface="Calibri" pitchFamily="34" charset="0"/>
              </a:rPr>
              <a:t>3. </a:t>
            </a:r>
            <a:r>
              <a:rPr lang="en-GB" sz="900" b="0" kern="0" dirty="0">
                <a:solidFill>
                  <a:schemeClr val="tx1"/>
                </a:solidFill>
                <a:latin typeface="Myriad Pro"/>
                <a:cs typeface="Calibri" pitchFamily="34" charset="0"/>
              </a:rPr>
              <a:t>Select </a:t>
            </a:r>
            <a:r>
              <a:rPr lang="en-US" sz="900" b="0" kern="0" dirty="0">
                <a:solidFill>
                  <a:schemeClr val="tx1"/>
                </a:solidFill>
                <a:latin typeface="Myriad Pro"/>
                <a:cs typeface="Calibri" pitchFamily="34" charset="0"/>
              </a:rPr>
              <a:t>the days of the week when the rule is valid</a:t>
            </a:r>
            <a:endParaRPr lang="en-GB" sz="900" b="0" kern="0" dirty="0">
              <a:solidFill>
                <a:schemeClr val="tx1"/>
              </a:solidFill>
              <a:latin typeface="Myriad Pro"/>
              <a:cs typeface="Calibri" pitchFamily="34" charset="0"/>
            </a:endParaRPr>
          </a:p>
          <a:p>
            <a:pPr lvl="0" algn="l">
              <a:spcBef>
                <a:spcPts val="200"/>
              </a:spcBef>
            </a:pPr>
            <a:r>
              <a:rPr lang="en-GB" sz="900" kern="0" dirty="0">
                <a:solidFill>
                  <a:schemeClr val="tx1"/>
                </a:solidFill>
                <a:latin typeface="Myriad Pro"/>
                <a:cs typeface="Calibri" pitchFamily="34" charset="0"/>
              </a:rPr>
              <a:t>4.</a:t>
            </a:r>
            <a:r>
              <a:rPr lang="en-GB" sz="900" b="0" kern="0" dirty="0">
                <a:solidFill>
                  <a:schemeClr val="tx1"/>
                </a:solidFill>
                <a:latin typeface="Myriad Pro"/>
                <a:cs typeface="Calibri" pitchFamily="34" charset="0"/>
              </a:rPr>
              <a:t> Click “Save”</a:t>
            </a:r>
          </a:p>
          <a:p>
            <a:pPr lvl="0" indent="-342900" algn="l">
              <a:spcBef>
                <a:spcPts val="200"/>
              </a:spcBef>
            </a:pPr>
            <a:r>
              <a:rPr lang="en-US" sz="900" b="0" kern="0" dirty="0">
                <a:solidFill>
                  <a:schemeClr val="tx1"/>
                </a:solidFill>
                <a:latin typeface="Myriad Pro"/>
                <a:cs typeface="Calibri" pitchFamily="34" charset="0"/>
              </a:rPr>
              <a:t>Repeat the operations 1.</a:t>
            </a:r>
            <a:r>
              <a:rPr lang="en-US" sz="900" b="0" kern="0" dirty="0">
                <a:solidFill>
                  <a:schemeClr val="tx1"/>
                </a:solidFill>
                <a:latin typeface="Myriad Pro"/>
                <a:cs typeface="Calibri" pitchFamily="34" charset="0"/>
                <a:sym typeface="Wingdings" pitchFamily="2" charset="2"/>
              </a:rPr>
              <a:t> to  4. </a:t>
            </a:r>
            <a:r>
              <a:rPr lang="en-US" sz="900" b="0" kern="0" dirty="0">
                <a:solidFill>
                  <a:schemeClr val="tx1"/>
                </a:solidFill>
                <a:latin typeface="Myriad Pro"/>
                <a:cs typeface="Calibri" pitchFamily="34" charset="0"/>
              </a:rPr>
              <a:t>to add more rules</a:t>
            </a: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r>
              <a:rPr lang="en-US" sz="900" kern="0" dirty="0">
                <a:solidFill>
                  <a:srgbClr val="146BBA"/>
                </a:solidFill>
                <a:latin typeface="Myriad Pro"/>
                <a:cs typeface="Calibri" pitchFamily="34" charset="0"/>
              </a:rPr>
              <a:t>Notes: </a:t>
            </a:r>
            <a:br>
              <a:rPr lang="en-US" sz="900" kern="0" dirty="0">
                <a:solidFill>
                  <a:schemeClr val="tx1"/>
                </a:solidFill>
                <a:latin typeface="Myriad Pro"/>
                <a:cs typeface="Calibri" pitchFamily="34" charset="0"/>
              </a:rPr>
            </a:br>
            <a:r>
              <a:rPr lang="en-US" sz="900" kern="0" dirty="0">
                <a:solidFill>
                  <a:schemeClr val="tx1"/>
                </a:solidFill>
                <a:latin typeface="Myriad Pro"/>
                <a:cs typeface="Calibri" pitchFamily="34" charset="0"/>
              </a:rPr>
              <a:t>- </a:t>
            </a:r>
            <a:r>
              <a:rPr lang="en-US" sz="900" b="0" kern="0" dirty="0">
                <a:solidFill>
                  <a:schemeClr val="tx1"/>
                </a:solidFill>
                <a:latin typeface="Myriad Pro"/>
                <a:cs typeface="Calibri" pitchFamily="34" charset="0"/>
              </a:rPr>
              <a:t>active rule is highlighted by the symbol      flashing to the left of the name of the associated tariff</a:t>
            </a: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r>
              <a:rPr lang="en-US" sz="900" b="0" kern="0" dirty="0">
                <a:solidFill>
                  <a:schemeClr val="tx1"/>
                </a:solidFill>
                <a:latin typeface="Myriad Pro"/>
                <a:cs typeface="Calibri" pitchFamily="34" charset="0"/>
              </a:rPr>
              <a:t>- it is always possible to add or edit a Tariff  by selecting any of the rules created and pressing the “Edit” button</a:t>
            </a:r>
          </a:p>
        </p:txBody>
      </p:sp>
      <p:pic>
        <p:nvPicPr>
          <p:cNvPr id="39" name="Immagine 38">
            <a:extLst>
              <a:ext uri="{FF2B5EF4-FFF2-40B4-BE49-F238E27FC236}">
                <a16:creationId xmlns:a16="http://schemas.microsoft.com/office/drawing/2014/main" id="{FB585E55-AD9F-4D71-8129-C635B44E49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348" y="7067840"/>
            <a:ext cx="88364" cy="108000"/>
          </a:xfrm>
          <a:prstGeom prst="rect">
            <a:avLst/>
          </a:prstGeom>
        </p:spPr>
      </p:pic>
      <p:grpSp>
        <p:nvGrpSpPr>
          <p:cNvPr id="11" name="Gruppo 10">
            <a:extLst>
              <a:ext uri="{FF2B5EF4-FFF2-40B4-BE49-F238E27FC236}">
                <a16:creationId xmlns:a16="http://schemas.microsoft.com/office/drawing/2014/main" id="{928DAB4E-D28F-4293-9A78-6AE912F9C9D8}"/>
              </a:ext>
            </a:extLst>
          </p:cNvPr>
          <p:cNvGrpSpPr/>
          <p:nvPr/>
        </p:nvGrpSpPr>
        <p:grpSpPr>
          <a:xfrm>
            <a:off x="2988000" y="7380000"/>
            <a:ext cx="1641818" cy="540000"/>
            <a:chOff x="2988000" y="7236000"/>
            <a:chExt cx="1641818" cy="540000"/>
          </a:xfrm>
        </p:grpSpPr>
        <p:pic>
          <p:nvPicPr>
            <p:cNvPr id="10" name="Immagine 9">
              <a:extLst>
                <a:ext uri="{FF2B5EF4-FFF2-40B4-BE49-F238E27FC236}">
                  <a16:creationId xmlns:a16="http://schemas.microsoft.com/office/drawing/2014/main" id="{DF04A83F-43BE-47B5-B401-59C2D709F006}"/>
                </a:ext>
              </a:extLst>
            </p:cNvPr>
            <p:cNvPicPr>
              <a:picLocks noChangeAspect="1"/>
            </p:cNvPicPr>
            <p:nvPr/>
          </p:nvPicPr>
          <p:blipFill>
            <a:blip r:embed="rId3"/>
            <a:stretch>
              <a:fillRect/>
            </a:stretch>
          </p:blipFill>
          <p:spPr>
            <a:xfrm>
              <a:off x="2988000" y="7236000"/>
              <a:ext cx="1641818" cy="540000"/>
            </a:xfrm>
            <a:prstGeom prst="rect">
              <a:avLst/>
            </a:prstGeom>
          </p:spPr>
        </p:pic>
        <p:sp>
          <p:nvSpPr>
            <p:cNvPr id="42" name="Rettangolo 41">
              <a:extLst>
                <a:ext uri="{FF2B5EF4-FFF2-40B4-BE49-F238E27FC236}">
                  <a16:creationId xmlns:a16="http://schemas.microsoft.com/office/drawing/2014/main" id="{0CB444D8-7843-4EBA-9CDA-D851E994DCFC}"/>
                </a:ext>
              </a:extLst>
            </p:cNvPr>
            <p:cNvSpPr>
              <a:spLocks/>
            </p:cNvSpPr>
            <p:nvPr/>
          </p:nvSpPr>
          <p:spPr bwMode="auto">
            <a:xfrm>
              <a:off x="2988000" y="7277968"/>
              <a:ext cx="108000" cy="144000"/>
            </a:xfrm>
            <a:prstGeom prst="rect">
              <a:avLst/>
            </a:prstGeom>
            <a:noFill/>
            <a:ln w="12700"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a:ln>
                  <a:noFill/>
                </a:ln>
                <a:solidFill>
                  <a:srgbClr val="006699"/>
                </a:solidFill>
                <a:effectLst/>
                <a:latin typeface="Arial" charset="0"/>
              </a:endParaRPr>
            </a:p>
          </p:txBody>
        </p:sp>
      </p:grpSp>
      <p:pic>
        <p:nvPicPr>
          <p:cNvPr id="6" name="Immagine 5">
            <a:extLst>
              <a:ext uri="{FF2B5EF4-FFF2-40B4-BE49-F238E27FC236}">
                <a16:creationId xmlns:a16="http://schemas.microsoft.com/office/drawing/2014/main" id="{8D9EF3B5-1A92-4E31-B533-06CB5B3AE380}"/>
              </a:ext>
            </a:extLst>
          </p:cNvPr>
          <p:cNvPicPr>
            <a:picLocks noChangeAspect="1"/>
          </p:cNvPicPr>
          <p:nvPr/>
        </p:nvPicPr>
        <p:blipFill>
          <a:blip r:embed="rId4"/>
          <a:stretch>
            <a:fillRect/>
          </a:stretch>
        </p:blipFill>
        <p:spPr>
          <a:xfrm>
            <a:off x="2988000" y="3132000"/>
            <a:ext cx="2753437" cy="1980000"/>
          </a:xfrm>
          <a:prstGeom prst="rect">
            <a:avLst/>
          </a:prstGeom>
        </p:spPr>
      </p:pic>
      <p:grpSp>
        <p:nvGrpSpPr>
          <p:cNvPr id="24" name="Gruppo 23">
            <a:extLst>
              <a:ext uri="{FF2B5EF4-FFF2-40B4-BE49-F238E27FC236}">
                <a16:creationId xmlns:a16="http://schemas.microsoft.com/office/drawing/2014/main" id="{EFE1FA00-842B-43EB-9932-D8E109E06FE3}"/>
              </a:ext>
            </a:extLst>
          </p:cNvPr>
          <p:cNvGrpSpPr/>
          <p:nvPr/>
        </p:nvGrpSpPr>
        <p:grpSpPr>
          <a:xfrm>
            <a:off x="4428000" y="3528000"/>
            <a:ext cx="360000" cy="293824"/>
            <a:chOff x="7426112" y="1620688"/>
            <a:chExt cx="360000" cy="293824"/>
          </a:xfrm>
        </p:grpSpPr>
        <p:pic>
          <p:nvPicPr>
            <p:cNvPr id="25" name="Picture 3" descr="C:\Users\Enrico Diani\Desktop\Mano IME.png">
              <a:extLst>
                <a:ext uri="{FF2B5EF4-FFF2-40B4-BE49-F238E27FC236}">
                  <a16:creationId xmlns:a16="http://schemas.microsoft.com/office/drawing/2014/main" id="{A6A6B831-1A5F-49F0-9BA4-4E88EC7E32D8}"/>
                </a:ext>
              </a:extLst>
            </p:cNvPr>
            <p:cNvPicPr>
              <a:picLocks noChangeAspect="1" noChangeArrowheads="1"/>
            </p:cNvPicPr>
            <p:nvPr/>
          </p:nvPicPr>
          <p:blipFill>
            <a:blip r:embed="rId5" cstate="print"/>
            <a:srcRect/>
            <a:stretch>
              <a:fillRect/>
            </a:stretch>
          </p:blipFill>
          <p:spPr bwMode="auto">
            <a:xfrm rot="5400000">
              <a:off x="7459200" y="1587600"/>
              <a:ext cx="293824" cy="360000"/>
            </a:xfrm>
            <a:prstGeom prst="rect">
              <a:avLst/>
            </a:prstGeom>
            <a:noFill/>
          </p:spPr>
        </p:pic>
        <p:sp>
          <p:nvSpPr>
            <p:cNvPr id="26" name="CasellaDiTesto 25">
              <a:extLst>
                <a:ext uri="{FF2B5EF4-FFF2-40B4-BE49-F238E27FC236}">
                  <a16:creationId xmlns:a16="http://schemas.microsoft.com/office/drawing/2014/main" id="{84DDB1D3-3E6C-46B2-A981-63CFD0CF12FD}"/>
                </a:ext>
              </a:extLst>
            </p:cNvPr>
            <p:cNvSpPr txBox="1"/>
            <p:nvPr/>
          </p:nvSpPr>
          <p:spPr>
            <a:xfrm>
              <a:off x="7476233" y="1652926"/>
              <a:ext cx="95250" cy="200055"/>
            </a:xfrm>
            <a:prstGeom prst="rect">
              <a:avLst/>
            </a:prstGeom>
            <a:noFill/>
          </p:spPr>
          <p:txBody>
            <a:bodyPr wrap="square" rtlCol="0">
              <a:spAutoFit/>
            </a:bodyPr>
            <a:lstStyle/>
            <a:p>
              <a:r>
                <a:rPr lang="it-IT" sz="700" dirty="0">
                  <a:solidFill>
                    <a:srgbClr val="146BBA"/>
                  </a:solidFill>
                </a:rPr>
                <a:t>1</a:t>
              </a:r>
            </a:p>
          </p:txBody>
        </p:sp>
      </p:grpSp>
      <p:grpSp>
        <p:nvGrpSpPr>
          <p:cNvPr id="29" name="Gruppo 18">
            <a:extLst>
              <a:ext uri="{FF2B5EF4-FFF2-40B4-BE49-F238E27FC236}">
                <a16:creationId xmlns:a16="http://schemas.microsoft.com/office/drawing/2014/main" id="{205BD39A-662A-45F3-998A-D7A14ABCEFC0}"/>
              </a:ext>
            </a:extLst>
          </p:cNvPr>
          <p:cNvGrpSpPr/>
          <p:nvPr/>
        </p:nvGrpSpPr>
        <p:grpSpPr>
          <a:xfrm>
            <a:off x="4242175" y="4243254"/>
            <a:ext cx="293824" cy="360000"/>
            <a:chOff x="1483200" y="4590000"/>
            <a:chExt cx="293824" cy="360000"/>
          </a:xfrm>
        </p:grpSpPr>
        <p:pic>
          <p:nvPicPr>
            <p:cNvPr id="30" name="Picture 3" descr="C:\Users\Enrico Diani\Desktop\Mano IME.png">
              <a:extLst>
                <a:ext uri="{FF2B5EF4-FFF2-40B4-BE49-F238E27FC236}">
                  <a16:creationId xmlns:a16="http://schemas.microsoft.com/office/drawing/2014/main" id="{7F864550-BDB8-4448-A2E7-F3BD99C9B52A}"/>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34" name="CasellaDiTesto 33">
              <a:extLst>
                <a:ext uri="{FF2B5EF4-FFF2-40B4-BE49-F238E27FC236}">
                  <a16:creationId xmlns:a16="http://schemas.microsoft.com/office/drawing/2014/main" id="{CCA38C76-9471-47B8-AF3C-91E8D182535D}"/>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
        <p:nvSpPr>
          <p:cNvPr id="36" name="Parentesi quadra aperta 35">
            <a:extLst>
              <a:ext uri="{FF2B5EF4-FFF2-40B4-BE49-F238E27FC236}">
                <a16:creationId xmlns:a16="http://schemas.microsoft.com/office/drawing/2014/main" id="{C1102F50-7895-408E-AF39-01F4A23D5DC5}"/>
              </a:ext>
            </a:extLst>
          </p:cNvPr>
          <p:cNvSpPr/>
          <p:nvPr/>
        </p:nvSpPr>
        <p:spPr bwMode="auto">
          <a:xfrm>
            <a:off x="4544798" y="3955254"/>
            <a:ext cx="72000" cy="576000"/>
          </a:xfrm>
          <a:prstGeom prst="leftBracket">
            <a:avLst>
              <a:gd name="adj" fmla="val 0"/>
            </a:avLst>
          </a:prstGeom>
          <a:noFill/>
          <a:ln w="12700"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a:ln>
                <a:noFill/>
              </a:ln>
              <a:solidFill>
                <a:srgbClr val="006699"/>
              </a:solidFill>
              <a:effectLst/>
              <a:latin typeface="Arial" charset="0"/>
            </a:endParaRPr>
          </a:p>
        </p:txBody>
      </p:sp>
      <p:grpSp>
        <p:nvGrpSpPr>
          <p:cNvPr id="37" name="Gruppo 18">
            <a:extLst>
              <a:ext uri="{FF2B5EF4-FFF2-40B4-BE49-F238E27FC236}">
                <a16:creationId xmlns:a16="http://schemas.microsoft.com/office/drawing/2014/main" id="{2F7F151F-4F70-40A2-83EC-D29B2F1ED9C8}"/>
              </a:ext>
            </a:extLst>
          </p:cNvPr>
          <p:cNvGrpSpPr/>
          <p:nvPr/>
        </p:nvGrpSpPr>
        <p:grpSpPr>
          <a:xfrm>
            <a:off x="4903014" y="4645066"/>
            <a:ext cx="293824" cy="360000"/>
            <a:chOff x="1483200" y="4590000"/>
            <a:chExt cx="293824" cy="360000"/>
          </a:xfrm>
        </p:grpSpPr>
        <p:pic>
          <p:nvPicPr>
            <p:cNvPr id="38" name="Picture 3" descr="C:\Users\Enrico Diani\Desktop\Mano IME.png">
              <a:extLst>
                <a:ext uri="{FF2B5EF4-FFF2-40B4-BE49-F238E27FC236}">
                  <a16:creationId xmlns:a16="http://schemas.microsoft.com/office/drawing/2014/main" id="{FB223A6F-E609-4244-AB96-EB8CF4726697}"/>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40" name="CasellaDiTesto 39">
              <a:extLst>
                <a:ext uri="{FF2B5EF4-FFF2-40B4-BE49-F238E27FC236}">
                  <a16:creationId xmlns:a16="http://schemas.microsoft.com/office/drawing/2014/main" id="{4B2579C8-5007-454E-84CA-888AD659DC1A}"/>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41" name="Gruppo 18">
            <a:extLst>
              <a:ext uri="{FF2B5EF4-FFF2-40B4-BE49-F238E27FC236}">
                <a16:creationId xmlns:a16="http://schemas.microsoft.com/office/drawing/2014/main" id="{C8F78CB9-7D38-4D0C-90DF-75B779B1F6EB}"/>
              </a:ext>
            </a:extLst>
          </p:cNvPr>
          <p:cNvGrpSpPr/>
          <p:nvPr/>
        </p:nvGrpSpPr>
        <p:grpSpPr>
          <a:xfrm>
            <a:off x="5292000" y="4932000"/>
            <a:ext cx="293824" cy="360000"/>
            <a:chOff x="1483200" y="4590000"/>
            <a:chExt cx="293824" cy="360000"/>
          </a:xfrm>
        </p:grpSpPr>
        <p:pic>
          <p:nvPicPr>
            <p:cNvPr id="43" name="Picture 3" descr="C:\Users\Enrico Diani\Desktop\Mano IME.png">
              <a:extLst>
                <a:ext uri="{FF2B5EF4-FFF2-40B4-BE49-F238E27FC236}">
                  <a16:creationId xmlns:a16="http://schemas.microsoft.com/office/drawing/2014/main" id="{84594BCB-323B-492D-9132-50288234A97C}"/>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50" name="CasellaDiTesto 49">
              <a:extLst>
                <a:ext uri="{FF2B5EF4-FFF2-40B4-BE49-F238E27FC236}">
                  <a16:creationId xmlns:a16="http://schemas.microsoft.com/office/drawing/2014/main" id="{85EBD05D-6781-405E-8AD8-5DA55094D9B1}"/>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spTree>
    <p:extLst>
      <p:ext uri="{BB962C8B-B14F-4D97-AF65-F5344CB8AC3E}">
        <p14:creationId xmlns:p14="http://schemas.microsoft.com/office/powerpoint/2010/main" val="135515190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07356D1C-4B7E-4766-BC82-DBD360F5B201}"/>
              </a:ext>
            </a:extLst>
          </p:cNvPr>
          <p:cNvSpPr txBox="1">
            <a:spLocks noChangeArrowheads="1"/>
          </p:cNvSpPr>
          <p:nvPr/>
        </p:nvSpPr>
        <p:spPr bwMode="auto">
          <a:xfrm>
            <a:off x="2519999" y="1173480"/>
            <a:ext cx="4032000" cy="8005623"/>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p>
            <a:pPr indent="-342900" algn="l">
              <a:spcBef>
                <a:spcPts val="200"/>
              </a:spcBef>
            </a:pPr>
            <a:r>
              <a:rPr lang="en-US" sz="900" kern="0" dirty="0">
                <a:solidFill>
                  <a:srgbClr val="146BBA"/>
                </a:solidFill>
                <a:latin typeface="Myriad Pro"/>
                <a:cs typeface="Calibri" pitchFamily="34" charset="0"/>
              </a:rPr>
              <a:t>Example 1:</a:t>
            </a:r>
            <a:r>
              <a:rPr lang="en-US" sz="900" b="0" kern="0" dirty="0">
                <a:solidFill>
                  <a:schemeClr val="tx1"/>
                </a:solidFill>
                <a:latin typeface="Myriad Pro"/>
                <a:cs typeface="Calibri" pitchFamily="34" charset="0"/>
              </a:rPr>
              <a:t> Rule with Tariff 1, valid all year round from 00:00 to 18:59, from Monday to Friday</a:t>
            </a: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r>
              <a:rPr lang="en-US" sz="900" kern="0" dirty="0">
                <a:solidFill>
                  <a:srgbClr val="146BBA"/>
                </a:solidFill>
                <a:latin typeface="Myriad Pro"/>
                <a:cs typeface="Calibri" pitchFamily="34" charset="0"/>
              </a:rPr>
              <a:t>Example 2:</a:t>
            </a:r>
            <a:r>
              <a:rPr lang="en-US" sz="900" b="0" kern="0" dirty="0">
                <a:solidFill>
                  <a:schemeClr val="tx1"/>
                </a:solidFill>
                <a:latin typeface="Myriad Pro"/>
                <a:cs typeface="Calibri" pitchFamily="34" charset="0"/>
              </a:rPr>
              <a:t> Rule with Tariff 2, valid all year round from 19:00 to 23:59, from Monday to Friday</a:t>
            </a: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indent="-342900" algn="l">
              <a:spcBef>
                <a:spcPts val="200"/>
              </a:spcBef>
            </a:pPr>
            <a:r>
              <a:rPr lang="en-US" sz="900" kern="0" dirty="0">
                <a:solidFill>
                  <a:srgbClr val="146BBA"/>
                </a:solidFill>
                <a:latin typeface="Myriad Pro"/>
                <a:cs typeface="Calibri" pitchFamily="34" charset="0"/>
              </a:rPr>
              <a:t>Example 3:</a:t>
            </a:r>
            <a:r>
              <a:rPr lang="en-US" sz="900" b="0" kern="0" dirty="0">
                <a:solidFill>
                  <a:schemeClr val="tx1"/>
                </a:solidFill>
                <a:latin typeface="Myriad Pro"/>
                <a:cs typeface="Calibri" pitchFamily="34" charset="0"/>
              </a:rPr>
              <a:t> Exception for Christmas day with Tariff 2, valid every year, all day whatever the day of the week</a:t>
            </a:r>
            <a:endParaRPr lang="en-US" sz="900" b="0" kern="0" dirty="0">
              <a:solidFill>
                <a:srgbClr val="00B050"/>
              </a:solidFill>
              <a:latin typeface="Myriad Pro"/>
              <a:cs typeface="Calibri" pitchFamily="34" charset="0"/>
            </a:endParaRPr>
          </a:p>
        </p:txBody>
      </p:sp>
      <p:pic>
        <p:nvPicPr>
          <p:cNvPr id="6" name="Immagine 5">
            <a:extLst>
              <a:ext uri="{FF2B5EF4-FFF2-40B4-BE49-F238E27FC236}">
                <a16:creationId xmlns:a16="http://schemas.microsoft.com/office/drawing/2014/main" id="{713E8D1A-E5ED-4574-99C5-526CFADD9A2D}"/>
              </a:ext>
            </a:extLst>
          </p:cNvPr>
          <p:cNvPicPr>
            <a:picLocks noChangeAspect="1"/>
          </p:cNvPicPr>
          <p:nvPr/>
        </p:nvPicPr>
        <p:blipFill>
          <a:blip r:embed="rId2"/>
          <a:stretch>
            <a:fillRect/>
          </a:stretch>
        </p:blipFill>
        <p:spPr>
          <a:xfrm>
            <a:off x="2988000" y="3960000"/>
            <a:ext cx="2753437" cy="1980000"/>
          </a:xfrm>
          <a:prstGeom prst="rect">
            <a:avLst/>
          </a:prstGeom>
        </p:spPr>
      </p:pic>
      <p:pic>
        <p:nvPicPr>
          <p:cNvPr id="34" name="Immagine 33">
            <a:extLst>
              <a:ext uri="{FF2B5EF4-FFF2-40B4-BE49-F238E27FC236}">
                <a16:creationId xmlns:a16="http://schemas.microsoft.com/office/drawing/2014/main" id="{208779CE-245B-4503-A37A-73CA23CAF49B}"/>
              </a:ext>
            </a:extLst>
          </p:cNvPr>
          <p:cNvPicPr>
            <a:picLocks noChangeAspect="1"/>
          </p:cNvPicPr>
          <p:nvPr/>
        </p:nvPicPr>
        <p:blipFill>
          <a:blip r:embed="rId3"/>
          <a:stretch>
            <a:fillRect/>
          </a:stretch>
        </p:blipFill>
        <p:spPr>
          <a:xfrm>
            <a:off x="2988000" y="6372000"/>
            <a:ext cx="2753437" cy="1980000"/>
          </a:xfrm>
          <a:prstGeom prst="rect">
            <a:avLst/>
          </a:prstGeom>
        </p:spPr>
      </p:pic>
      <p:pic>
        <p:nvPicPr>
          <p:cNvPr id="36" name="Immagine 35">
            <a:extLst>
              <a:ext uri="{FF2B5EF4-FFF2-40B4-BE49-F238E27FC236}">
                <a16:creationId xmlns:a16="http://schemas.microsoft.com/office/drawing/2014/main" id="{6FB1C94F-257B-4161-B890-7EC853EE6D50}"/>
              </a:ext>
            </a:extLst>
          </p:cNvPr>
          <p:cNvPicPr>
            <a:picLocks noChangeAspect="1"/>
          </p:cNvPicPr>
          <p:nvPr/>
        </p:nvPicPr>
        <p:blipFill>
          <a:blip r:embed="rId4"/>
          <a:stretch>
            <a:fillRect/>
          </a:stretch>
        </p:blipFill>
        <p:spPr>
          <a:xfrm>
            <a:off x="2988000" y="1548000"/>
            <a:ext cx="2753437" cy="1980000"/>
          </a:xfrm>
          <a:prstGeom prst="rect">
            <a:avLst/>
          </a:prstGeom>
        </p:spPr>
      </p:pic>
    </p:spTree>
    <p:extLst>
      <p:ext uri="{BB962C8B-B14F-4D97-AF65-F5344CB8AC3E}">
        <p14:creationId xmlns:p14="http://schemas.microsoft.com/office/powerpoint/2010/main" val="326063813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07356D1C-4B7E-4766-BC82-DBD360F5B201}"/>
              </a:ext>
            </a:extLst>
          </p:cNvPr>
          <p:cNvSpPr txBox="1">
            <a:spLocks noChangeArrowheads="1"/>
          </p:cNvSpPr>
          <p:nvPr/>
        </p:nvSpPr>
        <p:spPr bwMode="auto">
          <a:xfrm>
            <a:off x="2519999" y="1173480"/>
            <a:ext cx="4032000" cy="8005623"/>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p>
            <a:pPr indent="-342900" algn="l">
              <a:spcBef>
                <a:spcPts val="200"/>
              </a:spcBef>
            </a:pPr>
            <a:r>
              <a:rPr lang="en-US" sz="900" kern="0" dirty="0">
                <a:solidFill>
                  <a:srgbClr val="146BBA"/>
                </a:solidFill>
                <a:latin typeface="Myriad Pro"/>
                <a:cs typeface="Calibri" pitchFamily="34" charset="0"/>
              </a:rPr>
              <a:t>Example 4:</a:t>
            </a:r>
            <a:r>
              <a:rPr lang="en-US" sz="900" b="0" kern="0" dirty="0">
                <a:solidFill>
                  <a:schemeClr val="tx1"/>
                </a:solidFill>
                <a:latin typeface="Myriad Pro"/>
                <a:cs typeface="Calibri" pitchFamily="34" charset="0"/>
              </a:rPr>
              <a:t> Exception for the month of March 2020; the rule created provides Tariff 3 all day any day of the week</a:t>
            </a: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r>
              <a:rPr lang="en-US" sz="900" kern="0" dirty="0">
                <a:solidFill>
                  <a:srgbClr val="146BBA"/>
                </a:solidFill>
                <a:latin typeface="Myriad Pro"/>
                <a:cs typeface="Calibri" pitchFamily="34" charset="0"/>
              </a:rPr>
              <a:t>IMPORTANT:</a:t>
            </a:r>
            <a:r>
              <a:rPr lang="en-US" sz="900" b="0" kern="0" dirty="0">
                <a:solidFill>
                  <a:schemeClr val="tx1"/>
                </a:solidFill>
                <a:latin typeface="Myriad Pro"/>
                <a:cs typeface="Calibri" pitchFamily="34" charset="0"/>
              </a:rPr>
              <a:t> the operating logic of the cost rules is based on a “true” or “false” criteria of the rules.</a:t>
            </a:r>
            <a:br>
              <a:rPr lang="en-US" sz="900" b="0" kern="0" dirty="0">
                <a:solidFill>
                  <a:schemeClr val="tx1"/>
                </a:solidFill>
                <a:latin typeface="Myriad Pro"/>
                <a:cs typeface="Calibri" pitchFamily="34" charset="0"/>
              </a:rPr>
            </a:br>
            <a:r>
              <a:rPr lang="en-US" sz="900" b="0" kern="0" dirty="0">
                <a:solidFill>
                  <a:schemeClr val="tx1"/>
                </a:solidFill>
                <a:latin typeface="Myriad Pro"/>
                <a:cs typeface="Calibri" pitchFamily="34" charset="0"/>
              </a:rPr>
              <a:t>The web server analyzes the rules created by the user starting from the top down. Once a true rule has been identified, the server stops the analysis until the end of the period defined in the true rule.</a:t>
            </a:r>
            <a:br>
              <a:rPr lang="en-US" sz="900" b="0" kern="0" dirty="0">
                <a:solidFill>
                  <a:schemeClr val="tx1"/>
                </a:solidFill>
                <a:latin typeface="Myriad Pro"/>
                <a:cs typeface="Calibri" pitchFamily="34" charset="0"/>
              </a:rPr>
            </a:br>
            <a:r>
              <a:rPr lang="en-US" sz="900" b="0" kern="0" dirty="0">
                <a:solidFill>
                  <a:schemeClr val="tx1"/>
                </a:solidFill>
                <a:latin typeface="Myriad Pro"/>
                <a:cs typeface="Calibri" pitchFamily="34" charset="0"/>
              </a:rPr>
              <a:t>For this reason it is necessary to arrange the created rules and move them using the “Move up” and “Move down” buttons placing the Exceptions always in the first positions in the rules list.</a:t>
            </a:r>
          </a:p>
          <a:p>
            <a:pPr lvl="0" indent="-342900" algn="l">
              <a:spcBef>
                <a:spcPts val="200"/>
              </a:spcBef>
            </a:pPr>
            <a:r>
              <a:rPr lang="en-US" sz="900" b="0" kern="0" dirty="0">
                <a:solidFill>
                  <a:schemeClr val="tx1"/>
                </a:solidFill>
                <a:latin typeface="Myriad Pro"/>
                <a:cs typeface="Calibri" pitchFamily="34" charset="0"/>
              </a:rPr>
              <a:t>Using Rules of the example 4, correct order is </a:t>
            </a:r>
            <a:r>
              <a:rPr lang="en-US" sz="800" b="0" i="1" kern="0" dirty="0">
                <a:solidFill>
                  <a:schemeClr val="tx1"/>
                </a:solidFill>
                <a:latin typeface="Myriad Pro"/>
                <a:cs typeface="Calibri" pitchFamily="34" charset="0"/>
              </a:rPr>
              <a:t>(see image below)</a:t>
            </a:r>
            <a:r>
              <a:rPr lang="en-US" sz="900" b="0" kern="0" dirty="0">
                <a:solidFill>
                  <a:schemeClr val="tx1"/>
                </a:solidFill>
                <a:latin typeface="Myriad Pro"/>
                <a:cs typeface="Calibri" pitchFamily="34" charset="0"/>
              </a:rPr>
              <a:t>:</a:t>
            </a:r>
            <a:br>
              <a:rPr lang="en-US" sz="900" b="0" kern="0" dirty="0">
                <a:solidFill>
                  <a:schemeClr val="tx1"/>
                </a:solidFill>
                <a:latin typeface="Myriad Pro"/>
                <a:cs typeface="Calibri" pitchFamily="34" charset="0"/>
              </a:rPr>
            </a:br>
            <a:r>
              <a:rPr lang="en-US" sz="900" b="0" kern="0" dirty="0">
                <a:solidFill>
                  <a:schemeClr val="tx1"/>
                </a:solidFill>
                <a:latin typeface="Myriad Pro"/>
                <a:cs typeface="Calibri" pitchFamily="34" charset="0"/>
              </a:rPr>
              <a:t>1</a:t>
            </a:r>
            <a:r>
              <a:rPr lang="en-US" sz="900" b="0" kern="0" baseline="30000" dirty="0">
                <a:solidFill>
                  <a:schemeClr val="tx1"/>
                </a:solidFill>
                <a:latin typeface="Myriad Pro"/>
                <a:cs typeface="Calibri" pitchFamily="34" charset="0"/>
              </a:rPr>
              <a:t>st</a:t>
            </a:r>
            <a:r>
              <a:rPr lang="en-US" sz="900" b="0" kern="0" dirty="0">
                <a:solidFill>
                  <a:schemeClr val="tx1"/>
                </a:solidFill>
                <a:latin typeface="Myriad Pro"/>
                <a:cs typeface="Calibri" pitchFamily="34" charset="0"/>
              </a:rPr>
              <a:t>: Rule related to March 2020 with Tariff 3</a:t>
            </a:r>
            <a:br>
              <a:rPr lang="en-US" sz="900" b="0" kern="0" dirty="0">
                <a:solidFill>
                  <a:schemeClr val="tx1"/>
                </a:solidFill>
                <a:latin typeface="Myriad Pro"/>
                <a:cs typeface="Calibri" pitchFamily="34" charset="0"/>
              </a:rPr>
            </a:br>
            <a:r>
              <a:rPr lang="en-US" sz="900" b="0" kern="0" dirty="0">
                <a:solidFill>
                  <a:schemeClr val="tx1"/>
                </a:solidFill>
                <a:latin typeface="Myriad Pro"/>
                <a:cs typeface="Calibri" pitchFamily="34" charset="0"/>
              </a:rPr>
              <a:t>2</a:t>
            </a:r>
            <a:r>
              <a:rPr lang="en-US" sz="900" b="0" kern="0" baseline="30000" dirty="0">
                <a:solidFill>
                  <a:schemeClr val="tx1"/>
                </a:solidFill>
                <a:latin typeface="Myriad Pro"/>
                <a:cs typeface="Calibri" pitchFamily="34" charset="0"/>
              </a:rPr>
              <a:t>nd</a:t>
            </a:r>
            <a:r>
              <a:rPr lang="en-US" sz="900" b="0" kern="0" dirty="0">
                <a:solidFill>
                  <a:schemeClr val="tx1"/>
                </a:solidFill>
                <a:latin typeface="Myriad Pro"/>
                <a:cs typeface="Calibri" pitchFamily="34" charset="0"/>
              </a:rPr>
              <a:t>: Rule related to Christmas day with Tariff 2</a:t>
            </a:r>
          </a:p>
          <a:p>
            <a:pPr indent="-342900" algn="l">
              <a:spcBef>
                <a:spcPts val="200"/>
              </a:spcBef>
            </a:pPr>
            <a:r>
              <a:rPr lang="en-US" sz="900" b="0" kern="0" dirty="0">
                <a:solidFill>
                  <a:schemeClr val="tx1"/>
                </a:solidFill>
                <a:latin typeface="Myriad Pro"/>
                <a:cs typeface="Calibri" pitchFamily="34" charset="0"/>
              </a:rPr>
              <a:t>3</a:t>
            </a:r>
            <a:r>
              <a:rPr lang="en-US" sz="900" b="0" kern="0" baseline="30000" dirty="0">
                <a:solidFill>
                  <a:schemeClr val="tx1"/>
                </a:solidFill>
                <a:latin typeface="Myriad Pro"/>
                <a:cs typeface="Calibri" pitchFamily="34" charset="0"/>
              </a:rPr>
              <a:t>rd</a:t>
            </a:r>
            <a:r>
              <a:rPr lang="en-US" sz="900" b="0" kern="0" dirty="0">
                <a:solidFill>
                  <a:schemeClr val="tx1"/>
                </a:solidFill>
                <a:latin typeface="Myriad Pro"/>
                <a:cs typeface="Calibri" pitchFamily="34" charset="0"/>
              </a:rPr>
              <a:t>: Rule from 00:00 to 18:59 with Tariff 1</a:t>
            </a:r>
          </a:p>
          <a:p>
            <a:pPr indent="-342900" algn="l">
              <a:spcBef>
                <a:spcPts val="200"/>
              </a:spcBef>
            </a:pPr>
            <a:r>
              <a:rPr lang="en-US" sz="900" b="0" kern="0" dirty="0">
                <a:solidFill>
                  <a:schemeClr val="tx1"/>
                </a:solidFill>
                <a:latin typeface="Myriad Pro"/>
                <a:cs typeface="Calibri" pitchFamily="34" charset="0"/>
              </a:rPr>
              <a:t>4</a:t>
            </a:r>
            <a:r>
              <a:rPr lang="en-US" sz="900" b="0" kern="0" baseline="30000" dirty="0">
                <a:solidFill>
                  <a:schemeClr val="tx1"/>
                </a:solidFill>
                <a:latin typeface="Myriad Pro"/>
                <a:cs typeface="Calibri" pitchFamily="34" charset="0"/>
              </a:rPr>
              <a:t>th</a:t>
            </a:r>
            <a:r>
              <a:rPr lang="en-US" sz="900" b="0" kern="0" dirty="0">
                <a:solidFill>
                  <a:schemeClr val="tx1"/>
                </a:solidFill>
                <a:latin typeface="Myriad Pro"/>
                <a:cs typeface="Calibri" pitchFamily="34" charset="0"/>
              </a:rPr>
              <a:t>: Rule from 19:00 to 23:59 with Tariff 2</a:t>
            </a:r>
          </a:p>
        </p:txBody>
      </p:sp>
      <p:pic>
        <p:nvPicPr>
          <p:cNvPr id="3" name="Immagine 2">
            <a:extLst>
              <a:ext uri="{FF2B5EF4-FFF2-40B4-BE49-F238E27FC236}">
                <a16:creationId xmlns:a16="http://schemas.microsoft.com/office/drawing/2014/main" id="{38D47D18-9C72-4E70-9E70-F7CD82CFE971}"/>
              </a:ext>
            </a:extLst>
          </p:cNvPr>
          <p:cNvPicPr>
            <a:picLocks noChangeAspect="1"/>
          </p:cNvPicPr>
          <p:nvPr/>
        </p:nvPicPr>
        <p:blipFill>
          <a:blip r:embed="rId2"/>
          <a:stretch>
            <a:fillRect/>
          </a:stretch>
        </p:blipFill>
        <p:spPr>
          <a:xfrm>
            <a:off x="2988000" y="1548000"/>
            <a:ext cx="2753437" cy="1980000"/>
          </a:xfrm>
          <a:prstGeom prst="rect">
            <a:avLst/>
          </a:prstGeom>
        </p:spPr>
      </p:pic>
      <p:pic>
        <p:nvPicPr>
          <p:cNvPr id="4" name="Immagine 3">
            <a:extLst>
              <a:ext uri="{FF2B5EF4-FFF2-40B4-BE49-F238E27FC236}">
                <a16:creationId xmlns:a16="http://schemas.microsoft.com/office/drawing/2014/main" id="{83507B29-F733-44B4-A094-0EE6680210F8}"/>
              </a:ext>
            </a:extLst>
          </p:cNvPr>
          <p:cNvPicPr>
            <a:picLocks noChangeAspect="1"/>
          </p:cNvPicPr>
          <p:nvPr/>
        </p:nvPicPr>
        <p:blipFill>
          <a:blip r:embed="rId3"/>
          <a:stretch>
            <a:fillRect/>
          </a:stretch>
        </p:blipFill>
        <p:spPr>
          <a:xfrm>
            <a:off x="2988000" y="5724000"/>
            <a:ext cx="2753437" cy="1980000"/>
          </a:xfrm>
          <a:prstGeom prst="rect">
            <a:avLst/>
          </a:prstGeom>
        </p:spPr>
      </p:pic>
    </p:spTree>
    <p:extLst>
      <p:ext uri="{BB962C8B-B14F-4D97-AF65-F5344CB8AC3E}">
        <p14:creationId xmlns:p14="http://schemas.microsoft.com/office/powerpoint/2010/main" val="196235282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3">
            <a:extLst>
              <a:ext uri="{FF2B5EF4-FFF2-40B4-BE49-F238E27FC236}">
                <a16:creationId xmlns:a16="http://schemas.microsoft.com/office/drawing/2014/main" id="{C3F5A020-3323-4684-A6E4-9B3722ECE77E}"/>
              </a:ext>
            </a:extLst>
          </p:cNvPr>
          <p:cNvSpPr txBox="1">
            <a:spLocks noChangeArrowheads="1"/>
          </p:cNvSpPr>
          <p:nvPr/>
        </p:nvSpPr>
        <p:spPr bwMode="auto">
          <a:xfrm>
            <a:off x="2519999" y="884724"/>
            <a:ext cx="4032000" cy="8005623"/>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p>
            <a:pPr lvl="0" indent="87313" algn="l">
              <a:spcBef>
                <a:spcPts val="200"/>
              </a:spcBef>
              <a:buFont typeface="Arial" pitchFamily="34" charset="0"/>
              <a:buChar char="•"/>
            </a:pPr>
            <a:r>
              <a:rPr lang="en-US" sz="900" kern="0" dirty="0">
                <a:solidFill>
                  <a:schemeClr val="tx1"/>
                </a:solidFill>
                <a:latin typeface="Myriad Pro"/>
                <a:cs typeface="Calibri" pitchFamily="34" charset="0"/>
              </a:rPr>
              <a:t>Consumptions costs set and assigned with previous versions</a:t>
            </a:r>
            <a:endParaRPr lang="en-GB" sz="900" b="0" kern="0" dirty="0">
              <a:solidFill>
                <a:schemeClr val="tx1"/>
              </a:solidFill>
              <a:latin typeface="Myriad Pro"/>
              <a:cs typeface="Calibri" pitchFamily="34" charset="0"/>
            </a:endParaRPr>
          </a:p>
          <a:p>
            <a:pPr lvl="0" algn="l">
              <a:spcBef>
                <a:spcPts val="200"/>
              </a:spcBef>
            </a:pPr>
            <a:r>
              <a:rPr lang="en-US" sz="900" b="0" kern="0" dirty="0">
                <a:solidFill>
                  <a:schemeClr val="tx1"/>
                </a:solidFill>
                <a:latin typeface="Myriad Pro"/>
                <a:cs typeface="Calibri" pitchFamily="34" charset="0"/>
              </a:rPr>
              <a:t>As previously said, updating a web server in which Electricity, Gas or Water consumption costs were already set </a:t>
            </a:r>
            <a:r>
              <a:rPr lang="en-US" sz="800" b="0" i="1" kern="0" dirty="0">
                <a:solidFill>
                  <a:schemeClr val="tx1"/>
                </a:solidFill>
                <a:latin typeface="Myriad Pro"/>
                <a:cs typeface="Calibri" pitchFamily="34" charset="0"/>
              </a:rPr>
              <a:t>(see image below as example)</a:t>
            </a:r>
            <a:r>
              <a:rPr lang="en-US" sz="900" b="0" kern="0" dirty="0">
                <a:solidFill>
                  <a:schemeClr val="tx1"/>
                </a:solidFill>
                <a:latin typeface="Myriad Pro"/>
                <a:cs typeface="Calibri" pitchFamily="34" charset="0"/>
              </a:rPr>
              <a:t>, in the new “Bill of consumptions” page these are displayed as an always valid Rule </a:t>
            </a:r>
            <a:r>
              <a:rPr lang="en-US" sz="800" b="0" i="1" kern="0" dirty="0">
                <a:solidFill>
                  <a:schemeClr val="tx1"/>
                </a:solidFill>
                <a:latin typeface="Myriad Pro"/>
                <a:cs typeface="Calibri" pitchFamily="34" charset="0"/>
              </a:rPr>
              <a:t>(one for each load type)</a:t>
            </a:r>
            <a:r>
              <a:rPr lang="en-US" sz="900" b="0" kern="0" dirty="0">
                <a:solidFill>
                  <a:schemeClr val="tx1"/>
                </a:solidFill>
                <a:latin typeface="Myriad Pro"/>
                <a:cs typeface="Calibri" pitchFamily="34" charset="0"/>
              </a:rPr>
              <a:t> with which  the tariff called “DEFUALT” is associated.</a:t>
            </a:r>
          </a:p>
          <a:p>
            <a:pPr marL="2952000" lvl="0" algn="l">
              <a:spcBef>
                <a:spcPts val="200"/>
              </a:spcBef>
            </a:pPr>
            <a:endParaRPr lang="en-US" sz="900" b="0" kern="0" dirty="0">
              <a:solidFill>
                <a:schemeClr val="tx1"/>
              </a:solidFill>
              <a:latin typeface="Myriad Pro"/>
              <a:cs typeface="Calibri" pitchFamily="34" charset="0"/>
            </a:endParaRPr>
          </a:p>
          <a:p>
            <a:pPr marL="2952000" lvl="0" algn="l">
              <a:spcBef>
                <a:spcPts val="200"/>
              </a:spcBef>
            </a:pPr>
            <a:r>
              <a:rPr lang="en-US" sz="800" b="0" i="1" kern="0" dirty="0">
                <a:solidFill>
                  <a:schemeClr val="tx1"/>
                </a:solidFill>
                <a:latin typeface="Myriad Pro"/>
                <a:cs typeface="Calibri" pitchFamily="34" charset="0"/>
              </a:rPr>
              <a:t>Bill of consumptions page up to 3.7.1 version, with consumption</a:t>
            </a:r>
            <a:br>
              <a:rPr lang="en-US" sz="800" b="0" i="1" kern="0" dirty="0">
                <a:solidFill>
                  <a:schemeClr val="tx1"/>
                </a:solidFill>
                <a:latin typeface="Myriad Pro"/>
                <a:cs typeface="Calibri" pitchFamily="34" charset="0"/>
              </a:rPr>
            </a:br>
            <a:r>
              <a:rPr lang="en-US" sz="800" b="0" i="1" kern="0" dirty="0">
                <a:solidFill>
                  <a:schemeClr val="tx1"/>
                </a:solidFill>
                <a:latin typeface="Myriad Pro"/>
                <a:cs typeface="Calibri" pitchFamily="34" charset="0"/>
              </a:rPr>
              <a:t>costs set</a:t>
            </a:r>
          </a:p>
          <a:p>
            <a:pPr marL="2952000" lvl="0" algn="l">
              <a:spcBef>
                <a:spcPts val="200"/>
              </a:spcBef>
            </a:pPr>
            <a:endParaRPr lang="en-US" sz="900" b="0" kern="0" dirty="0">
              <a:solidFill>
                <a:schemeClr val="tx1"/>
              </a:solidFill>
              <a:latin typeface="Myriad Pro"/>
              <a:cs typeface="Calibri" pitchFamily="34" charset="0"/>
            </a:endParaRPr>
          </a:p>
          <a:p>
            <a:pPr marL="2952000" lvl="0" algn="l">
              <a:spcBef>
                <a:spcPts val="200"/>
              </a:spcBef>
            </a:pPr>
            <a:endParaRPr lang="en-US" sz="900" b="0" kern="0" dirty="0">
              <a:solidFill>
                <a:schemeClr val="tx1"/>
              </a:solidFill>
              <a:latin typeface="Myriad Pro"/>
              <a:cs typeface="Calibri" pitchFamily="34" charset="0"/>
            </a:endParaRPr>
          </a:p>
          <a:p>
            <a:pPr marL="2952000" lvl="0" algn="l">
              <a:spcBef>
                <a:spcPts val="200"/>
              </a:spcBef>
            </a:pPr>
            <a:endParaRPr lang="en-US" sz="900" b="0" kern="0" dirty="0">
              <a:solidFill>
                <a:schemeClr val="tx1"/>
              </a:solidFill>
              <a:latin typeface="Myriad Pro"/>
              <a:cs typeface="Calibri" pitchFamily="34" charset="0"/>
            </a:endParaRPr>
          </a:p>
          <a:p>
            <a:pPr marL="2952000" lvl="0" algn="l">
              <a:spcBef>
                <a:spcPts val="200"/>
              </a:spcBef>
            </a:pPr>
            <a:endParaRPr lang="en-US" sz="900" b="0" kern="0" dirty="0">
              <a:solidFill>
                <a:schemeClr val="tx1"/>
              </a:solidFill>
              <a:latin typeface="Myriad Pro"/>
              <a:cs typeface="Calibri" pitchFamily="34" charset="0"/>
            </a:endParaRPr>
          </a:p>
          <a:p>
            <a:pPr marL="2952000" lvl="0" algn="l">
              <a:spcBef>
                <a:spcPts val="200"/>
              </a:spcBef>
            </a:pPr>
            <a:endParaRPr lang="en-US" sz="900" b="0" kern="0" dirty="0">
              <a:solidFill>
                <a:schemeClr val="tx1"/>
              </a:solidFill>
              <a:latin typeface="Myriad Pro"/>
              <a:cs typeface="Calibri" pitchFamily="34" charset="0"/>
            </a:endParaRPr>
          </a:p>
          <a:p>
            <a:pPr marL="2952000" lvl="0" algn="l">
              <a:spcBef>
                <a:spcPts val="200"/>
              </a:spcBef>
            </a:pPr>
            <a:endParaRPr lang="en-US" sz="900" b="0" kern="0" dirty="0">
              <a:solidFill>
                <a:schemeClr val="tx1"/>
              </a:solidFill>
              <a:latin typeface="Myriad Pro"/>
              <a:cs typeface="Calibri" pitchFamily="34" charset="0"/>
            </a:endParaRPr>
          </a:p>
          <a:p>
            <a:pPr marL="2952000" lvl="0" algn="l">
              <a:spcBef>
                <a:spcPts val="200"/>
              </a:spcBef>
            </a:pPr>
            <a:endParaRPr lang="en-US" sz="900" b="0" kern="0" dirty="0">
              <a:solidFill>
                <a:schemeClr val="tx1"/>
              </a:solidFill>
              <a:latin typeface="Myriad Pro"/>
              <a:cs typeface="Calibri" pitchFamily="34" charset="0"/>
            </a:endParaRPr>
          </a:p>
          <a:p>
            <a:pPr marL="2952000" lvl="0" algn="l">
              <a:spcBef>
                <a:spcPts val="200"/>
              </a:spcBef>
            </a:pPr>
            <a:endParaRPr lang="en-US" sz="900" b="0" kern="0" dirty="0">
              <a:solidFill>
                <a:schemeClr val="tx1"/>
              </a:solidFill>
              <a:latin typeface="Myriad Pro"/>
              <a:cs typeface="Calibri" pitchFamily="34" charset="0"/>
            </a:endParaRPr>
          </a:p>
          <a:p>
            <a:pPr marL="2952000" lvl="0" algn="l">
              <a:spcBef>
                <a:spcPts val="200"/>
              </a:spcBef>
            </a:pPr>
            <a:endParaRPr lang="en-US" sz="900" b="0" kern="0" dirty="0">
              <a:solidFill>
                <a:schemeClr val="tx1"/>
              </a:solidFill>
              <a:latin typeface="Myriad Pro"/>
              <a:cs typeface="Calibri" pitchFamily="34" charset="0"/>
            </a:endParaRPr>
          </a:p>
          <a:p>
            <a:pPr marL="2952000" lvl="0" algn="l">
              <a:spcBef>
                <a:spcPts val="200"/>
              </a:spcBef>
            </a:pPr>
            <a:endParaRPr lang="en-US" sz="900" b="0" kern="0" dirty="0">
              <a:solidFill>
                <a:schemeClr val="tx1"/>
              </a:solidFill>
              <a:latin typeface="Myriad Pro"/>
              <a:cs typeface="Calibri" pitchFamily="34" charset="0"/>
            </a:endParaRPr>
          </a:p>
          <a:p>
            <a:pPr marL="2952000" lvl="0" algn="l">
              <a:spcBef>
                <a:spcPts val="200"/>
              </a:spcBef>
            </a:pPr>
            <a:r>
              <a:rPr lang="en-US" sz="800" b="0" i="1" kern="0" dirty="0">
                <a:solidFill>
                  <a:schemeClr val="tx1"/>
                </a:solidFill>
                <a:latin typeface="Myriad Pro"/>
                <a:cs typeface="Calibri" pitchFamily="34" charset="0"/>
              </a:rPr>
              <a:t>Bill of consumptions page from 3.8.1 version, with Rule associated to “Default” tariff</a:t>
            </a:r>
            <a:endParaRPr lang="en-US" sz="800" b="0" kern="0" dirty="0">
              <a:solidFill>
                <a:schemeClr val="tx1"/>
              </a:solidFill>
              <a:latin typeface="Myriad Pro"/>
              <a:cs typeface="Calibri" pitchFamily="34" charset="0"/>
            </a:endParaRPr>
          </a:p>
          <a:p>
            <a:pPr algn="l">
              <a:spcBef>
                <a:spcPts val="200"/>
              </a:spcBef>
            </a:pPr>
            <a:endParaRPr lang="en-US" sz="900" b="0" kern="0" dirty="0">
              <a:solidFill>
                <a:schemeClr val="tx1"/>
              </a:solidFill>
              <a:latin typeface="Myriad Pro"/>
              <a:cs typeface="Calibri" pitchFamily="34" charset="0"/>
            </a:endParaRPr>
          </a:p>
          <a:p>
            <a:pPr algn="l">
              <a:spcBef>
                <a:spcPts val="200"/>
              </a:spcBef>
            </a:pPr>
            <a:endParaRPr lang="en-US" sz="900" b="0" kern="0" dirty="0">
              <a:solidFill>
                <a:schemeClr val="tx1"/>
              </a:solidFill>
              <a:latin typeface="Myriad Pro"/>
              <a:cs typeface="Calibri" pitchFamily="34" charset="0"/>
            </a:endParaRPr>
          </a:p>
          <a:p>
            <a:pPr algn="l">
              <a:spcBef>
                <a:spcPts val="200"/>
              </a:spcBef>
            </a:pPr>
            <a:endParaRPr lang="en-US" sz="900" b="0" kern="0" dirty="0">
              <a:solidFill>
                <a:schemeClr val="tx1"/>
              </a:solidFill>
              <a:latin typeface="Myriad Pro"/>
              <a:cs typeface="Calibri" pitchFamily="34" charset="0"/>
            </a:endParaRPr>
          </a:p>
          <a:p>
            <a:pPr algn="l">
              <a:spcBef>
                <a:spcPts val="200"/>
              </a:spcBef>
            </a:pPr>
            <a:endParaRPr lang="en-US" sz="900" b="0" kern="0" dirty="0">
              <a:solidFill>
                <a:schemeClr val="tx1"/>
              </a:solidFill>
              <a:latin typeface="Myriad Pro"/>
              <a:cs typeface="Calibri" pitchFamily="34" charset="0"/>
            </a:endParaRPr>
          </a:p>
          <a:p>
            <a:pPr algn="l">
              <a:spcBef>
                <a:spcPts val="200"/>
              </a:spcBef>
            </a:pPr>
            <a:endParaRPr lang="en-US" sz="900" b="0" kern="0" dirty="0">
              <a:solidFill>
                <a:schemeClr val="tx1"/>
              </a:solidFill>
              <a:latin typeface="Myriad Pro"/>
              <a:cs typeface="Calibri" pitchFamily="34" charset="0"/>
            </a:endParaRPr>
          </a:p>
          <a:p>
            <a:pPr algn="l">
              <a:spcBef>
                <a:spcPts val="200"/>
              </a:spcBef>
            </a:pPr>
            <a:endParaRPr lang="en-US" sz="900" b="0" kern="0" dirty="0">
              <a:solidFill>
                <a:schemeClr val="tx1"/>
              </a:solidFill>
              <a:latin typeface="Myriad Pro"/>
              <a:cs typeface="Calibri" pitchFamily="34" charset="0"/>
            </a:endParaRPr>
          </a:p>
          <a:p>
            <a:pPr algn="l">
              <a:spcBef>
                <a:spcPts val="200"/>
              </a:spcBef>
            </a:pPr>
            <a:endParaRPr lang="en-US" sz="900" b="0" kern="0" dirty="0">
              <a:solidFill>
                <a:schemeClr val="tx1"/>
              </a:solidFill>
              <a:latin typeface="Myriad Pro"/>
              <a:cs typeface="Calibri" pitchFamily="34" charset="0"/>
            </a:endParaRPr>
          </a:p>
          <a:p>
            <a:pPr algn="l">
              <a:spcBef>
                <a:spcPts val="200"/>
              </a:spcBef>
            </a:pPr>
            <a:endParaRPr lang="en-US" sz="900" b="0" kern="0" dirty="0">
              <a:solidFill>
                <a:schemeClr val="tx1"/>
              </a:solidFill>
              <a:latin typeface="Myriad Pro"/>
              <a:cs typeface="Calibri" pitchFamily="34" charset="0"/>
            </a:endParaRPr>
          </a:p>
          <a:p>
            <a:pPr algn="l">
              <a:spcBef>
                <a:spcPts val="200"/>
              </a:spcBef>
            </a:pPr>
            <a:endParaRPr lang="en-US" sz="900" b="0" kern="0" dirty="0">
              <a:solidFill>
                <a:schemeClr val="tx1"/>
              </a:solidFill>
              <a:latin typeface="Myriad Pro"/>
              <a:cs typeface="Calibri" pitchFamily="34" charset="0"/>
            </a:endParaRPr>
          </a:p>
          <a:p>
            <a:pPr algn="l">
              <a:spcBef>
                <a:spcPts val="200"/>
              </a:spcBef>
            </a:pPr>
            <a:r>
              <a:rPr lang="en-US" sz="900" b="0" kern="0" dirty="0">
                <a:solidFill>
                  <a:schemeClr val="tx1"/>
                </a:solidFill>
                <a:latin typeface="Myriad Pro"/>
                <a:cs typeface="Calibri" pitchFamily="34" charset="0"/>
              </a:rPr>
              <a:t>If you don’t want to create new Tariffs or Cost Rules, you can keep this configuration with which web server continue the </a:t>
            </a:r>
            <a:r>
              <a:rPr lang="en-GB" sz="900" b="0" kern="0" noProof="1">
                <a:solidFill>
                  <a:schemeClr val="tx1"/>
                </a:solidFill>
                <a:latin typeface="Myriad Pro" pitchFamily="34" charset="0"/>
                <a:cs typeface="Calibri" pitchFamily="34" charset="0"/>
              </a:rPr>
              <a:t>economic accounting of Electricity, Water and Gas consumptions as before.</a:t>
            </a:r>
            <a:br>
              <a:rPr lang="en-GB" sz="900" b="0" kern="0" noProof="1">
                <a:solidFill>
                  <a:schemeClr val="tx1"/>
                </a:solidFill>
                <a:latin typeface="Myriad Pro" pitchFamily="34" charset="0"/>
                <a:cs typeface="Calibri" pitchFamily="34" charset="0"/>
              </a:rPr>
            </a:br>
            <a:r>
              <a:rPr lang="en-GB" sz="900" b="0" kern="0" noProof="1">
                <a:solidFill>
                  <a:schemeClr val="tx1"/>
                </a:solidFill>
                <a:latin typeface="Myriad Pro" pitchFamily="34" charset="0"/>
                <a:cs typeface="Calibri" pitchFamily="34" charset="0"/>
              </a:rPr>
              <a:t>Otherwise, </a:t>
            </a:r>
            <a:r>
              <a:rPr lang="en-GB" sz="900" kern="0" noProof="1">
                <a:solidFill>
                  <a:schemeClr val="tx1"/>
                </a:solidFill>
                <a:latin typeface="Myriad Pro" pitchFamily="34" charset="0"/>
                <a:cs typeface="Calibri" pitchFamily="34" charset="0"/>
              </a:rPr>
              <a:t>before creating new Tariffs and Rules</a:t>
            </a:r>
            <a:r>
              <a:rPr lang="en-GB" sz="900" b="0" kern="0" noProof="1">
                <a:solidFill>
                  <a:schemeClr val="tx1"/>
                </a:solidFill>
                <a:latin typeface="Myriad Pro" pitchFamily="34" charset="0"/>
                <a:cs typeface="Calibri" pitchFamily="34" charset="0"/>
              </a:rPr>
              <a:t>, we suggest to you to edit “Default” Rule fixing an end validity date </a:t>
            </a:r>
            <a:r>
              <a:rPr lang="en-GB" sz="800" b="0" i="1" kern="0" noProof="1">
                <a:solidFill>
                  <a:schemeClr val="tx1"/>
                </a:solidFill>
                <a:latin typeface="Myriad Pro" pitchFamily="34" charset="0"/>
                <a:cs typeface="Calibri" pitchFamily="34" charset="0"/>
              </a:rPr>
              <a:t>(e.g. </a:t>
            </a:r>
            <a:r>
              <a:rPr lang="en-US" sz="800" b="0" i="1" kern="0" noProof="1">
                <a:solidFill>
                  <a:schemeClr val="tx1"/>
                </a:solidFill>
                <a:latin typeface="Myriad Pro" pitchFamily="34" charset="0"/>
                <a:cs typeface="Calibri" pitchFamily="34" charset="0"/>
              </a:rPr>
              <a:t>the end of the month preceding the month in which the web server was updated</a:t>
            </a:r>
            <a:r>
              <a:rPr lang="en-GB" sz="800" b="0" i="1" kern="0" noProof="1">
                <a:solidFill>
                  <a:schemeClr val="tx1"/>
                </a:solidFill>
                <a:latin typeface="Myriad Pro" pitchFamily="34" charset="0"/>
                <a:cs typeface="Calibri" pitchFamily="34" charset="0"/>
              </a:rPr>
              <a:t>)</a:t>
            </a:r>
            <a:endParaRPr lang="en-GB" sz="900" b="0" i="1" kern="0" noProof="1">
              <a:solidFill>
                <a:schemeClr val="tx1"/>
              </a:solidFill>
              <a:latin typeface="Myriad Pro" pitchFamily="34" charset="0"/>
              <a:cs typeface="Calibri" pitchFamily="34" charset="0"/>
            </a:endParaRPr>
          </a:p>
        </p:txBody>
      </p:sp>
      <p:grpSp>
        <p:nvGrpSpPr>
          <p:cNvPr id="12" name="Gruppo 11">
            <a:extLst>
              <a:ext uri="{FF2B5EF4-FFF2-40B4-BE49-F238E27FC236}">
                <a16:creationId xmlns:a16="http://schemas.microsoft.com/office/drawing/2014/main" id="{148D4AA5-315C-4C61-BB19-75A6C739BD05}"/>
              </a:ext>
            </a:extLst>
          </p:cNvPr>
          <p:cNvGrpSpPr/>
          <p:nvPr/>
        </p:nvGrpSpPr>
        <p:grpSpPr>
          <a:xfrm>
            <a:off x="2772000" y="2016000"/>
            <a:ext cx="2753438" cy="4140000"/>
            <a:chOff x="2772000" y="2124000"/>
            <a:chExt cx="2753438" cy="4140000"/>
          </a:xfrm>
        </p:grpSpPr>
        <p:pic>
          <p:nvPicPr>
            <p:cNvPr id="30" name="Immagine 29">
              <a:extLst>
                <a:ext uri="{FF2B5EF4-FFF2-40B4-BE49-F238E27FC236}">
                  <a16:creationId xmlns:a16="http://schemas.microsoft.com/office/drawing/2014/main" id="{DED81606-9A38-42C8-9E44-D4AFD5652586}"/>
                </a:ext>
              </a:extLst>
            </p:cNvPr>
            <p:cNvPicPr>
              <a:picLocks noChangeAspect="1"/>
            </p:cNvPicPr>
            <p:nvPr/>
          </p:nvPicPr>
          <p:blipFill>
            <a:blip r:embed="rId2"/>
            <a:stretch>
              <a:fillRect/>
            </a:stretch>
          </p:blipFill>
          <p:spPr>
            <a:xfrm>
              <a:off x="2772000" y="4284000"/>
              <a:ext cx="2753437" cy="1980000"/>
            </a:xfrm>
            <a:prstGeom prst="rect">
              <a:avLst/>
            </a:prstGeom>
          </p:spPr>
        </p:pic>
        <p:pic>
          <p:nvPicPr>
            <p:cNvPr id="31" name="Immagine 30">
              <a:extLst>
                <a:ext uri="{FF2B5EF4-FFF2-40B4-BE49-F238E27FC236}">
                  <a16:creationId xmlns:a16="http://schemas.microsoft.com/office/drawing/2014/main" id="{A6900961-E1BC-4213-9349-A58298F3418B}"/>
                </a:ext>
              </a:extLst>
            </p:cNvPr>
            <p:cNvPicPr>
              <a:picLocks noChangeAspect="1"/>
            </p:cNvPicPr>
            <p:nvPr/>
          </p:nvPicPr>
          <p:blipFill>
            <a:blip r:embed="rId3"/>
            <a:stretch>
              <a:fillRect/>
            </a:stretch>
          </p:blipFill>
          <p:spPr>
            <a:xfrm>
              <a:off x="2772000" y="2124000"/>
              <a:ext cx="2753438" cy="1980000"/>
            </a:xfrm>
            <a:prstGeom prst="rect">
              <a:avLst/>
            </a:prstGeom>
          </p:spPr>
        </p:pic>
      </p:grpSp>
      <p:grpSp>
        <p:nvGrpSpPr>
          <p:cNvPr id="13" name="Gruppo 12">
            <a:extLst>
              <a:ext uri="{FF2B5EF4-FFF2-40B4-BE49-F238E27FC236}">
                <a16:creationId xmlns:a16="http://schemas.microsoft.com/office/drawing/2014/main" id="{474FFDDA-71B3-4F3F-B22F-8E244F610528}"/>
              </a:ext>
            </a:extLst>
          </p:cNvPr>
          <p:cNvGrpSpPr/>
          <p:nvPr/>
        </p:nvGrpSpPr>
        <p:grpSpPr>
          <a:xfrm>
            <a:off x="2988000" y="7128000"/>
            <a:ext cx="2753437" cy="1980000"/>
            <a:chOff x="2771999" y="7128000"/>
            <a:chExt cx="2753437" cy="1980000"/>
          </a:xfrm>
        </p:grpSpPr>
        <p:pic>
          <p:nvPicPr>
            <p:cNvPr id="10" name="Immagine 9">
              <a:extLst>
                <a:ext uri="{FF2B5EF4-FFF2-40B4-BE49-F238E27FC236}">
                  <a16:creationId xmlns:a16="http://schemas.microsoft.com/office/drawing/2014/main" id="{9E49E621-B291-49D1-A47A-95B0BD7BD4B9}"/>
                </a:ext>
              </a:extLst>
            </p:cNvPr>
            <p:cNvPicPr>
              <a:picLocks noChangeAspect="1"/>
            </p:cNvPicPr>
            <p:nvPr/>
          </p:nvPicPr>
          <p:blipFill>
            <a:blip r:embed="rId4"/>
            <a:stretch>
              <a:fillRect/>
            </a:stretch>
          </p:blipFill>
          <p:spPr>
            <a:xfrm>
              <a:off x="2771999" y="7128000"/>
              <a:ext cx="2753437" cy="1980000"/>
            </a:xfrm>
            <a:prstGeom prst="rect">
              <a:avLst/>
            </a:prstGeom>
          </p:spPr>
        </p:pic>
        <p:sp>
          <p:nvSpPr>
            <p:cNvPr id="36" name="Rettangolo 35">
              <a:extLst>
                <a:ext uri="{FF2B5EF4-FFF2-40B4-BE49-F238E27FC236}">
                  <a16:creationId xmlns:a16="http://schemas.microsoft.com/office/drawing/2014/main" id="{717EFABD-CB77-42D0-8F09-229DE2C0B259}"/>
                </a:ext>
              </a:extLst>
            </p:cNvPr>
            <p:cNvSpPr>
              <a:spLocks/>
            </p:cNvSpPr>
            <p:nvPr/>
          </p:nvSpPr>
          <p:spPr bwMode="auto">
            <a:xfrm>
              <a:off x="4797807" y="7970286"/>
              <a:ext cx="432000" cy="144000"/>
            </a:xfrm>
            <a:prstGeom prst="rect">
              <a:avLst/>
            </a:prstGeom>
            <a:noFill/>
            <a:ln w="12700"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a:ln>
                  <a:noFill/>
                </a:ln>
                <a:solidFill>
                  <a:srgbClr val="006699"/>
                </a:solidFill>
                <a:effectLst/>
                <a:latin typeface="Arial" charset="0"/>
              </a:endParaRPr>
            </a:p>
          </p:txBody>
        </p:sp>
      </p:grpSp>
      <p:cxnSp>
        <p:nvCxnSpPr>
          <p:cNvPr id="40" name="Connettore 1 47">
            <a:extLst>
              <a:ext uri="{FF2B5EF4-FFF2-40B4-BE49-F238E27FC236}">
                <a16:creationId xmlns:a16="http://schemas.microsoft.com/office/drawing/2014/main" id="{04A5A1F1-F31A-4F2F-807E-F0104D209D08}"/>
              </a:ext>
            </a:extLst>
          </p:cNvPr>
          <p:cNvCxnSpPr>
            <a:cxnSpLocks/>
          </p:cNvCxnSpPr>
          <p:nvPr/>
        </p:nvCxnSpPr>
        <p:spPr bwMode="auto">
          <a:xfrm>
            <a:off x="5484262" y="8038292"/>
            <a:ext cx="396000" cy="0"/>
          </a:xfrm>
          <a:prstGeom prst="line">
            <a:avLst/>
          </a:prstGeom>
          <a:solidFill>
            <a:schemeClr val="accent1"/>
          </a:solidFill>
          <a:ln w="57150" cap="flat" cmpd="sng" algn="ctr">
            <a:solidFill>
              <a:srgbClr val="146BBA"/>
            </a:solidFill>
            <a:prstDash val="solid"/>
            <a:round/>
            <a:headEnd type="triangle" w="med" len="med"/>
            <a:tailEnd type="none" w="med" len="med"/>
          </a:ln>
          <a:effectLst/>
        </p:spPr>
      </p:cxnSp>
    </p:spTree>
    <p:extLst>
      <p:ext uri="{BB962C8B-B14F-4D97-AF65-F5344CB8AC3E}">
        <p14:creationId xmlns:p14="http://schemas.microsoft.com/office/powerpoint/2010/main" val="70701841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egnaposto contenuto 5"/>
          <p:cNvSpPr txBox="1">
            <a:spLocks/>
          </p:cNvSpPr>
          <p:nvPr/>
        </p:nvSpPr>
        <p:spPr>
          <a:xfrm>
            <a:off x="2519999" y="1173163"/>
            <a:ext cx="4032000" cy="8005762"/>
          </a:xfrm>
          <a:prstGeom prst="rect">
            <a:avLst/>
          </a:prstGeom>
          <a:noFill/>
        </p:spPr>
        <p:txBody>
          <a:bodyPr/>
          <a:lstStyle/>
          <a:p>
            <a:pPr marL="342900" lvl="0" indent="-342900" algn="l" eaLnBrk="0" hangingPunct="0">
              <a:spcBef>
                <a:spcPts val="200"/>
              </a:spcBef>
              <a:defRPr/>
            </a:pPr>
            <a:r>
              <a:rPr kumimoji="0" lang="en-US" sz="900" b="1" i="0" u="none" strike="noStrike" kern="0" cap="none" spc="0" normalizeH="0" baseline="0" dirty="0">
                <a:ln>
                  <a:noFill/>
                </a:ln>
                <a:solidFill>
                  <a:srgbClr val="146BBA"/>
                </a:solidFill>
                <a:effectLst/>
                <a:uLnTx/>
                <a:uFillTx/>
                <a:latin typeface="Myriad Pro" pitchFamily="34" charset="0"/>
                <a:ea typeface="+mn-ea"/>
                <a:cs typeface="Calibri" pitchFamily="34" charset="0"/>
              </a:rPr>
              <a:t>7.12.4</a:t>
            </a:r>
            <a:r>
              <a:rPr lang="en-US" sz="900" kern="0" dirty="0">
                <a:solidFill>
                  <a:schemeClr val="tx1"/>
                </a:solidFill>
                <a:latin typeface="Myriad Pro" pitchFamily="34" charset="0"/>
                <a:cs typeface="Calibri" pitchFamily="34" charset="0"/>
              </a:rPr>
              <a:t> Configuration of the data sample rate</a:t>
            </a:r>
            <a:endParaRPr kumimoji="0" lang="en-US" sz="900" b="1"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lvl="0" algn="l" eaLnBrk="0" hangingPunct="0">
              <a:spcBef>
                <a:spcPts val="200"/>
              </a:spcBef>
              <a:defRPr/>
            </a:pPr>
            <a:r>
              <a:rPr lang="en-US" sz="900" b="0" kern="0" dirty="0">
                <a:solidFill>
                  <a:schemeClr val="tx1"/>
                </a:solidFill>
                <a:latin typeface="Myriad Pro" pitchFamily="34" charset="0"/>
                <a:cs typeface="Calibri" pitchFamily="34" charset="0"/>
              </a:rPr>
              <a:t>Optional setting, allows to edit the recording time of Electricity data including statistical data (if available in the devices), of Water and of Gas in the Web Server database.</a:t>
            </a:r>
            <a:r>
              <a:rPr kumimoji="0" lang="en-US" sz="900" b="0" i="0" u="none" strike="noStrike" kern="0" cap="none" spc="0" normalizeH="0" baseline="0" dirty="0">
                <a:ln>
                  <a:noFill/>
                </a:ln>
                <a:solidFill>
                  <a:schemeClr val="tx1"/>
                </a:solidFill>
                <a:effectLst/>
                <a:uLnTx/>
                <a:uFillTx/>
                <a:latin typeface="Myriad Pro" pitchFamily="34" charset="0"/>
                <a:ea typeface="+mn-ea"/>
                <a:cs typeface="Calibri" pitchFamily="34" charset="0"/>
              </a:rPr>
              <a:t>.</a:t>
            </a:r>
            <a:br>
              <a:rPr kumimoji="0" lang="en-US" sz="900" b="0" i="0" u="none" strike="noStrike" kern="0" cap="none" spc="0" normalizeH="0" baseline="0" dirty="0">
                <a:ln>
                  <a:noFill/>
                </a:ln>
                <a:solidFill>
                  <a:schemeClr val="tx1"/>
                </a:solidFill>
                <a:effectLst/>
                <a:uLnTx/>
                <a:uFillTx/>
                <a:latin typeface="Myriad Pro" pitchFamily="34" charset="0"/>
                <a:ea typeface="+mn-ea"/>
                <a:cs typeface="Calibri" pitchFamily="34" charset="0"/>
              </a:rPr>
            </a:br>
            <a:r>
              <a:rPr kumimoji="0" lang="en-US" sz="900" i="0" u="none" strike="noStrike" kern="0" cap="none" spc="0" normalizeH="0" baseline="0" dirty="0">
                <a:ln>
                  <a:noFill/>
                </a:ln>
                <a:solidFill>
                  <a:srgbClr val="146BBA"/>
                </a:solidFill>
                <a:effectLst/>
                <a:uLnTx/>
                <a:uFillTx/>
                <a:latin typeface="Myriad Pro" pitchFamily="34" charset="0"/>
                <a:ea typeface="+mn-ea"/>
                <a:cs typeface="Calibri" pitchFamily="34" charset="0"/>
              </a:rPr>
              <a:t>Note: </a:t>
            </a:r>
            <a:r>
              <a:rPr kumimoji="0" lang="en-US" sz="900" i="0" u="none" strike="noStrike" kern="0" cap="none" spc="0" normalizeH="0" baseline="0" dirty="0">
                <a:ln>
                  <a:noFill/>
                </a:ln>
                <a:solidFill>
                  <a:schemeClr val="tx1"/>
                </a:solidFill>
                <a:effectLst/>
                <a:uLnTx/>
                <a:uFillTx/>
                <a:latin typeface="Myriad Pro" pitchFamily="34" charset="0"/>
                <a:ea typeface="+mn-ea"/>
                <a:cs typeface="Calibri" pitchFamily="34" charset="0"/>
              </a:rPr>
              <a:t> default</a:t>
            </a:r>
            <a:r>
              <a:rPr kumimoji="0" lang="en-US" sz="900" i="0" u="none" strike="noStrike" kern="0" cap="none" spc="0" normalizeH="0" dirty="0">
                <a:ln>
                  <a:noFill/>
                </a:ln>
                <a:solidFill>
                  <a:schemeClr val="tx1"/>
                </a:solidFill>
                <a:effectLst/>
                <a:uLnTx/>
                <a:uFillTx/>
                <a:latin typeface="Myriad Pro" pitchFamily="34" charset="0"/>
                <a:ea typeface="+mn-ea"/>
                <a:cs typeface="Calibri" pitchFamily="34" charset="0"/>
              </a:rPr>
              <a:t> value: 15 minutes   </a:t>
            </a:r>
            <a:endParaRPr kumimoji="0" lang="en-US" sz="90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en-US"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r>
              <a:rPr lang="en-US" sz="900" b="0" kern="0" dirty="0">
                <a:solidFill>
                  <a:schemeClr val="tx1"/>
                </a:solidFill>
                <a:latin typeface="Myriad Pro" pitchFamily="34" charset="0"/>
                <a:cs typeface="Calibri" pitchFamily="34" charset="0"/>
              </a:rPr>
              <a:t>Parameter “Sample rate” affects :</a:t>
            </a:r>
          </a:p>
          <a:p>
            <a:pPr lvl="0" algn="l" eaLnBrk="0" hangingPunct="0">
              <a:spcBef>
                <a:spcPts val="200"/>
              </a:spcBef>
              <a:defRPr/>
            </a:pPr>
            <a:r>
              <a:rPr lang="en-US" sz="900" b="0" kern="0" dirty="0">
                <a:solidFill>
                  <a:schemeClr val="tx1"/>
                </a:solidFill>
                <a:latin typeface="Myriad Pro" pitchFamily="34" charset="0"/>
                <a:cs typeface="Calibri" pitchFamily="34" charset="0"/>
              </a:rPr>
              <a:t>- histograms updating in the consumptions display pages</a:t>
            </a:r>
            <a:endParaRPr kumimoji="0" lang="en-US" sz="900" b="0" i="0" u="none" strike="noStrike" kern="0" cap="none" spc="0" normalizeH="0" dirty="0">
              <a:ln>
                <a:noFill/>
              </a:ln>
              <a:solidFill>
                <a:schemeClr val="tx1"/>
              </a:solidFill>
              <a:effectLst/>
              <a:uLnTx/>
              <a:uFillTx/>
              <a:latin typeface="Myriad Pro" pitchFamily="34" charset="0"/>
              <a:ea typeface="+mn-ea"/>
              <a:cs typeface="Calibri" pitchFamily="34" charset="0"/>
            </a:endParaRPr>
          </a:p>
          <a:p>
            <a:pPr lvl="0" algn="l" eaLnBrk="0" hangingPunct="0">
              <a:spcBef>
                <a:spcPts val="200"/>
              </a:spcBef>
              <a:defRPr/>
            </a:pPr>
            <a:r>
              <a:rPr lang="en-US" sz="900" b="0" kern="0" dirty="0">
                <a:solidFill>
                  <a:schemeClr val="tx1"/>
                </a:solidFill>
                <a:latin typeface="Myriad Pro" pitchFamily="34" charset="0"/>
                <a:cs typeface="Calibri" pitchFamily="34" charset="0"/>
              </a:rPr>
              <a:t>- Recording of consumptions data in the database</a:t>
            </a:r>
          </a:p>
          <a:p>
            <a:pPr algn="l" eaLnBrk="0" hangingPunct="0">
              <a:spcBef>
                <a:spcPts val="200"/>
              </a:spcBef>
              <a:defRPr/>
            </a:pPr>
            <a:r>
              <a:rPr lang="en-US" sz="900" b="0" kern="0" dirty="0">
                <a:solidFill>
                  <a:schemeClr val="tx1"/>
                </a:solidFill>
                <a:latin typeface="Myriad Pro" pitchFamily="34" charset="0"/>
                <a:cs typeface="Calibri" pitchFamily="34" charset="0"/>
              </a:rPr>
              <a:t>- recording of the statistical values (average values, minimum, maximum, ...) for measuring devices which have these values</a:t>
            </a:r>
          </a:p>
          <a:p>
            <a:pPr lvl="0" algn="l" eaLnBrk="0" hangingPunct="0">
              <a:spcBef>
                <a:spcPts val="200"/>
              </a:spcBef>
              <a:defRPr/>
            </a:pPr>
            <a:r>
              <a:rPr kumimoji="0" lang="en-US" sz="900" b="0" i="0" u="none" strike="noStrike" kern="0" cap="none" spc="0" normalizeH="0" baseline="0" dirty="0">
                <a:ln>
                  <a:noFill/>
                </a:ln>
                <a:solidFill>
                  <a:schemeClr val="tx1"/>
                </a:solidFill>
                <a:effectLst/>
                <a:uLnTx/>
                <a:uFillTx/>
                <a:latin typeface="Myriad Pro" pitchFamily="34" charset="0"/>
                <a:ea typeface="+mn-ea"/>
                <a:cs typeface="Calibri" pitchFamily="34" charset="0"/>
              </a:rPr>
              <a:t>- </a:t>
            </a:r>
            <a:r>
              <a:rPr lang="en-US" sz="900" b="0" kern="0" dirty="0">
                <a:solidFill>
                  <a:schemeClr val="tx1"/>
                </a:solidFill>
                <a:latin typeface="Myriad Pro" pitchFamily="34" charset="0"/>
                <a:cs typeface="Calibri" pitchFamily="34" charset="0"/>
              </a:rPr>
              <a:t>“CSV” files saved in the FTP space of the web server</a:t>
            </a:r>
          </a:p>
          <a:p>
            <a:pPr lvl="0" algn="l" eaLnBrk="0" hangingPunct="0">
              <a:spcBef>
                <a:spcPts val="200"/>
              </a:spcBef>
              <a:defRPr/>
            </a:pPr>
            <a:r>
              <a:rPr lang="en-US" sz="900" b="0" kern="0" dirty="0">
                <a:solidFill>
                  <a:schemeClr val="tx1"/>
                </a:solidFill>
                <a:latin typeface="Myriad Pro" pitchFamily="34" charset="0"/>
                <a:cs typeface="Calibri" pitchFamily="34" charset="0"/>
              </a:rPr>
              <a:t>- “CSV” files downloaded with the “Data download” function</a:t>
            </a:r>
          </a:p>
          <a:p>
            <a:pPr lvl="0" algn="l" eaLnBrk="0" hangingPunct="0">
              <a:spcBef>
                <a:spcPts val="200"/>
              </a:spcBef>
              <a:defRPr/>
            </a:pPr>
            <a:endParaRPr kumimoji="0" lang="en-US"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r>
              <a:rPr kumimoji="0" lang="en-US" sz="900" b="0" i="0" u="none" strike="noStrike" kern="0" cap="none" spc="0" normalizeH="0" baseline="0" dirty="0">
                <a:ln>
                  <a:noFill/>
                </a:ln>
                <a:solidFill>
                  <a:schemeClr val="tx1"/>
                </a:solidFill>
                <a:effectLst/>
                <a:uLnTx/>
                <a:uFillTx/>
                <a:latin typeface="Myriad Pro" pitchFamily="34" charset="0"/>
                <a:ea typeface="+mn-ea"/>
                <a:cs typeface="Calibri" pitchFamily="34" charset="0"/>
              </a:rPr>
              <a:t>Procedure to edit the setting: </a:t>
            </a:r>
          </a:p>
          <a:p>
            <a:pPr lvl="0" algn="l">
              <a:spcBef>
                <a:spcPts val="200"/>
              </a:spcBef>
              <a:defRPr/>
            </a:pPr>
            <a:r>
              <a:rPr lang="en-US" sz="900" b="0" kern="0" dirty="0">
                <a:solidFill>
                  <a:schemeClr val="tx1"/>
                </a:solidFill>
                <a:latin typeface="Myriad Pro"/>
                <a:cs typeface="Calibri" pitchFamily="34" charset="0"/>
              </a:rPr>
              <a:t>In the Web Server’s home page</a:t>
            </a:r>
          </a:p>
          <a:p>
            <a:pPr lvl="0" algn="l">
              <a:spcBef>
                <a:spcPts val="200"/>
              </a:spcBef>
              <a:defRPr/>
            </a:pPr>
            <a:endParaRPr lang="en-US" sz="900" b="0" kern="0" dirty="0">
              <a:solidFill>
                <a:schemeClr val="tx1"/>
              </a:solidFill>
              <a:latin typeface="Myriad Pro"/>
              <a:cs typeface="Calibri" pitchFamily="34" charset="0"/>
            </a:endParaRPr>
          </a:p>
          <a:p>
            <a:pPr lvl="0" algn="l">
              <a:spcBef>
                <a:spcPts val="200"/>
              </a:spcBef>
              <a:defRPr/>
            </a:pPr>
            <a:endParaRPr lang="en-US" sz="900" b="0" kern="0" dirty="0">
              <a:solidFill>
                <a:schemeClr val="tx1"/>
              </a:solidFill>
              <a:latin typeface="Myriad Pro"/>
              <a:cs typeface="Calibri" pitchFamily="34" charset="0"/>
            </a:endParaRPr>
          </a:p>
          <a:p>
            <a:pPr lvl="0" algn="l">
              <a:spcBef>
                <a:spcPts val="200"/>
              </a:spcBef>
              <a:defRPr/>
            </a:pPr>
            <a:endParaRPr lang="en-US" sz="900" b="0" kern="0" dirty="0">
              <a:solidFill>
                <a:schemeClr val="tx1"/>
              </a:solidFill>
              <a:latin typeface="Myriad Pro"/>
              <a:cs typeface="Calibri" pitchFamily="34" charset="0"/>
            </a:endParaRPr>
          </a:p>
          <a:p>
            <a:pPr lvl="0" algn="l">
              <a:spcBef>
                <a:spcPts val="200"/>
              </a:spcBef>
              <a:defRPr/>
            </a:pPr>
            <a:endParaRPr lang="en-US" sz="900" b="0" kern="0" dirty="0">
              <a:solidFill>
                <a:schemeClr val="tx1"/>
              </a:solidFill>
              <a:latin typeface="Myriad Pro"/>
              <a:cs typeface="Calibri" pitchFamily="34" charset="0"/>
            </a:endParaRPr>
          </a:p>
          <a:p>
            <a:pPr lvl="0" algn="l">
              <a:spcBef>
                <a:spcPts val="200"/>
              </a:spcBef>
              <a:defRPr/>
            </a:pPr>
            <a:endParaRPr lang="en-US" sz="900" b="0" kern="0" dirty="0">
              <a:solidFill>
                <a:schemeClr val="tx1"/>
              </a:solidFill>
              <a:latin typeface="Myriad Pro"/>
              <a:cs typeface="Calibri" pitchFamily="34" charset="0"/>
            </a:endParaRPr>
          </a:p>
          <a:p>
            <a:pPr lvl="0" algn="l">
              <a:spcBef>
                <a:spcPts val="200"/>
              </a:spcBef>
              <a:defRPr/>
            </a:pPr>
            <a:endParaRPr lang="en-US" sz="900" b="0" kern="0" dirty="0">
              <a:solidFill>
                <a:schemeClr val="tx1"/>
              </a:solidFill>
              <a:latin typeface="Myriad Pro"/>
              <a:cs typeface="Calibri" pitchFamily="34" charset="0"/>
            </a:endParaRPr>
          </a:p>
          <a:p>
            <a:pPr lvl="0" algn="l">
              <a:spcBef>
                <a:spcPts val="200"/>
              </a:spcBef>
              <a:defRPr/>
            </a:pPr>
            <a:endParaRPr lang="en-US" sz="900" b="0" kern="0" dirty="0">
              <a:solidFill>
                <a:schemeClr val="tx1"/>
              </a:solidFill>
              <a:latin typeface="Myriad Pro"/>
              <a:cs typeface="Calibri" pitchFamily="34" charset="0"/>
            </a:endParaRPr>
          </a:p>
          <a:p>
            <a:pPr lvl="0" algn="l">
              <a:spcBef>
                <a:spcPts val="200"/>
              </a:spcBef>
              <a:defRPr/>
            </a:pPr>
            <a:endParaRPr lang="en-US" sz="900" b="0" kern="0" dirty="0">
              <a:solidFill>
                <a:schemeClr val="tx1"/>
              </a:solidFill>
              <a:latin typeface="Myriad Pro"/>
              <a:cs typeface="Calibri" pitchFamily="34" charset="0"/>
            </a:endParaRPr>
          </a:p>
          <a:p>
            <a:pPr lvl="0" algn="l">
              <a:spcBef>
                <a:spcPts val="200"/>
              </a:spcBef>
              <a:defRPr/>
            </a:pPr>
            <a:endParaRPr lang="en-US" sz="900" b="0" kern="0" dirty="0">
              <a:solidFill>
                <a:schemeClr val="tx1"/>
              </a:solidFill>
              <a:latin typeface="Myriad Pro"/>
              <a:cs typeface="Calibri" pitchFamily="34" charset="0"/>
            </a:endParaRPr>
          </a:p>
          <a:p>
            <a:pPr lvl="0" algn="l">
              <a:spcBef>
                <a:spcPts val="200"/>
              </a:spcBef>
              <a:defRPr/>
            </a:pPr>
            <a:endParaRPr lang="en-US" sz="900" b="0" kern="0" dirty="0">
              <a:solidFill>
                <a:schemeClr val="tx1"/>
              </a:solidFill>
              <a:latin typeface="Myriad Pro"/>
              <a:cs typeface="Calibri" pitchFamily="34" charset="0"/>
            </a:endParaRPr>
          </a:p>
          <a:p>
            <a:pPr lvl="0" algn="l">
              <a:spcBef>
                <a:spcPts val="200"/>
              </a:spcBef>
              <a:defRPr/>
            </a:pPr>
            <a:endParaRPr lang="en-US" sz="900" b="0" kern="0" dirty="0">
              <a:solidFill>
                <a:schemeClr val="tx1"/>
              </a:solidFill>
              <a:latin typeface="Myriad Pro"/>
              <a:cs typeface="Calibri" pitchFamily="34" charset="0"/>
            </a:endParaRPr>
          </a:p>
          <a:p>
            <a:pPr lvl="0" algn="l">
              <a:spcBef>
                <a:spcPts val="200"/>
              </a:spcBef>
              <a:defRPr/>
            </a:pPr>
            <a:endParaRPr lang="en-US" sz="900" b="0" kern="0" dirty="0">
              <a:solidFill>
                <a:schemeClr val="tx1"/>
              </a:solidFill>
              <a:latin typeface="Myriad Pro"/>
              <a:cs typeface="Calibri" pitchFamily="34" charset="0"/>
            </a:endParaRPr>
          </a:p>
          <a:p>
            <a:pPr lvl="0" algn="l">
              <a:spcBef>
                <a:spcPts val="200"/>
              </a:spcBef>
              <a:defRPr/>
            </a:pPr>
            <a:endParaRPr lang="en-US" sz="900" b="0" kern="0" dirty="0">
              <a:solidFill>
                <a:schemeClr val="tx1"/>
              </a:solidFill>
              <a:latin typeface="Myriad Pro"/>
              <a:cs typeface="Calibri" pitchFamily="34" charset="0"/>
            </a:endParaRPr>
          </a:p>
          <a:p>
            <a:pPr lvl="0" algn="l">
              <a:spcBef>
                <a:spcPts val="200"/>
              </a:spcBef>
              <a:defRPr/>
            </a:pPr>
            <a:r>
              <a:rPr lang="en-US" sz="900" kern="0" dirty="0">
                <a:solidFill>
                  <a:schemeClr val="tx1"/>
                </a:solidFill>
                <a:latin typeface="Myriad Pro"/>
                <a:cs typeface="Calibri" pitchFamily="34" charset="0"/>
              </a:rPr>
              <a:t>1.</a:t>
            </a:r>
            <a:r>
              <a:rPr lang="en-US" sz="900" b="0" kern="0" dirty="0">
                <a:solidFill>
                  <a:schemeClr val="tx1"/>
                </a:solidFill>
                <a:latin typeface="Myriad Pro"/>
                <a:cs typeface="Calibri" pitchFamily="34" charset="0"/>
              </a:rPr>
              <a:t> Click “Web Server configuration”</a:t>
            </a:r>
          </a:p>
          <a:p>
            <a:pPr lvl="0" algn="l">
              <a:spcBef>
                <a:spcPts val="200"/>
              </a:spcBef>
              <a:defRPr/>
            </a:pPr>
            <a:endParaRPr lang="en-US" sz="900" dirty="0"/>
          </a:p>
          <a:p>
            <a:pPr lvl="0" algn="l">
              <a:spcBef>
                <a:spcPts val="200"/>
              </a:spcBef>
              <a:defRPr/>
            </a:pPr>
            <a:endParaRPr lang="en-US" sz="900" dirty="0"/>
          </a:p>
          <a:p>
            <a:pPr lvl="0" algn="l">
              <a:spcBef>
                <a:spcPts val="200"/>
              </a:spcBef>
              <a:defRPr/>
            </a:pPr>
            <a:endParaRPr lang="en-US" sz="900" dirty="0"/>
          </a:p>
          <a:p>
            <a:pPr lvl="0" algn="l">
              <a:spcBef>
                <a:spcPts val="200"/>
              </a:spcBef>
              <a:defRPr/>
            </a:pPr>
            <a:endParaRPr lang="en-US" sz="900" dirty="0"/>
          </a:p>
          <a:p>
            <a:pPr lvl="0" algn="l">
              <a:spcBef>
                <a:spcPts val="200"/>
              </a:spcBef>
              <a:defRPr/>
            </a:pPr>
            <a:endParaRPr lang="en-US" sz="900" dirty="0"/>
          </a:p>
          <a:p>
            <a:pPr lvl="0" algn="l">
              <a:spcBef>
                <a:spcPts val="200"/>
              </a:spcBef>
              <a:defRPr/>
            </a:pPr>
            <a:endParaRPr lang="en-US" sz="900" dirty="0"/>
          </a:p>
          <a:p>
            <a:pPr lvl="0" algn="l">
              <a:spcBef>
                <a:spcPts val="200"/>
              </a:spcBef>
              <a:defRPr/>
            </a:pPr>
            <a:endParaRPr lang="en-US" sz="900" dirty="0"/>
          </a:p>
          <a:p>
            <a:pPr lvl="0" algn="l">
              <a:spcBef>
                <a:spcPts val="200"/>
              </a:spcBef>
              <a:defRPr/>
            </a:pPr>
            <a:endParaRPr lang="en-US" sz="900" dirty="0"/>
          </a:p>
          <a:p>
            <a:pPr lvl="0" algn="l">
              <a:spcBef>
                <a:spcPts val="200"/>
              </a:spcBef>
              <a:defRPr/>
            </a:pPr>
            <a:endParaRPr lang="en-US" sz="900" dirty="0"/>
          </a:p>
          <a:p>
            <a:pPr lvl="0" algn="l">
              <a:spcBef>
                <a:spcPts val="200"/>
              </a:spcBef>
              <a:defRPr/>
            </a:pPr>
            <a:endParaRPr lang="en-US" sz="900" dirty="0"/>
          </a:p>
          <a:p>
            <a:pPr lvl="0" algn="l">
              <a:spcBef>
                <a:spcPts val="200"/>
              </a:spcBef>
              <a:defRPr/>
            </a:pPr>
            <a:endParaRPr lang="en-US" sz="900" dirty="0"/>
          </a:p>
          <a:p>
            <a:pPr lvl="0" algn="l">
              <a:spcBef>
                <a:spcPts val="200"/>
              </a:spcBef>
              <a:defRPr/>
            </a:pPr>
            <a:endParaRPr lang="en-US" sz="900" dirty="0"/>
          </a:p>
          <a:p>
            <a:pPr lvl="0" algn="l">
              <a:spcBef>
                <a:spcPts val="200"/>
              </a:spcBef>
              <a:defRPr/>
            </a:pPr>
            <a:endParaRPr lang="en-US" sz="900" dirty="0"/>
          </a:p>
          <a:p>
            <a:pPr lvl="0" algn="l">
              <a:spcBef>
                <a:spcPts val="200"/>
              </a:spcBef>
              <a:defRPr/>
            </a:pPr>
            <a:r>
              <a:rPr lang="en-US" sz="900" kern="0" dirty="0">
                <a:solidFill>
                  <a:schemeClr val="tx1"/>
                </a:solidFill>
                <a:latin typeface="Myriad Pro"/>
                <a:cs typeface="Calibri" pitchFamily="34" charset="0"/>
              </a:rPr>
              <a:t>2.</a:t>
            </a:r>
            <a:r>
              <a:rPr lang="en-US" sz="900" b="0" kern="0" dirty="0">
                <a:solidFill>
                  <a:schemeClr val="tx1"/>
                </a:solidFill>
                <a:latin typeface="Myriad Pro"/>
                <a:cs typeface="Calibri" pitchFamily="34" charset="0"/>
              </a:rPr>
              <a:t> Click “Web server settings”</a:t>
            </a:r>
          </a:p>
        </p:txBody>
      </p:sp>
      <p:pic>
        <p:nvPicPr>
          <p:cNvPr id="14" name="Picture 2" descr="C:\Users\Enrico Diani\Desktop\Manuali Soluzione Misura EDIA\Measure Web Server\ime\big\EN\Homepage SXWS255.png"/>
          <p:cNvPicPr>
            <a:picLocks noChangeAspect="1" noChangeArrowheads="1"/>
          </p:cNvPicPr>
          <p:nvPr/>
        </p:nvPicPr>
        <p:blipFill>
          <a:blip r:embed="rId3" cstate="print"/>
          <a:srcRect/>
          <a:stretch>
            <a:fillRect/>
          </a:stretch>
        </p:blipFill>
        <p:spPr bwMode="auto">
          <a:xfrm>
            <a:off x="2988000" y="3780000"/>
            <a:ext cx="2753440" cy="1980000"/>
          </a:xfrm>
          <a:prstGeom prst="rect">
            <a:avLst/>
          </a:prstGeom>
          <a:noFill/>
        </p:spPr>
      </p:pic>
      <p:grpSp>
        <p:nvGrpSpPr>
          <p:cNvPr id="17" name="Gruppo 12"/>
          <p:cNvGrpSpPr/>
          <p:nvPr/>
        </p:nvGrpSpPr>
        <p:grpSpPr>
          <a:xfrm>
            <a:off x="4068000" y="4320000"/>
            <a:ext cx="293824" cy="360000"/>
            <a:chOff x="1483200" y="4590000"/>
            <a:chExt cx="293824" cy="360000"/>
          </a:xfrm>
        </p:grpSpPr>
        <p:pic>
          <p:nvPicPr>
            <p:cNvPr id="19" name="Picture 3" descr="C:\Users\Enrico Diani\Desktop\Mano IME.png"/>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26" name="CasellaDiTesto 25"/>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pic>
        <p:nvPicPr>
          <p:cNvPr id="12" name="Immagine 11">
            <a:extLst>
              <a:ext uri="{FF2B5EF4-FFF2-40B4-BE49-F238E27FC236}">
                <a16:creationId xmlns:a16="http://schemas.microsoft.com/office/drawing/2014/main" id="{A720DF3E-2FF4-438A-8509-72A2CA11E5E8}"/>
              </a:ext>
            </a:extLst>
          </p:cNvPr>
          <p:cNvPicPr>
            <a:picLocks noChangeAspect="1"/>
          </p:cNvPicPr>
          <p:nvPr/>
        </p:nvPicPr>
        <p:blipFill>
          <a:blip r:embed="rId5"/>
          <a:stretch>
            <a:fillRect/>
          </a:stretch>
        </p:blipFill>
        <p:spPr>
          <a:xfrm>
            <a:off x="2988001" y="6084000"/>
            <a:ext cx="2753437" cy="1980000"/>
          </a:xfrm>
          <a:prstGeom prst="rect">
            <a:avLst/>
          </a:prstGeom>
        </p:spPr>
      </p:pic>
      <p:grpSp>
        <p:nvGrpSpPr>
          <p:cNvPr id="13" name="Gruppo 15">
            <a:extLst>
              <a:ext uri="{FF2B5EF4-FFF2-40B4-BE49-F238E27FC236}">
                <a16:creationId xmlns:a16="http://schemas.microsoft.com/office/drawing/2014/main" id="{DDCF6F59-4091-4B43-9465-F25A5119E18A}"/>
              </a:ext>
            </a:extLst>
          </p:cNvPr>
          <p:cNvGrpSpPr/>
          <p:nvPr/>
        </p:nvGrpSpPr>
        <p:grpSpPr>
          <a:xfrm>
            <a:off x="4068000" y="6660000"/>
            <a:ext cx="293824" cy="360000"/>
            <a:chOff x="1483200" y="4590000"/>
            <a:chExt cx="293824" cy="360000"/>
          </a:xfrm>
        </p:grpSpPr>
        <p:pic>
          <p:nvPicPr>
            <p:cNvPr id="15" name="Picture 3" descr="C:\Users\Enrico Diani\Desktop\Mano IME.png">
              <a:extLst>
                <a:ext uri="{FF2B5EF4-FFF2-40B4-BE49-F238E27FC236}">
                  <a16:creationId xmlns:a16="http://schemas.microsoft.com/office/drawing/2014/main" id="{38E0F1BD-7283-446B-B336-0FF28635ECCE}"/>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20" name="CasellaDiTesto 19">
              <a:extLst>
                <a:ext uri="{FF2B5EF4-FFF2-40B4-BE49-F238E27FC236}">
                  <a16:creationId xmlns:a16="http://schemas.microsoft.com/office/drawing/2014/main" id="{4E099AF6-0EF7-4D1B-9C00-87F02453FBBF}"/>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Segnaposto contenuto 5"/>
          <p:cNvSpPr txBox="1">
            <a:spLocks/>
          </p:cNvSpPr>
          <p:nvPr/>
        </p:nvSpPr>
        <p:spPr bwMode="auto">
          <a:xfrm>
            <a:off x="2519999" y="117348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57200" marR="0" lvl="0" indent="-457200" algn="l" defTabSz="914400" rtl="0" eaLnBrk="1" fontAlgn="base" latinLnBrk="0" hangingPunct="1">
              <a:lnSpc>
                <a:spcPct val="100000"/>
              </a:lnSpc>
              <a:spcBef>
                <a:spcPts val="200"/>
              </a:spcBef>
              <a:spcAft>
                <a:spcPct val="0"/>
              </a:spcAft>
              <a:buClrTx/>
              <a:buSzTx/>
              <a:buFontTx/>
              <a:buNone/>
              <a:tabLst/>
              <a:defRPr/>
            </a:pPr>
            <a:endParaRPr lang="fr-FR" sz="900" b="0" kern="0" dirty="0">
              <a:solidFill>
                <a:schemeClr val="tx1"/>
              </a:solidFill>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fr-FR"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lang="fr-FR" sz="900" b="0" kern="0" dirty="0">
              <a:solidFill>
                <a:schemeClr val="tx1"/>
              </a:solidFill>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fr-FR"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lang="fr-FR" sz="900" b="0" kern="0" dirty="0">
              <a:solidFill>
                <a:schemeClr val="tx1"/>
              </a:solidFill>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fr-FR"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lang="fr-FR" sz="900" b="0" kern="0" dirty="0">
              <a:solidFill>
                <a:schemeClr val="tx1"/>
              </a:solidFill>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fr-FR"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lang="fr-FR" sz="900" b="0" kern="0" dirty="0">
              <a:solidFill>
                <a:schemeClr val="tx1"/>
              </a:solidFill>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fr-FR"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fr-FR"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lang="fr-FR" sz="900" b="0" kern="0" dirty="0">
              <a:solidFill>
                <a:schemeClr val="tx1"/>
              </a:solidFill>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fr-FR"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lvl="0" indent="-457200" algn="l">
              <a:spcBef>
                <a:spcPts val="200"/>
              </a:spcBef>
              <a:defRPr/>
            </a:pPr>
            <a:r>
              <a:rPr lang="en-GB" sz="900" kern="0" dirty="0">
                <a:solidFill>
                  <a:schemeClr val="tx1"/>
                </a:solidFill>
                <a:latin typeface="Myriad Pro"/>
                <a:cs typeface="Calibri" pitchFamily="34" charset="0"/>
              </a:rPr>
              <a:t>3.</a:t>
            </a:r>
            <a:r>
              <a:rPr lang="en-GB" sz="900" b="0" kern="0" dirty="0">
                <a:solidFill>
                  <a:schemeClr val="tx1"/>
                </a:solidFill>
                <a:latin typeface="Myriad Pro"/>
                <a:cs typeface="Calibri" pitchFamily="34" charset="0"/>
              </a:rPr>
              <a:t> Click “CSV and other settings”</a:t>
            </a:r>
            <a:endParaRPr lang="fr-FR" sz="900" b="0" kern="0" dirty="0">
              <a:solidFill>
                <a:schemeClr val="tx1"/>
              </a:solidFill>
              <a:latin typeface="Myriad Pro"/>
              <a:cs typeface="Calibri" pitchFamily="34" charset="0"/>
            </a:endParaRPr>
          </a:p>
          <a:p>
            <a:pPr marL="457200" lvl="0" indent="-457200" algn="l">
              <a:spcBef>
                <a:spcPts val="200"/>
              </a:spcBef>
              <a:defRPr/>
            </a:pPr>
            <a:endParaRPr lang="fr-FR" sz="900" kern="0" dirty="0">
              <a:solidFill>
                <a:schemeClr val="tx1"/>
              </a:solidFill>
              <a:latin typeface="Myriad Pro" pitchFamily="34" charset="0"/>
              <a:cs typeface="Calibri" pitchFamily="34" charset="0"/>
            </a:endParaRPr>
          </a:p>
          <a:p>
            <a:pPr marL="457200" lvl="0" indent="-457200" algn="l">
              <a:spcBef>
                <a:spcPts val="200"/>
              </a:spcBef>
              <a:defRPr/>
            </a:pPr>
            <a:endParaRPr lang="fr-FR" sz="900" kern="0" dirty="0">
              <a:solidFill>
                <a:schemeClr val="tx1"/>
              </a:solidFill>
              <a:latin typeface="Myriad Pro" pitchFamily="34" charset="0"/>
              <a:cs typeface="Calibri" pitchFamily="34" charset="0"/>
            </a:endParaRPr>
          </a:p>
          <a:p>
            <a:pPr marL="457200" lvl="0" indent="-457200" algn="l">
              <a:spcBef>
                <a:spcPts val="200"/>
              </a:spcBef>
              <a:defRPr/>
            </a:pPr>
            <a:endParaRPr lang="fr-FR" sz="900" kern="0" dirty="0">
              <a:solidFill>
                <a:schemeClr val="tx1"/>
              </a:solidFill>
              <a:latin typeface="Myriad Pro" pitchFamily="34" charset="0"/>
              <a:cs typeface="Calibri" pitchFamily="34" charset="0"/>
            </a:endParaRPr>
          </a:p>
          <a:p>
            <a:pPr marL="457200" lvl="0" indent="-457200" algn="l">
              <a:spcBef>
                <a:spcPts val="200"/>
              </a:spcBef>
              <a:defRPr/>
            </a:pPr>
            <a:endParaRPr lang="fr-FR" sz="900" kern="0" dirty="0">
              <a:solidFill>
                <a:schemeClr val="tx1"/>
              </a:solidFill>
              <a:latin typeface="Myriad Pro" pitchFamily="34" charset="0"/>
              <a:cs typeface="Calibri" pitchFamily="34" charset="0"/>
            </a:endParaRPr>
          </a:p>
          <a:p>
            <a:pPr marL="457200" lvl="0" indent="-457200" algn="l">
              <a:spcBef>
                <a:spcPts val="200"/>
              </a:spcBef>
              <a:defRPr/>
            </a:pPr>
            <a:endParaRPr lang="fr-FR" sz="900" kern="0" dirty="0">
              <a:solidFill>
                <a:schemeClr val="tx1"/>
              </a:solidFill>
              <a:latin typeface="Myriad Pro" pitchFamily="34" charset="0"/>
              <a:cs typeface="Calibri" pitchFamily="34" charset="0"/>
            </a:endParaRPr>
          </a:p>
          <a:p>
            <a:pPr marL="457200" lvl="0" indent="-457200" algn="l">
              <a:spcBef>
                <a:spcPts val="200"/>
              </a:spcBef>
              <a:defRPr/>
            </a:pPr>
            <a:endParaRPr lang="fr-FR" sz="900" kern="0" dirty="0">
              <a:solidFill>
                <a:schemeClr val="tx1"/>
              </a:solidFill>
              <a:latin typeface="Myriad Pro" pitchFamily="34" charset="0"/>
              <a:cs typeface="Calibri" pitchFamily="34" charset="0"/>
            </a:endParaRPr>
          </a:p>
          <a:p>
            <a:pPr marL="457200" lvl="0" indent="-457200" algn="l">
              <a:spcBef>
                <a:spcPts val="200"/>
              </a:spcBef>
              <a:defRPr/>
            </a:pPr>
            <a:endParaRPr lang="fr-FR" sz="900" kern="0" dirty="0">
              <a:solidFill>
                <a:schemeClr val="tx1"/>
              </a:solidFill>
              <a:latin typeface="Myriad Pro" pitchFamily="34" charset="0"/>
              <a:cs typeface="Calibri" pitchFamily="34" charset="0"/>
            </a:endParaRPr>
          </a:p>
          <a:p>
            <a:pPr marL="457200" lvl="0" indent="-457200" algn="l">
              <a:spcBef>
                <a:spcPts val="200"/>
              </a:spcBef>
              <a:defRPr/>
            </a:pPr>
            <a:endParaRPr lang="fr-FR" sz="900" kern="0" dirty="0">
              <a:solidFill>
                <a:schemeClr val="tx1"/>
              </a:solidFill>
              <a:latin typeface="Myriad Pro" pitchFamily="34" charset="0"/>
              <a:cs typeface="Calibri" pitchFamily="34" charset="0"/>
            </a:endParaRPr>
          </a:p>
          <a:p>
            <a:pPr marL="457200" lvl="0" indent="-457200" algn="l">
              <a:spcBef>
                <a:spcPts val="200"/>
              </a:spcBef>
              <a:defRPr/>
            </a:pPr>
            <a:endParaRPr lang="fr-FR" sz="900" kern="0" dirty="0">
              <a:solidFill>
                <a:schemeClr val="tx1"/>
              </a:solidFill>
              <a:latin typeface="Myriad Pro" pitchFamily="34" charset="0"/>
              <a:cs typeface="Calibri" pitchFamily="34" charset="0"/>
            </a:endParaRPr>
          </a:p>
          <a:p>
            <a:pPr marL="457200" lvl="0" indent="-457200" algn="l">
              <a:spcBef>
                <a:spcPts val="200"/>
              </a:spcBef>
              <a:defRPr/>
            </a:pPr>
            <a:endParaRPr lang="fr-FR" sz="900" kern="0" dirty="0">
              <a:solidFill>
                <a:schemeClr val="tx1"/>
              </a:solidFill>
              <a:latin typeface="Myriad Pro" pitchFamily="34" charset="0"/>
              <a:cs typeface="Calibri" pitchFamily="34" charset="0"/>
            </a:endParaRPr>
          </a:p>
          <a:p>
            <a:pPr marL="457200" lvl="0" indent="-457200" algn="l">
              <a:spcBef>
                <a:spcPts val="200"/>
              </a:spcBef>
              <a:defRPr/>
            </a:pPr>
            <a:endParaRPr lang="fr-FR" sz="900" kern="0" dirty="0">
              <a:solidFill>
                <a:schemeClr val="tx1"/>
              </a:solidFill>
              <a:latin typeface="Myriad Pro" pitchFamily="34" charset="0"/>
              <a:cs typeface="Calibri" pitchFamily="34" charset="0"/>
            </a:endParaRPr>
          </a:p>
          <a:p>
            <a:pPr marL="457200" lvl="0" indent="-457200" algn="l">
              <a:spcBef>
                <a:spcPts val="200"/>
              </a:spcBef>
              <a:defRPr/>
            </a:pPr>
            <a:endParaRPr lang="fr-FR" sz="900" kern="0" dirty="0">
              <a:solidFill>
                <a:schemeClr val="tx1"/>
              </a:solidFill>
              <a:latin typeface="Myriad Pro" pitchFamily="34" charset="0"/>
              <a:cs typeface="Calibri" pitchFamily="34" charset="0"/>
            </a:endParaRPr>
          </a:p>
          <a:p>
            <a:pPr marL="457200" lvl="0" indent="-457200" algn="l">
              <a:spcBef>
                <a:spcPts val="200"/>
              </a:spcBef>
              <a:defRPr/>
            </a:pPr>
            <a:endParaRPr lang="fr-FR" sz="900" kern="0" dirty="0">
              <a:solidFill>
                <a:schemeClr val="tx1"/>
              </a:solidFill>
              <a:latin typeface="Myriad Pro" pitchFamily="34" charset="0"/>
              <a:cs typeface="Calibri" pitchFamily="34" charset="0"/>
            </a:endParaRPr>
          </a:p>
          <a:p>
            <a:pPr marL="457200" lvl="0" indent="-457200" algn="l">
              <a:spcBef>
                <a:spcPts val="200"/>
              </a:spcBef>
              <a:defRPr/>
            </a:pPr>
            <a:r>
              <a:rPr lang="fr-FR" sz="900" kern="0" dirty="0">
                <a:solidFill>
                  <a:schemeClr val="tx1"/>
                </a:solidFill>
                <a:latin typeface="Myriad Pro" pitchFamily="34" charset="0"/>
                <a:cs typeface="Calibri" pitchFamily="34" charset="0"/>
              </a:rPr>
              <a:t>4.</a:t>
            </a:r>
            <a:r>
              <a:rPr lang="fr-FR" sz="900" b="0" kern="0" dirty="0">
                <a:solidFill>
                  <a:schemeClr val="tx1"/>
                </a:solidFill>
                <a:latin typeface="Myriad Pro" pitchFamily="34" charset="0"/>
                <a:cs typeface="Calibri" pitchFamily="34" charset="0"/>
              </a:rPr>
              <a:t> </a:t>
            </a:r>
            <a:r>
              <a:rPr lang="en-US" sz="900" b="0" kern="0" dirty="0">
                <a:solidFill>
                  <a:schemeClr val="tx1"/>
                </a:solidFill>
                <a:latin typeface="Myriad Pro" pitchFamily="34" charset="0"/>
                <a:cs typeface="Calibri" pitchFamily="34" charset="0"/>
              </a:rPr>
              <a:t>Select the “Sample rate” value</a:t>
            </a:r>
            <a:r>
              <a:rPr lang="fr-FR" sz="900" b="0" kern="0" dirty="0">
                <a:solidFill>
                  <a:schemeClr val="tx1"/>
                </a:solidFill>
                <a:latin typeface="Myriad Pro" pitchFamily="34" charset="0"/>
                <a:cs typeface="Calibri" pitchFamily="34" charset="0"/>
              </a:rPr>
              <a:t>.</a:t>
            </a:r>
          </a:p>
          <a:p>
            <a:pPr marL="85725" lvl="0" indent="-85725" algn="l">
              <a:spcBef>
                <a:spcPts val="200"/>
              </a:spcBef>
            </a:pPr>
            <a:r>
              <a:rPr lang="fr-FR" sz="900" kern="0" dirty="0">
                <a:solidFill>
                  <a:schemeClr val="tx1"/>
                </a:solidFill>
                <a:latin typeface="Myriad Pro" pitchFamily="34" charset="0"/>
                <a:cs typeface="Calibri" pitchFamily="34" charset="0"/>
              </a:rPr>
              <a:t>5.</a:t>
            </a:r>
            <a:r>
              <a:rPr lang="fr-FR" sz="900" b="0" kern="0" dirty="0">
                <a:solidFill>
                  <a:schemeClr val="tx1"/>
                </a:solidFill>
                <a:latin typeface="Myriad Pro" pitchFamily="34" charset="0"/>
                <a:cs typeface="Calibri" pitchFamily="34" charset="0"/>
              </a:rPr>
              <a:t> Click “Save”.</a:t>
            </a:r>
          </a:p>
          <a:p>
            <a:pPr marL="85725" lvl="0" indent="-85725" algn="l">
              <a:spcBef>
                <a:spcPts val="200"/>
              </a:spcBef>
            </a:pPr>
            <a:endParaRPr lang="fr-FR" sz="900" b="0" kern="0" dirty="0">
              <a:solidFill>
                <a:schemeClr val="tx1"/>
              </a:solidFill>
              <a:latin typeface="Myriad Pro" pitchFamily="34" charset="0"/>
              <a:cs typeface="Calibri" pitchFamily="34" charset="0"/>
            </a:endParaRPr>
          </a:p>
          <a:p>
            <a:pPr lvl="0" algn="l">
              <a:spcBef>
                <a:spcPts val="200"/>
              </a:spcBef>
              <a:defRPr/>
            </a:pPr>
            <a:r>
              <a:rPr lang="fr-FR" sz="900" kern="0" dirty="0">
                <a:solidFill>
                  <a:srgbClr val="146BBA"/>
                </a:solidFill>
                <a:latin typeface="Myriad Pro" pitchFamily="34" charset="0"/>
                <a:cs typeface="Calibri" pitchFamily="34" charset="0"/>
              </a:rPr>
              <a:t>Note: </a:t>
            </a:r>
            <a:r>
              <a:rPr lang="en-US" sz="900" kern="0" dirty="0">
                <a:solidFill>
                  <a:schemeClr val="tx1"/>
                </a:solidFill>
                <a:latin typeface="Myriad Pro" pitchFamily="34" charset="0"/>
                <a:cs typeface="Calibri" pitchFamily="34" charset="0"/>
              </a:rPr>
              <a:t>Editing of this setting does not affect data already saved by the Web Server before changing the value.</a:t>
            </a:r>
            <a:endParaRPr lang="fr-FR" sz="900" kern="0" dirty="0">
              <a:solidFill>
                <a:schemeClr val="tx1"/>
              </a:solidFill>
              <a:latin typeface="Myriad Pro" pitchFamily="34" charset="0"/>
              <a:cs typeface="Calibri" pitchFamily="34" charset="0"/>
            </a:endParaRPr>
          </a:p>
        </p:txBody>
      </p:sp>
      <p:pic>
        <p:nvPicPr>
          <p:cNvPr id="63490" name="Picture 2" descr="C:\Users\Enrico Diani\Desktop\Manuali Soluzione Misura EDIA\Measure Web Server\ime\big\EN\Web Server configuration - Web Server settings - CSV &amp; other options - Change sample rate.png"/>
          <p:cNvPicPr>
            <a:picLocks noChangeAspect="1" noChangeArrowheads="1"/>
          </p:cNvPicPr>
          <p:nvPr/>
        </p:nvPicPr>
        <p:blipFill>
          <a:blip r:embed="rId3" cstate="print"/>
          <a:srcRect/>
          <a:stretch>
            <a:fillRect/>
          </a:stretch>
        </p:blipFill>
        <p:spPr bwMode="auto">
          <a:xfrm>
            <a:off x="2988000" y="3528000"/>
            <a:ext cx="2753438" cy="1980000"/>
          </a:xfrm>
          <a:prstGeom prst="rect">
            <a:avLst/>
          </a:prstGeom>
          <a:noFill/>
        </p:spPr>
      </p:pic>
      <p:grpSp>
        <p:nvGrpSpPr>
          <p:cNvPr id="25" name="Gruppo 18"/>
          <p:cNvGrpSpPr/>
          <p:nvPr/>
        </p:nvGrpSpPr>
        <p:grpSpPr>
          <a:xfrm>
            <a:off x="4176000" y="4356000"/>
            <a:ext cx="293824" cy="360000"/>
            <a:chOff x="1483200" y="4590000"/>
            <a:chExt cx="293824" cy="360000"/>
          </a:xfrm>
        </p:grpSpPr>
        <p:pic>
          <p:nvPicPr>
            <p:cNvPr id="27" name="Picture 3" descr="C:\Users\Enrico Diani\Desktop\Mano IME.png"/>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29" name="CasellaDiTesto 28"/>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30" name="Gruppo 21"/>
          <p:cNvGrpSpPr/>
          <p:nvPr/>
        </p:nvGrpSpPr>
        <p:grpSpPr>
          <a:xfrm>
            <a:off x="5292000" y="5256000"/>
            <a:ext cx="293824" cy="360000"/>
            <a:chOff x="1483200" y="4590000"/>
            <a:chExt cx="293824" cy="360000"/>
          </a:xfrm>
        </p:grpSpPr>
        <p:pic>
          <p:nvPicPr>
            <p:cNvPr id="31" name="Picture 3" descr="C:\Users\Enrico Diani\Desktop\Mano IME.png"/>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32" name="CasellaDiTesto 31"/>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pic>
        <p:nvPicPr>
          <p:cNvPr id="15" name="Picture 4">
            <a:extLst>
              <a:ext uri="{FF2B5EF4-FFF2-40B4-BE49-F238E27FC236}">
                <a16:creationId xmlns:a16="http://schemas.microsoft.com/office/drawing/2014/main" id="{5227DB0C-38EF-4F92-AF92-DE6641F603C8}"/>
              </a:ext>
            </a:extLst>
          </p:cNvPr>
          <p:cNvPicPr>
            <a:picLocks noChangeAspect="1" noChangeArrowheads="1"/>
          </p:cNvPicPr>
          <p:nvPr/>
        </p:nvPicPr>
        <p:blipFill>
          <a:blip r:embed="rId5" cstate="print"/>
          <a:srcRect/>
          <a:stretch>
            <a:fillRect/>
          </a:stretch>
        </p:blipFill>
        <p:spPr bwMode="auto">
          <a:xfrm>
            <a:off x="2988000" y="1224000"/>
            <a:ext cx="2753438" cy="1980000"/>
          </a:xfrm>
          <a:prstGeom prst="rect">
            <a:avLst/>
          </a:prstGeom>
          <a:noFill/>
          <a:ln w="9525">
            <a:noFill/>
            <a:miter lim="800000"/>
            <a:headEnd/>
            <a:tailEnd/>
          </a:ln>
        </p:spPr>
      </p:pic>
      <p:grpSp>
        <p:nvGrpSpPr>
          <p:cNvPr id="18" name="Gruppo 17"/>
          <p:cNvGrpSpPr/>
          <p:nvPr/>
        </p:nvGrpSpPr>
        <p:grpSpPr>
          <a:xfrm>
            <a:off x="4068000" y="1908000"/>
            <a:ext cx="293824" cy="360000"/>
            <a:chOff x="1483200" y="4590000"/>
            <a:chExt cx="293824" cy="360000"/>
          </a:xfrm>
        </p:grpSpPr>
        <p:pic>
          <p:nvPicPr>
            <p:cNvPr id="20" name="Picture 3" descr="C:\Users\Enrico Diani\Desktop\Mano IME.png"/>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21" name="CasellaDiTesto 20"/>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Segnaposto contenuto 5">
            <a:extLst>
              <a:ext uri="{FF2B5EF4-FFF2-40B4-BE49-F238E27FC236}">
                <a16:creationId xmlns:a16="http://schemas.microsoft.com/office/drawing/2014/main" id="{F5A1FEDA-F748-4C38-9F53-9982AE3E2FF9}"/>
              </a:ext>
            </a:extLst>
          </p:cNvPr>
          <p:cNvSpPr txBox="1">
            <a:spLocks/>
          </p:cNvSpPr>
          <p:nvPr/>
        </p:nvSpPr>
        <p:spPr bwMode="auto">
          <a:xfrm>
            <a:off x="2520000" y="117348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l">
              <a:spcBef>
                <a:spcPts val="200"/>
              </a:spcBef>
              <a:buNone/>
            </a:pPr>
            <a:r>
              <a:rPr lang="en-GB" sz="900" dirty="0">
                <a:solidFill>
                  <a:srgbClr val="146BBA"/>
                </a:solidFill>
                <a:latin typeface="Myriad Pro" panose="020B0503030403020204" pitchFamily="34" charset="0"/>
              </a:rPr>
              <a:t>7.12.5</a:t>
            </a:r>
            <a:r>
              <a:rPr lang="en-GB" sz="900" dirty="0">
                <a:solidFill>
                  <a:schemeClr val="tx1"/>
                </a:solidFill>
                <a:latin typeface="Myriad Pro" panose="020B0503030403020204" pitchFamily="34" charset="0"/>
              </a:rPr>
              <a:t> Master/Slave function</a:t>
            </a:r>
          </a:p>
          <a:p>
            <a:pPr marL="0" indent="0" algn="l">
              <a:spcBef>
                <a:spcPts val="200"/>
              </a:spcBef>
              <a:buNone/>
            </a:pPr>
            <a:r>
              <a:rPr lang="en-US" sz="900" b="0" dirty="0">
                <a:solidFill>
                  <a:schemeClr val="tx1"/>
                </a:solidFill>
                <a:latin typeface="Myriad Pro" panose="020B0503030403020204" pitchFamily="34" charset="0"/>
              </a:rPr>
              <a:t>This function allows you to use a web server as “Master” of one or more “Slave” web servers in order to let the “Master” acquire consumption data recorded by the “Slaves”.</a:t>
            </a:r>
          </a:p>
          <a:p>
            <a:pPr marL="0" indent="0" algn="l">
              <a:spcBef>
                <a:spcPts val="200"/>
              </a:spcBef>
              <a:buNone/>
            </a:pPr>
            <a:r>
              <a:rPr lang="en-US" sz="900" b="0" dirty="0">
                <a:solidFill>
                  <a:schemeClr val="tx1"/>
                </a:solidFill>
                <a:latin typeface="Myriad Pro" panose="020B0503030403020204" pitchFamily="34" charset="0"/>
              </a:rPr>
              <a:t>The function allows you to manage, for example:</a:t>
            </a:r>
            <a:br>
              <a:rPr lang="en-US" sz="900" b="0" dirty="0">
                <a:solidFill>
                  <a:schemeClr val="tx1"/>
                </a:solidFill>
                <a:latin typeface="Myriad Pro" panose="020B0503030403020204" pitchFamily="34" charset="0"/>
              </a:rPr>
            </a:br>
            <a:r>
              <a:rPr lang="en-US" sz="900" b="0" dirty="0">
                <a:solidFill>
                  <a:schemeClr val="tx1"/>
                </a:solidFill>
                <a:latin typeface="Myriad Pro" panose="020B0503030403020204" pitchFamily="34" charset="0"/>
              </a:rPr>
              <a:t>- installations with multiple levels</a:t>
            </a:r>
            <a:br>
              <a:rPr lang="en-US" sz="900" b="0" dirty="0">
                <a:solidFill>
                  <a:schemeClr val="tx1"/>
                </a:solidFill>
                <a:latin typeface="Myriad Pro" panose="020B0503030403020204" pitchFamily="34" charset="0"/>
              </a:rPr>
            </a:br>
            <a:r>
              <a:rPr lang="en-US" sz="900" b="0" dirty="0">
                <a:solidFill>
                  <a:schemeClr val="tx1"/>
                </a:solidFill>
                <a:latin typeface="Myriad Pro" panose="020B0503030403020204" pitchFamily="34" charset="0"/>
              </a:rPr>
              <a:t>- systems with more than 255 measuring points</a:t>
            </a:r>
          </a:p>
          <a:p>
            <a:pPr marL="0" indent="0" algn="l">
              <a:spcBef>
                <a:spcPts val="200"/>
              </a:spcBef>
              <a:buNone/>
            </a:pPr>
            <a:endParaRPr lang="en-GB" sz="900" b="0" dirty="0">
              <a:solidFill>
                <a:schemeClr val="tx1"/>
              </a:solidFill>
              <a:latin typeface="Myriad Pro" panose="020B0503030403020204" pitchFamily="34" charset="0"/>
            </a:endParaRPr>
          </a:p>
          <a:p>
            <a:pPr marL="0" indent="0" algn="l">
              <a:spcBef>
                <a:spcPts val="200"/>
              </a:spcBef>
              <a:buNone/>
            </a:pPr>
            <a:r>
              <a:rPr lang="en-GB" sz="900" b="0" dirty="0">
                <a:solidFill>
                  <a:schemeClr val="tx1"/>
                </a:solidFill>
                <a:latin typeface="Myriad Pro" panose="020B0503030403020204" pitchFamily="34" charset="0"/>
              </a:rPr>
              <a:t>Example 1:</a:t>
            </a:r>
          </a:p>
          <a:p>
            <a:pPr marL="0" indent="0" algn="l">
              <a:spcBef>
                <a:spcPts val="200"/>
              </a:spcBef>
              <a:buNone/>
            </a:pPr>
            <a:endParaRPr lang="en-GB" sz="900" b="0" dirty="0">
              <a:solidFill>
                <a:schemeClr val="tx1"/>
              </a:solidFill>
              <a:latin typeface="Myriad Pro" panose="020B0503030403020204" pitchFamily="34" charset="0"/>
            </a:endParaRPr>
          </a:p>
          <a:p>
            <a:pPr marL="0" indent="0" algn="l">
              <a:spcBef>
                <a:spcPts val="200"/>
              </a:spcBef>
              <a:buNone/>
            </a:pPr>
            <a:endParaRPr lang="en-GB" sz="900" b="0" dirty="0">
              <a:solidFill>
                <a:schemeClr val="tx1"/>
              </a:solidFill>
              <a:latin typeface="Myriad Pro" panose="020B0503030403020204" pitchFamily="34" charset="0"/>
            </a:endParaRPr>
          </a:p>
          <a:p>
            <a:pPr marL="0" indent="0" algn="l">
              <a:spcBef>
                <a:spcPts val="200"/>
              </a:spcBef>
              <a:buNone/>
            </a:pPr>
            <a:endParaRPr lang="en-GB" sz="900" b="0" dirty="0">
              <a:solidFill>
                <a:schemeClr val="tx1"/>
              </a:solidFill>
              <a:latin typeface="Myriad Pro" panose="020B0503030403020204" pitchFamily="34" charset="0"/>
            </a:endParaRPr>
          </a:p>
          <a:p>
            <a:pPr marL="0" indent="0" algn="l">
              <a:spcBef>
                <a:spcPts val="200"/>
              </a:spcBef>
              <a:buNone/>
            </a:pPr>
            <a:endParaRPr lang="en-GB" sz="900" b="0" dirty="0">
              <a:solidFill>
                <a:schemeClr val="tx1"/>
              </a:solidFill>
              <a:latin typeface="Myriad Pro" panose="020B0503030403020204" pitchFamily="34" charset="0"/>
            </a:endParaRPr>
          </a:p>
          <a:p>
            <a:pPr marL="0" indent="0" algn="l">
              <a:spcBef>
                <a:spcPts val="200"/>
              </a:spcBef>
              <a:buNone/>
            </a:pPr>
            <a:endParaRPr lang="en-GB" sz="900" b="0" dirty="0">
              <a:solidFill>
                <a:schemeClr val="tx1"/>
              </a:solidFill>
              <a:latin typeface="Myriad Pro" panose="020B0503030403020204" pitchFamily="34" charset="0"/>
            </a:endParaRPr>
          </a:p>
          <a:p>
            <a:pPr marL="0" indent="0" algn="l">
              <a:spcBef>
                <a:spcPts val="200"/>
              </a:spcBef>
              <a:buNone/>
            </a:pPr>
            <a:endParaRPr lang="en-GB" sz="900" b="0" dirty="0">
              <a:solidFill>
                <a:schemeClr val="tx1"/>
              </a:solidFill>
              <a:latin typeface="Myriad Pro" panose="020B0503030403020204" pitchFamily="34" charset="0"/>
            </a:endParaRPr>
          </a:p>
          <a:p>
            <a:pPr marL="0" indent="0" algn="l">
              <a:spcBef>
                <a:spcPts val="200"/>
              </a:spcBef>
              <a:buNone/>
            </a:pPr>
            <a:endParaRPr lang="en-GB" sz="900" b="0" dirty="0">
              <a:solidFill>
                <a:schemeClr val="tx1"/>
              </a:solidFill>
              <a:latin typeface="Myriad Pro" panose="020B0503030403020204" pitchFamily="34" charset="0"/>
            </a:endParaRPr>
          </a:p>
          <a:p>
            <a:pPr marL="0" indent="0" algn="l">
              <a:spcBef>
                <a:spcPts val="200"/>
              </a:spcBef>
              <a:buNone/>
            </a:pPr>
            <a:endParaRPr lang="en-GB" sz="900" b="0" dirty="0">
              <a:solidFill>
                <a:schemeClr val="tx1"/>
              </a:solidFill>
              <a:latin typeface="Myriad Pro" panose="020B0503030403020204" pitchFamily="34" charset="0"/>
            </a:endParaRPr>
          </a:p>
          <a:p>
            <a:pPr marL="0" indent="0" algn="l">
              <a:spcBef>
                <a:spcPts val="200"/>
              </a:spcBef>
              <a:buNone/>
            </a:pPr>
            <a:endParaRPr lang="en-GB" sz="900" b="0" dirty="0">
              <a:solidFill>
                <a:schemeClr val="tx1"/>
              </a:solidFill>
              <a:latin typeface="Myriad Pro" panose="020B0503030403020204" pitchFamily="34" charset="0"/>
            </a:endParaRPr>
          </a:p>
          <a:p>
            <a:pPr marL="0" indent="0" algn="l">
              <a:spcBef>
                <a:spcPts val="200"/>
              </a:spcBef>
              <a:buNone/>
            </a:pPr>
            <a:endParaRPr lang="en-GB" sz="900" b="0" dirty="0">
              <a:solidFill>
                <a:schemeClr val="tx1"/>
              </a:solidFill>
              <a:latin typeface="Myriad Pro" panose="020B0503030403020204" pitchFamily="34" charset="0"/>
            </a:endParaRPr>
          </a:p>
          <a:p>
            <a:pPr marL="0" indent="0" algn="l">
              <a:spcBef>
                <a:spcPts val="200"/>
              </a:spcBef>
              <a:buNone/>
            </a:pPr>
            <a:endParaRPr lang="en-GB" sz="900" b="0" dirty="0">
              <a:solidFill>
                <a:schemeClr val="tx1"/>
              </a:solidFill>
              <a:latin typeface="Myriad Pro" panose="020B0503030403020204" pitchFamily="34" charset="0"/>
            </a:endParaRPr>
          </a:p>
          <a:p>
            <a:pPr marL="0" indent="0" algn="l">
              <a:spcBef>
                <a:spcPts val="200"/>
              </a:spcBef>
              <a:buNone/>
            </a:pPr>
            <a:endParaRPr lang="en-GB" sz="900" b="0" dirty="0">
              <a:solidFill>
                <a:schemeClr val="tx1"/>
              </a:solidFill>
              <a:latin typeface="Myriad Pro" panose="020B0503030403020204" pitchFamily="34" charset="0"/>
            </a:endParaRPr>
          </a:p>
          <a:p>
            <a:pPr marL="0" indent="0" algn="l">
              <a:spcBef>
                <a:spcPts val="200"/>
              </a:spcBef>
              <a:buNone/>
            </a:pPr>
            <a:r>
              <a:rPr lang="en-GB" sz="900" b="0" dirty="0">
                <a:solidFill>
                  <a:schemeClr val="tx1"/>
                </a:solidFill>
                <a:latin typeface="Myriad Pro" panose="020B0503030403020204" pitchFamily="34" charset="0"/>
              </a:rPr>
              <a:t>Example 2:</a:t>
            </a:r>
          </a:p>
          <a:p>
            <a:pPr marL="0" indent="0" algn="l">
              <a:spcBef>
                <a:spcPts val="200"/>
              </a:spcBef>
              <a:buNone/>
            </a:pPr>
            <a:endParaRPr lang="en-GB" sz="900" b="0" dirty="0">
              <a:solidFill>
                <a:schemeClr val="tx1"/>
              </a:solidFill>
              <a:latin typeface="Myriad Pro" panose="020B0503030403020204" pitchFamily="34" charset="0"/>
            </a:endParaRPr>
          </a:p>
          <a:p>
            <a:pPr marL="0" indent="0" algn="l">
              <a:spcBef>
                <a:spcPts val="200"/>
              </a:spcBef>
              <a:buNone/>
            </a:pPr>
            <a:endParaRPr lang="en-GB" sz="900" b="0" dirty="0">
              <a:solidFill>
                <a:schemeClr val="tx1"/>
              </a:solidFill>
              <a:latin typeface="Myriad Pro" panose="020B0503030403020204" pitchFamily="34" charset="0"/>
            </a:endParaRPr>
          </a:p>
          <a:p>
            <a:pPr marL="0" indent="0" algn="l">
              <a:spcBef>
                <a:spcPts val="200"/>
              </a:spcBef>
              <a:buNone/>
            </a:pPr>
            <a:endParaRPr lang="en-GB" sz="900" b="0" dirty="0">
              <a:solidFill>
                <a:schemeClr val="tx1"/>
              </a:solidFill>
              <a:latin typeface="Myriad Pro" panose="020B0503030403020204" pitchFamily="34" charset="0"/>
            </a:endParaRPr>
          </a:p>
          <a:p>
            <a:pPr marL="0" indent="0" algn="l">
              <a:spcBef>
                <a:spcPts val="200"/>
              </a:spcBef>
              <a:buNone/>
            </a:pPr>
            <a:endParaRPr lang="en-GB" sz="900" b="0" dirty="0">
              <a:solidFill>
                <a:schemeClr val="tx1"/>
              </a:solidFill>
              <a:latin typeface="Myriad Pro" panose="020B0503030403020204" pitchFamily="34" charset="0"/>
            </a:endParaRPr>
          </a:p>
          <a:p>
            <a:pPr marL="0" indent="0" algn="l">
              <a:spcBef>
                <a:spcPts val="200"/>
              </a:spcBef>
              <a:buNone/>
            </a:pPr>
            <a:endParaRPr lang="en-GB" sz="900" b="0" dirty="0">
              <a:solidFill>
                <a:schemeClr val="tx1"/>
              </a:solidFill>
              <a:latin typeface="Myriad Pro" panose="020B0503030403020204" pitchFamily="34" charset="0"/>
            </a:endParaRPr>
          </a:p>
          <a:p>
            <a:pPr marL="0" indent="0" algn="l">
              <a:spcBef>
                <a:spcPts val="200"/>
              </a:spcBef>
              <a:buNone/>
            </a:pPr>
            <a:endParaRPr lang="en-GB" sz="900" b="0" dirty="0">
              <a:solidFill>
                <a:schemeClr val="tx1"/>
              </a:solidFill>
              <a:latin typeface="Myriad Pro" panose="020B0503030403020204" pitchFamily="34" charset="0"/>
            </a:endParaRPr>
          </a:p>
          <a:p>
            <a:pPr marL="0" indent="0" algn="l">
              <a:spcBef>
                <a:spcPts val="200"/>
              </a:spcBef>
              <a:buNone/>
            </a:pPr>
            <a:endParaRPr lang="en-GB" sz="900" b="0" dirty="0">
              <a:solidFill>
                <a:schemeClr val="tx1"/>
              </a:solidFill>
              <a:latin typeface="Myriad Pro" panose="020B0503030403020204" pitchFamily="34" charset="0"/>
            </a:endParaRPr>
          </a:p>
          <a:p>
            <a:pPr marL="0" indent="0" algn="l">
              <a:spcBef>
                <a:spcPts val="200"/>
              </a:spcBef>
              <a:buNone/>
            </a:pPr>
            <a:endParaRPr lang="en-GB" sz="900" b="0" dirty="0">
              <a:solidFill>
                <a:schemeClr val="tx1"/>
              </a:solidFill>
              <a:latin typeface="Myriad Pro" panose="020B0503030403020204" pitchFamily="34" charset="0"/>
            </a:endParaRPr>
          </a:p>
          <a:p>
            <a:pPr marL="0" indent="0" algn="l">
              <a:spcBef>
                <a:spcPts val="200"/>
              </a:spcBef>
              <a:buNone/>
            </a:pPr>
            <a:endParaRPr lang="en-GB" sz="900" b="0" dirty="0">
              <a:solidFill>
                <a:schemeClr val="tx1"/>
              </a:solidFill>
              <a:latin typeface="Myriad Pro" panose="020B0503030403020204" pitchFamily="34" charset="0"/>
            </a:endParaRPr>
          </a:p>
          <a:p>
            <a:pPr marL="0" indent="0" algn="l">
              <a:spcBef>
                <a:spcPts val="200"/>
              </a:spcBef>
              <a:buNone/>
            </a:pPr>
            <a:endParaRPr lang="en-GB" sz="900" b="0" dirty="0">
              <a:solidFill>
                <a:schemeClr val="tx1"/>
              </a:solidFill>
              <a:latin typeface="Myriad Pro" panose="020B0503030403020204" pitchFamily="34" charset="0"/>
            </a:endParaRPr>
          </a:p>
          <a:p>
            <a:pPr marL="0" indent="0" algn="l">
              <a:spcBef>
                <a:spcPts val="200"/>
              </a:spcBef>
              <a:buNone/>
            </a:pPr>
            <a:endParaRPr lang="en-GB" sz="900" b="0" dirty="0">
              <a:solidFill>
                <a:schemeClr val="tx1"/>
              </a:solidFill>
              <a:latin typeface="Myriad Pro" panose="020B0503030403020204" pitchFamily="34" charset="0"/>
            </a:endParaRPr>
          </a:p>
          <a:p>
            <a:pPr marL="0" indent="0" algn="l">
              <a:spcBef>
                <a:spcPts val="200"/>
              </a:spcBef>
              <a:buNone/>
            </a:pPr>
            <a:endParaRPr lang="en-GB" sz="900" b="0" dirty="0">
              <a:solidFill>
                <a:schemeClr val="tx1"/>
              </a:solidFill>
              <a:latin typeface="Myriad Pro" panose="020B0503030403020204" pitchFamily="34" charset="0"/>
            </a:endParaRPr>
          </a:p>
          <a:p>
            <a:pPr marL="0" indent="0" algn="l">
              <a:spcBef>
                <a:spcPts val="200"/>
              </a:spcBef>
              <a:buNone/>
            </a:pPr>
            <a:endParaRPr lang="en-GB" sz="900" b="0" dirty="0">
              <a:solidFill>
                <a:schemeClr val="tx1"/>
              </a:solidFill>
              <a:latin typeface="Myriad Pro" panose="020B0503030403020204" pitchFamily="34" charset="0"/>
            </a:endParaRPr>
          </a:p>
          <a:p>
            <a:pPr marL="0" indent="0" algn="l">
              <a:spcBef>
                <a:spcPts val="200"/>
              </a:spcBef>
              <a:buNone/>
            </a:pPr>
            <a:endParaRPr lang="en-GB" sz="900" b="0" dirty="0">
              <a:solidFill>
                <a:schemeClr val="tx1"/>
              </a:solidFill>
              <a:latin typeface="Myriad Pro" panose="020B0503030403020204" pitchFamily="34" charset="0"/>
            </a:endParaRPr>
          </a:p>
          <a:p>
            <a:pPr marL="0" indent="0" algn="l">
              <a:spcBef>
                <a:spcPts val="200"/>
              </a:spcBef>
              <a:buNone/>
            </a:pPr>
            <a:endParaRPr lang="en-GB" sz="900" b="0" dirty="0">
              <a:solidFill>
                <a:schemeClr val="tx1"/>
              </a:solidFill>
              <a:latin typeface="Myriad Pro" panose="020B0503030403020204" pitchFamily="34" charset="0"/>
            </a:endParaRPr>
          </a:p>
          <a:p>
            <a:pPr marL="0" indent="0" algn="l">
              <a:spcBef>
                <a:spcPts val="200"/>
              </a:spcBef>
              <a:buNone/>
            </a:pPr>
            <a:endParaRPr lang="en-GB" sz="900" b="0" dirty="0">
              <a:solidFill>
                <a:schemeClr val="tx1"/>
              </a:solidFill>
              <a:latin typeface="Myriad Pro" panose="020B0503030403020204" pitchFamily="34" charset="0"/>
            </a:endParaRPr>
          </a:p>
          <a:p>
            <a:pPr marL="0" indent="0" algn="l">
              <a:spcBef>
                <a:spcPts val="200"/>
              </a:spcBef>
              <a:buNone/>
            </a:pPr>
            <a:endParaRPr lang="en-GB" sz="900" b="0" dirty="0">
              <a:solidFill>
                <a:schemeClr val="tx1"/>
              </a:solidFill>
              <a:latin typeface="Myriad Pro" panose="020B0503030403020204" pitchFamily="34" charset="0"/>
            </a:endParaRPr>
          </a:p>
          <a:p>
            <a:pPr marL="0" indent="0" algn="l">
              <a:spcBef>
                <a:spcPts val="200"/>
              </a:spcBef>
              <a:buNone/>
            </a:pPr>
            <a:endParaRPr lang="en-GB" sz="900" b="0" dirty="0">
              <a:solidFill>
                <a:schemeClr val="tx1"/>
              </a:solidFill>
              <a:latin typeface="Myriad Pro" panose="020B0503030403020204" pitchFamily="34" charset="0"/>
            </a:endParaRPr>
          </a:p>
          <a:p>
            <a:pPr marL="0" indent="0" algn="l">
              <a:spcBef>
                <a:spcPts val="200"/>
              </a:spcBef>
              <a:buNone/>
            </a:pPr>
            <a:endParaRPr lang="en-GB" sz="900" b="0" dirty="0">
              <a:solidFill>
                <a:schemeClr val="tx1"/>
              </a:solidFill>
              <a:latin typeface="Myriad Pro" panose="020B0503030403020204" pitchFamily="34" charset="0"/>
            </a:endParaRPr>
          </a:p>
          <a:p>
            <a:pPr marL="0" indent="0" algn="l">
              <a:spcBef>
                <a:spcPts val="200"/>
              </a:spcBef>
              <a:buNone/>
            </a:pPr>
            <a:endParaRPr lang="en-GB" sz="900" b="0" dirty="0">
              <a:solidFill>
                <a:schemeClr val="tx1"/>
              </a:solidFill>
              <a:latin typeface="Myriad Pro" panose="020B0503030403020204" pitchFamily="34" charset="0"/>
            </a:endParaRPr>
          </a:p>
          <a:p>
            <a:pPr marL="0" indent="0" algn="l">
              <a:spcBef>
                <a:spcPts val="200"/>
              </a:spcBef>
              <a:buNone/>
            </a:pPr>
            <a:endParaRPr lang="en-GB" sz="900" b="0" dirty="0">
              <a:solidFill>
                <a:schemeClr val="tx1"/>
              </a:solidFill>
              <a:latin typeface="Myriad Pro" panose="020B0503030403020204" pitchFamily="34" charset="0"/>
            </a:endParaRPr>
          </a:p>
          <a:p>
            <a:pPr algn="l">
              <a:spcBef>
                <a:spcPts val="200"/>
              </a:spcBef>
            </a:pPr>
            <a:r>
              <a:rPr lang="en-US" sz="900" b="0" dirty="0">
                <a:solidFill>
                  <a:schemeClr val="tx1"/>
                </a:solidFill>
                <a:latin typeface="Myriad Pro" panose="020B0503030403020204" pitchFamily="34" charset="0"/>
              </a:rPr>
              <a:t>The data that can be acquired from the “Master” web server are the following:</a:t>
            </a:r>
            <a:r>
              <a:rPr lang="en-GB" sz="900" b="0" dirty="0">
                <a:solidFill>
                  <a:schemeClr val="tx1"/>
                </a:solidFill>
                <a:latin typeface="Myriad Pro" panose="020B0503030403020204" pitchFamily="34" charset="0"/>
              </a:rPr>
              <a:t> </a:t>
            </a:r>
            <a:br>
              <a:rPr lang="en-GB" sz="900" b="0" dirty="0">
                <a:solidFill>
                  <a:schemeClr val="tx1"/>
                </a:solidFill>
                <a:latin typeface="Myriad Pro" panose="020B0503030403020204" pitchFamily="34" charset="0"/>
              </a:rPr>
            </a:br>
            <a:r>
              <a:rPr lang="en-GB" sz="900" b="0" dirty="0">
                <a:solidFill>
                  <a:schemeClr val="tx1"/>
                </a:solidFill>
                <a:latin typeface="Myriad Pro" panose="020B0503030403020204" pitchFamily="34" charset="0"/>
              </a:rPr>
              <a:t>- Positive active Energy of a specific Device</a:t>
            </a:r>
          </a:p>
          <a:p>
            <a:pPr algn="l">
              <a:spcBef>
                <a:spcPts val="200"/>
              </a:spcBef>
            </a:pPr>
            <a:r>
              <a:rPr lang="en-GB" sz="900" b="0" dirty="0">
                <a:solidFill>
                  <a:schemeClr val="tx1"/>
                </a:solidFill>
                <a:latin typeface="Myriad Pro" panose="020B0503030403020204" pitchFamily="34" charset="0"/>
              </a:rPr>
              <a:t>- </a:t>
            </a:r>
            <a:r>
              <a:rPr lang="en-US" sz="900" b="0" dirty="0">
                <a:solidFill>
                  <a:schemeClr val="tx1"/>
                </a:solidFill>
                <a:latin typeface="Myriad Pro" panose="020B0503030403020204" pitchFamily="34" charset="0"/>
              </a:rPr>
              <a:t>Positive active energy of a specific Load</a:t>
            </a:r>
          </a:p>
          <a:p>
            <a:pPr algn="l">
              <a:spcBef>
                <a:spcPts val="200"/>
              </a:spcBef>
            </a:pPr>
            <a:r>
              <a:rPr lang="en-US" sz="900" b="0" dirty="0">
                <a:solidFill>
                  <a:schemeClr val="tx1"/>
                </a:solidFill>
                <a:latin typeface="Myriad Pro" panose="020B0503030403020204" pitchFamily="34" charset="0"/>
              </a:rPr>
              <a:t>- Positive active energy of a specific Measure group</a:t>
            </a:r>
          </a:p>
          <a:p>
            <a:pPr algn="l">
              <a:spcBef>
                <a:spcPts val="200"/>
              </a:spcBef>
            </a:pPr>
            <a:r>
              <a:rPr lang="en-US" sz="900" b="0" dirty="0">
                <a:solidFill>
                  <a:schemeClr val="tx1"/>
                </a:solidFill>
                <a:latin typeface="Myriad Pro" panose="020B0503030403020204" pitchFamily="34" charset="0"/>
              </a:rPr>
              <a:t>- </a:t>
            </a:r>
            <a:r>
              <a:rPr lang="en-GB" sz="900" b="0" dirty="0">
                <a:solidFill>
                  <a:schemeClr val="tx1"/>
                </a:solidFill>
                <a:latin typeface="Myriad Pro" panose="020B0503030403020204" pitchFamily="34" charset="0"/>
              </a:rPr>
              <a:t>Total </a:t>
            </a:r>
            <a:r>
              <a:rPr lang="en-US" sz="900" b="0" dirty="0">
                <a:solidFill>
                  <a:schemeClr val="tx1"/>
                </a:solidFill>
                <a:latin typeface="Myriad Pro" panose="020B0503030403020204" pitchFamily="34" charset="0"/>
              </a:rPr>
              <a:t>Positive active energy of all Electrical Loads</a:t>
            </a:r>
            <a:endParaRPr lang="en-GB" sz="900" b="0" dirty="0">
              <a:solidFill>
                <a:schemeClr val="tx1"/>
              </a:solidFill>
              <a:latin typeface="Myriad Pro" panose="020B0503030403020204" pitchFamily="34" charset="0"/>
            </a:endParaRPr>
          </a:p>
        </p:txBody>
      </p:sp>
      <p:grpSp>
        <p:nvGrpSpPr>
          <p:cNvPr id="100" name="Gruppo 99">
            <a:extLst>
              <a:ext uri="{FF2B5EF4-FFF2-40B4-BE49-F238E27FC236}">
                <a16:creationId xmlns:a16="http://schemas.microsoft.com/office/drawing/2014/main" id="{085CE8F6-CCA0-426B-B9A2-C30440FF2498}"/>
              </a:ext>
            </a:extLst>
          </p:cNvPr>
          <p:cNvGrpSpPr/>
          <p:nvPr/>
        </p:nvGrpSpPr>
        <p:grpSpPr>
          <a:xfrm>
            <a:off x="1836000" y="2407670"/>
            <a:ext cx="4777915" cy="1943155"/>
            <a:chOff x="1836000" y="2407670"/>
            <a:chExt cx="4777915" cy="1943155"/>
          </a:xfrm>
        </p:grpSpPr>
        <p:sp>
          <p:nvSpPr>
            <p:cNvPr id="101" name="CasellaDiTesto 100">
              <a:extLst>
                <a:ext uri="{FF2B5EF4-FFF2-40B4-BE49-F238E27FC236}">
                  <a16:creationId xmlns:a16="http://schemas.microsoft.com/office/drawing/2014/main" id="{D8259AC3-C798-4C2D-A04A-CF9168ED0252}"/>
                </a:ext>
              </a:extLst>
            </p:cNvPr>
            <p:cNvSpPr txBox="1"/>
            <p:nvPr/>
          </p:nvSpPr>
          <p:spPr>
            <a:xfrm>
              <a:off x="4674797" y="2445693"/>
              <a:ext cx="684000" cy="307777"/>
            </a:xfrm>
            <a:prstGeom prst="rect">
              <a:avLst/>
            </a:prstGeom>
            <a:noFill/>
          </p:spPr>
          <p:txBody>
            <a:bodyPr wrap="square" rtlCol="0" anchor="ctr">
              <a:spAutoFit/>
            </a:bodyPr>
            <a:lstStyle/>
            <a:p>
              <a:pPr algn="ctr"/>
              <a:r>
                <a:rPr lang="fr-FR" sz="700" b="0" dirty="0">
                  <a:solidFill>
                    <a:srgbClr val="146BBA"/>
                  </a:solidFill>
                  <a:latin typeface="Myriad Pro" pitchFamily="34" charset="0"/>
                </a:rPr>
                <a:t>Web Server Master</a:t>
              </a:r>
            </a:p>
          </p:txBody>
        </p:sp>
        <p:cxnSp>
          <p:nvCxnSpPr>
            <p:cNvPr id="102" name="Connettore diritto 101">
              <a:extLst>
                <a:ext uri="{FF2B5EF4-FFF2-40B4-BE49-F238E27FC236}">
                  <a16:creationId xmlns:a16="http://schemas.microsoft.com/office/drawing/2014/main" id="{4C4E0572-7346-4510-B596-A00BF85280D7}"/>
                </a:ext>
              </a:extLst>
            </p:cNvPr>
            <p:cNvCxnSpPr>
              <a:cxnSpLocks/>
            </p:cNvCxnSpPr>
            <p:nvPr/>
          </p:nvCxnSpPr>
          <p:spPr bwMode="auto">
            <a:xfrm flipH="1">
              <a:off x="4538480" y="2792337"/>
              <a:ext cx="451" cy="334488"/>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3" name="Connettore a gomito 102">
              <a:extLst>
                <a:ext uri="{FF2B5EF4-FFF2-40B4-BE49-F238E27FC236}">
                  <a16:creationId xmlns:a16="http://schemas.microsoft.com/office/drawing/2014/main" id="{03B1F884-142E-46A0-B700-E9FD145606DC}"/>
                </a:ext>
              </a:extLst>
            </p:cNvPr>
            <p:cNvCxnSpPr>
              <a:cxnSpLocks/>
              <a:endCxn id="134" idx="0"/>
            </p:cNvCxnSpPr>
            <p:nvPr/>
          </p:nvCxnSpPr>
          <p:spPr bwMode="auto">
            <a:xfrm rot="5400000">
              <a:off x="3677222" y="2265116"/>
              <a:ext cx="334488" cy="1388931"/>
            </a:xfrm>
            <a:prstGeom prst="bentConnector3">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4" name="Connettore a gomito 103">
              <a:extLst>
                <a:ext uri="{FF2B5EF4-FFF2-40B4-BE49-F238E27FC236}">
                  <a16:creationId xmlns:a16="http://schemas.microsoft.com/office/drawing/2014/main" id="{3857AA9B-A518-478C-8603-3234C9A57757}"/>
                </a:ext>
              </a:extLst>
            </p:cNvPr>
            <p:cNvCxnSpPr>
              <a:cxnSpLocks/>
            </p:cNvCxnSpPr>
            <p:nvPr/>
          </p:nvCxnSpPr>
          <p:spPr bwMode="auto">
            <a:xfrm rot="16200000" flipH="1">
              <a:off x="5054864" y="2276404"/>
              <a:ext cx="334488" cy="1366354"/>
            </a:xfrm>
            <a:prstGeom prst="bentConnector3">
              <a:avLst>
                <a:gd name="adj1" fmla="val 50000"/>
              </a:avLst>
            </a:prstGeom>
            <a:solidFill>
              <a:schemeClr val="accent1"/>
            </a:solidFill>
            <a:ln w="19050" cap="flat" cmpd="sng" algn="ctr">
              <a:solidFill>
                <a:schemeClr val="tx1"/>
              </a:solidFill>
              <a:prstDash val="solid"/>
              <a:round/>
              <a:headEnd type="none" w="med" len="med"/>
              <a:tailEnd type="none" w="med" len="med"/>
            </a:ln>
            <a:effectLst/>
          </p:spPr>
        </p:cxnSp>
        <p:sp>
          <p:nvSpPr>
            <p:cNvPr id="105" name="CasellaDiTesto 104">
              <a:extLst>
                <a:ext uri="{FF2B5EF4-FFF2-40B4-BE49-F238E27FC236}">
                  <a16:creationId xmlns:a16="http://schemas.microsoft.com/office/drawing/2014/main" id="{9149F613-7968-4673-9ADD-C39F3ECD71E1}"/>
                </a:ext>
              </a:extLst>
            </p:cNvPr>
            <p:cNvSpPr txBox="1"/>
            <p:nvPr/>
          </p:nvSpPr>
          <p:spPr>
            <a:xfrm>
              <a:off x="1836000" y="2499553"/>
              <a:ext cx="684000" cy="200055"/>
            </a:xfrm>
            <a:prstGeom prst="rect">
              <a:avLst/>
            </a:prstGeom>
            <a:noFill/>
          </p:spPr>
          <p:txBody>
            <a:bodyPr wrap="square" rtlCol="0" anchor="ctr">
              <a:spAutoFit/>
            </a:bodyPr>
            <a:lstStyle/>
            <a:p>
              <a:pPr algn="ctr"/>
              <a:r>
                <a:rPr lang="fr-FR" sz="700" b="0" dirty="0">
                  <a:solidFill>
                    <a:srgbClr val="146BBA"/>
                  </a:solidFill>
                  <a:latin typeface="Myriad Pro" pitchFamily="34" charset="0"/>
                </a:rPr>
                <a:t>LEVEL 1</a:t>
              </a:r>
            </a:p>
          </p:txBody>
        </p:sp>
        <p:sp>
          <p:nvSpPr>
            <p:cNvPr id="106" name="CasellaDiTesto 105">
              <a:extLst>
                <a:ext uri="{FF2B5EF4-FFF2-40B4-BE49-F238E27FC236}">
                  <a16:creationId xmlns:a16="http://schemas.microsoft.com/office/drawing/2014/main" id="{EDC8C1E7-9C66-4299-A6D7-AFC478A2E0BB}"/>
                </a:ext>
              </a:extLst>
            </p:cNvPr>
            <p:cNvSpPr txBox="1"/>
            <p:nvPr/>
          </p:nvSpPr>
          <p:spPr>
            <a:xfrm>
              <a:off x="1836000" y="3379163"/>
              <a:ext cx="684000" cy="200055"/>
            </a:xfrm>
            <a:prstGeom prst="rect">
              <a:avLst/>
            </a:prstGeom>
            <a:noFill/>
          </p:spPr>
          <p:txBody>
            <a:bodyPr wrap="square" rtlCol="0" anchor="ctr">
              <a:spAutoFit/>
            </a:bodyPr>
            <a:lstStyle/>
            <a:p>
              <a:pPr algn="ctr"/>
              <a:r>
                <a:rPr lang="fr-FR" sz="700" b="0" dirty="0">
                  <a:solidFill>
                    <a:srgbClr val="146BBA"/>
                  </a:solidFill>
                  <a:latin typeface="Myriad Pro" pitchFamily="34" charset="0"/>
                </a:rPr>
                <a:t>LEVEL 2</a:t>
              </a:r>
            </a:p>
          </p:txBody>
        </p:sp>
        <p:pic>
          <p:nvPicPr>
            <p:cNvPr id="107" name="Picture 2" descr="C:\Users\Enrico Diani\Desktop\Power Mngt\EMS CX3 - EMS btidin - Nemo SX\Photos_modules_EMS\ime\SXWS32_p.jpg">
              <a:extLst>
                <a:ext uri="{FF2B5EF4-FFF2-40B4-BE49-F238E27FC236}">
                  <a16:creationId xmlns:a16="http://schemas.microsoft.com/office/drawing/2014/main" id="{A72C06BA-9EFF-4545-B710-6B0CD7490FB6}"/>
                </a:ext>
              </a:extLst>
            </p:cNvPr>
            <p:cNvPicPr>
              <a:picLocks noChangeAspect="1" noChangeArrowheads="1"/>
            </p:cNvPicPr>
            <p:nvPr/>
          </p:nvPicPr>
          <p:blipFill>
            <a:blip r:embed="rId2" cstate="print"/>
            <a:srcRect/>
            <a:stretch>
              <a:fillRect/>
            </a:stretch>
          </p:blipFill>
          <p:spPr bwMode="auto">
            <a:xfrm>
              <a:off x="4378514" y="2407670"/>
              <a:ext cx="320400" cy="385200"/>
            </a:xfrm>
            <a:prstGeom prst="rect">
              <a:avLst/>
            </a:prstGeom>
            <a:ln>
              <a:solidFill>
                <a:schemeClr val="tx1"/>
              </a:solidFill>
            </a:ln>
          </p:spPr>
        </p:pic>
        <p:grpSp>
          <p:nvGrpSpPr>
            <p:cNvPr id="108" name="Gruppo 107">
              <a:extLst>
                <a:ext uri="{FF2B5EF4-FFF2-40B4-BE49-F238E27FC236}">
                  <a16:creationId xmlns:a16="http://schemas.microsoft.com/office/drawing/2014/main" id="{84A8D9B4-E1DE-459F-A03A-0366D3EDFD54}"/>
                </a:ext>
              </a:extLst>
            </p:cNvPr>
            <p:cNvGrpSpPr/>
            <p:nvPr/>
          </p:nvGrpSpPr>
          <p:grpSpPr>
            <a:xfrm>
              <a:off x="2520000" y="3126825"/>
              <a:ext cx="1314000" cy="1224000"/>
              <a:chOff x="2520000" y="3126825"/>
              <a:chExt cx="1314000" cy="1224000"/>
            </a:xfrm>
          </p:grpSpPr>
          <p:sp>
            <p:nvSpPr>
              <p:cNvPr id="134" name="Rectangle 31">
                <a:extLst>
                  <a:ext uri="{FF2B5EF4-FFF2-40B4-BE49-F238E27FC236}">
                    <a16:creationId xmlns:a16="http://schemas.microsoft.com/office/drawing/2014/main" id="{C0AE5EB5-40F5-47E0-B0DF-0016091D9325}"/>
                  </a:ext>
                </a:extLst>
              </p:cNvPr>
              <p:cNvSpPr/>
              <p:nvPr/>
            </p:nvSpPr>
            <p:spPr>
              <a:xfrm>
                <a:off x="2520000" y="3126825"/>
                <a:ext cx="1260000" cy="1224000"/>
              </a:xfrm>
              <a:prstGeom prst="rect">
                <a:avLst/>
              </a:prstGeom>
              <a:solidFill>
                <a:schemeClr val="bg1">
                  <a:alpha val="4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r"/>
                <a:endParaRPr lang="it-IT" sz="1800" u="none" dirty="0">
                  <a:solidFill>
                    <a:srgbClr val="146BBA"/>
                  </a:solidFill>
                  <a:ea typeface="ＭＳ Ｐゴシック" charset="0"/>
                  <a:cs typeface="ＭＳ Ｐゴシック" charset="0"/>
                </a:endParaRPr>
              </a:p>
            </p:txBody>
          </p:sp>
          <p:sp>
            <p:nvSpPr>
              <p:cNvPr id="135" name="Text Placeholder 1">
                <a:extLst>
                  <a:ext uri="{FF2B5EF4-FFF2-40B4-BE49-F238E27FC236}">
                    <a16:creationId xmlns:a16="http://schemas.microsoft.com/office/drawing/2014/main" id="{8D29AA09-EE98-45D7-B7FC-79D6F6E5C214}"/>
                  </a:ext>
                </a:extLst>
              </p:cNvPr>
              <p:cNvSpPr txBox="1">
                <a:spLocks/>
              </p:cNvSpPr>
              <p:nvPr/>
            </p:nvSpPr>
            <p:spPr>
              <a:xfrm>
                <a:off x="2866173" y="3134463"/>
                <a:ext cx="504000" cy="180000"/>
              </a:xfrm>
              <a:prstGeom prst="rect">
                <a:avLst/>
              </a:prstGeom>
            </p:spPr>
            <p:txBody>
              <a:bodyPr lIns="90000" tIns="46800" rIns="90000" bIns="46800" anchor="ctr"/>
              <a:lstStyle>
                <a:lvl1pPr marL="0" indent="0" algn="l" defTabSz="457200" rtl="0" eaLnBrk="1" fontAlgn="base" hangingPunct="1">
                  <a:spcBef>
                    <a:spcPct val="20000"/>
                  </a:spcBef>
                  <a:spcAft>
                    <a:spcPct val="0"/>
                  </a:spcAft>
                  <a:buFont typeface="Arial" charset="0"/>
                  <a:buNone/>
                  <a:defRPr sz="2000" kern="1200">
                    <a:solidFill>
                      <a:srgbClr val="595959"/>
                    </a:solidFill>
                    <a:latin typeface="Arial" pitchFamily="34" charset="0"/>
                    <a:ea typeface="ＭＳ Ｐゴシック" charset="-128"/>
                    <a:cs typeface="Arial" pitchFamily="34" charset="0"/>
                  </a:defRPr>
                </a:lvl1pPr>
                <a:lvl2pPr marL="742950" indent="-285750" algn="l" defTabSz="457200" rtl="0" eaLnBrk="1" fontAlgn="base" hangingPunct="1">
                  <a:spcBef>
                    <a:spcPct val="20000"/>
                  </a:spcBef>
                  <a:spcAft>
                    <a:spcPct val="0"/>
                  </a:spcAft>
                  <a:buFont typeface="Arial" pitchFamily="34" charset="0"/>
                  <a:buNone/>
                  <a:defRPr sz="2800" kern="1200">
                    <a:solidFill>
                      <a:schemeClr val="tx1"/>
                    </a:solidFill>
                    <a:latin typeface="+mn-lt"/>
                    <a:ea typeface="ＭＳ Ｐゴシック"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it-IT" sz="700" dirty="0">
                    <a:solidFill>
                      <a:srgbClr val="146BBA"/>
                    </a:solidFill>
                    <a:latin typeface="Myriad Pro" pitchFamily="34" charset="0"/>
                    <a:ea typeface="+mn-ea"/>
                    <a:cs typeface="+mn-cs"/>
                  </a:rPr>
                  <a:t>Site A</a:t>
                </a:r>
              </a:p>
            </p:txBody>
          </p:sp>
          <p:sp>
            <p:nvSpPr>
              <p:cNvPr id="136" name="CasellaDiTesto 135">
                <a:extLst>
                  <a:ext uri="{FF2B5EF4-FFF2-40B4-BE49-F238E27FC236}">
                    <a16:creationId xmlns:a16="http://schemas.microsoft.com/office/drawing/2014/main" id="{AC80D906-9E03-4B5D-8C00-AAE992638F63}"/>
                  </a:ext>
                </a:extLst>
              </p:cNvPr>
              <p:cNvSpPr txBox="1"/>
              <p:nvPr/>
            </p:nvSpPr>
            <p:spPr>
              <a:xfrm>
                <a:off x="3150000" y="3387152"/>
                <a:ext cx="684000" cy="307777"/>
              </a:xfrm>
              <a:prstGeom prst="rect">
                <a:avLst/>
              </a:prstGeom>
              <a:noFill/>
            </p:spPr>
            <p:txBody>
              <a:bodyPr wrap="square" rtlCol="0" anchor="ctr">
                <a:spAutoFit/>
              </a:bodyPr>
              <a:lstStyle/>
              <a:p>
                <a:pPr algn="ctr"/>
                <a:r>
                  <a:rPr lang="fr-FR" sz="700" b="0" dirty="0">
                    <a:solidFill>
                      <a:srgbClr val="146BBA"/>
                    </a:solidFill>
                    <a:latin typeface="Myriad Pro" pitchFamily="34" charset="0"/>
                  </a:rPr>
                  <a:t>Web Server Slave 1</a:t>
                </a:r>
              </a:p>
            </p:txBody>
          </p:sp>
          <p:grpSp>
            <p:nvGrpSpPr>
              <p:cNvPr id="137" name="Gruppo 136">
                <a:extLst>
                  <a:ext uri="{FF2B5EF4-FFF2-40B4-BE49-F238E27FC236}">
                    <a16:creationId xmlns:a16="http://schemas.microsoft.com/office/drawing/2014/main" id="{0976B115-AA1D-43B7-A81D-A5083EB212E5}"/>
                  </a:ext>
                </a:extLst>
              </p:cNvPr>
              <p:cNvGrpSpPr/>
              <p:nvPr/>
            </p:nvGrpSpPr>
            <p:grpSpPr>
              <a:xfrm>
                <a:off x="2612381" y="3344400"/>
                <a:ext cx="1074576" cy="899322"/>
                <a:chOff x="2612381" y="3344400"/>
                <a:chExt cx="1074576" cy="899322"/>
              </a:xfrm>
            </p:grpSpPr>
            <p:cxnSp>
              <p:nvCxnSpPr>
                <p:cNvPr id="142" name="Straight Connector 39">
                  <a:extLst>
                    <a:ext uri="{FF2B5EF4-FFF2-40B4-BE49-F238E27FC236}">
                      <a16:creationId xmlns:a16="http://schemas.microsoft.com/office/drawing/2014/main" id="{982C3B55-5B72-4D0A-9ACF-999F03CECF14}"/>
                    </a:ext>
                  </a:extLst>
                </p:cNvPr>
                <p:cNvCxnSpPr>
                  <a:cxnSpLocks/>
                </p:cNvCxnSpPr>
                <p:nvPr/>
              </p:nvCxnSpPr>
              <p:spPr>
                <a:xfrm>
                  <a:off x="3110304" y="4134716"/>
                  <a:ext cx="360886" cy="0"/>
                </a:xfrm>
                <a:prstGeom prst="line">
                  <a:avLst/>
                </a:prstGeom>
                <a:ln w="19050">
                  <a:solidFill>
                    <a:schemeClr val="tx1"/>
                  </a:solidFill>
                  <a:prstDash val="sysDash"/>
                </a:ln>
              </p:spPr>
              <p:style>
                <a:lnRef idx="2">
                  <a:schemeClr val="accent1"/>
                </a:lnRef>
                <a:fillRef idx="0">
                  <a:schemeClr val="accent1"/>
                </a:fillRef>
                <a:effectRef idx="1">
                  <a:schemeClr val="accent1"/>
                </a:effectRef>
                <a:fontRef idx="minor">
                  <a:schemeClr val="tx1"/>
                </a:fontRef>
              </p:style>
            </p:cxnSp>
            <p:cxnSp>
              <p:nvCxnSpPr>
                <p:cNvPr id="148" name="Connettore a gomito 147">
                  <a:extLst>
                    <a:ext uri="{FF2B5EF4-FFF2-40B4-BE49-F238E27FC236}">
                      <a16:creationId xmlns:a16="http://schemas.microsoft.com/office/drawing/2014/main" id="{4CA4CACF-9D09-4396-B0A2-62829E403A46}"/>
                    </a:ext>
                  </a:extLst>
                </p:cNvPr>
                <p:cNvCxnSpPr>
                  <a:cxnSpLocks/>
                </p:cNvCxnSpPr>
                <p:nvPr/>
              </p:nvCxnSpPr>
              <p:spPr bwMode="auto">
                <a:xfrm rot="5400000">
                  <a:off x="2726038" y="3705857"/>
                  <a:ext cx="298488" cy="343449"/>
                </a:xfrm>
                <a:prstGeom prst="bentConnector3">
                  <a:avLst>
                    <a:gd name="adj1" fmla="val 50000"/>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49" name="Connettore diritto 148">
                  <a:extLst>
                    <a:ext uri="{FF2B5EF4-FFF2-40B4-BE49-F238E27FC236}">
                      <a16:creationId xmlns:a16="http://schemas.microsoft.com/office/drawing/2014/main" id="{4278B901-3A6A-448D-85DE-8BC7A4310A3F}"/>
                    </a:ext>
                  </a:extLst>
                </p:cNvPr>
                <p:cNvCxnSpPr>
                  <a:cxnSpLocks/>
                </p:cNvCxnSpPr>
                <p:nvPr/>
              </p:nvCxnSpPr>
              <p:spPr bwMode="auto">
                <a:xfrm flipV="1">
                  <a:off x="2794086" y="4134716"/>
                  <a:ext cx="100436" cy="109"/>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pic>
              <p:nvPicPr>
                <p:cNvPr id="150" name="Picture 2" descr="C:\Users\Enrico Diani\Desktop\Power Mngt\EMS CX3 - EMS btidin - Nemo SX\Photos_modules_EMS\ime\SXWS32_p.jpg">
                  <a:extLst>
                    <a:ext uri="{FF2B5EF4-FFF2-40B4-BE49-F238E27FC236}">
                      <a16:creationId xmlns:a16="http://schemas.microsoft.com/office/drawing/2014/main" id="{9D200764-AEE9-432E-85CD-58C1E8B0D523}"/>
                    </a:ext>
                  </a:extLst>
                </p:cNvPr>
                <p:cNvPicPr>
                  <a:picLocks noChangeAspect="1" noChangeArrowheads="1"/>
                </p:cNvPicPr>
                <p:nvPr/>
              </p:nvPicPr>
              <p:blipFill>
                <a:blip r:embed="rId2" cstate="print"/>
                <a:srcRect/>
                <a:stretch>
                  <a:fillRect/>
                </a:stretch>
              </p:blipFill>
              <p:spPr bwMode="auto">
                <a:xfrm>
                  <a:off x="2886643" y="3344400"/>
                  <a:ext cx="320400" cy="385200"/>
                </a:xfrm>
                <a:prstGeom prst="rect">
                  <a:avLst/>
                </a:prstGeom>
                <a:ln>
                  <a:solidFill>
                    <a:schemeClr val="tx1"/>
                  </a:solidFill>
                </a:ln>
              </p:spPr>
            </p:pic>
            <p:pic>
              <p:nvPicPr>
                <p:cNvPr id="151" name="Immagine 150">
                  <a:extLst>
                    <a:ext uri="{FF2B5EF4-FFF2-40B4-BE49-F238E27FC236}">
                      <a16:creationId xmlns:a16="http://schemas.microsoft.com/office/drawing/2014/main" id="{3708EA00-64E3-4DFD-864C-EC8DF5C13F9E}"/>
                    </a:ext>
                  </a:extLst>
                </p:cNvPr>
                <p:cNvPicPr>
                  <a:picLocks noChangeAspect="1"/>
                </p:cNvPicPr>
                <p:nvPr/>
              </p:nvPicPr>
              <p:blipFill rotWithShape="1">
                <a:blip r:embed="rId3"/>
                <a:srcRect l="2776" r="6455"/>
                <a:stretch/>
              </p:blipFill>
              <p:spPr>
                <a:xfrm>
                  <a:off x="2612381" y="4027722"/>
                  <a:ext cx="180975" cy="216000"/>
                </a:xfrm>
                <a:prstGeom prst="rect">
                  <a:avLst/>
                </a:prstGeom>
                <a:noFill/>
                <a:ln w="9525">
                  <a:solidFill>
                    <a:schemeClr val="tx1"/>
                  </a:solidFill>
                  <a:miter lim="800000"/>
                  <a:headEnd/>
                  <a:tailEnd/>
                </a:ln>
              </p:spPr>
            </p:pic>
            <p:pic>
              <p:nvPicPr>
                <p:cNvPr id="152" name="Immagine 151">
                  <a:extLst>
                    <a:ext uri="{FF2B5EF4-FFF2-40B4-BE49-F238E27FC236}">
                      <a16:creationId xmlns:a16="http://schemas.microsoft.com/office/drawing/2014/main" id="{C636FF36-F051-4B29-B931-48E64B2F3CAD}"/>
                    </a:ext>
                  </a:extLst>
                </p:cNvPr>
                <p:cNvPicPr>
                  <a:picLocks noChangeAspect="1"/>
                </p:cNvPicPr>
                <p:nvPr/>
              </p:nvPicPr>
              <p:blipFill>
                <a:blip r:embed="rId4"/>
                <a:stretch>
                  <a:fillRect/>
                </a:stretch>
              </p:blipFill>
              <p:spPr>
                <a:xfrm>
                  <a:off x="2897227" y="4027273"/>
                  <a:ext cx="216000" cy="216000"/>
                </a:xfrm>
                <a:prstGeom prst="rect">
                  <a:avLst/>
                </a:prstGeom>
                <a:ln>
                  <a:solidFill>
                    <a:schemeClr val="tx1"/>
                  </a:solidFill>
                </a:ln>
              </p:spPr>
            </p:pic>
            <p:pic>
              <p:nvPicPr>
                <p:cNvPr id="153" name="Immagine 152">
                  <a:extLst>
                    <a:ext uri="{FF2B5EF4-FFF2-40B4-BE49-F238E27FC236}">
                      <a16:creationId xmlns:a16="http://schemas.microsoft.com/office/drawing/2014/main" id="{592A37A8-0ACA-4CB0-98C4-EC5A7E620676}"/>
                    </a:ext>
                  </a:extLst>
                </p:cNvPr>
                <p:cNvPicPr>
                  <a:picLocks noChangeAspect="1"/>
                </p:cNvPicPr>
                <p:nvPr/>
              </p:nvPicPr>
              <p:blipFill>
                <a:blip r:embed="rId4"/>
                <a:stretch>
                  <a:fillRect/>
                </a:stretch>
              </p:blipFill>
              <p:spPr>
                <a:xfrm>
                  <a:off x="3470957" y="4027273"/>
                  <a:ext cx="216000" cy="216000"/>
                </a:xfrm>
                <a:prstGeom prst="rect">
                  <a:avLst/>
                </a:prstGeom>
                <a:ln>
                  <a:solidFill>
                    <a:schemeClr val="tx1"/>
                  </a:solidFill>
                </a:ln>
              </p:spPr>
            </p:pic>
          </p:grpSp>
        </p:grpSp>
        <p:sp>
          <p:nvSpPr>
            <p:cNvPr id="109" name="Rectangle 43">
              <a:extLst>
                <a:ext uri="{FF2B5EF4-FFF2-40B4-BE49-F238E27FC236}">
                  <a16:creationId xmlns:a16="http://schemas.microsoft.com/office/drawing/2014/main" id="{FEB240EE-997B-41EC-B641-C3012A20A7DD}"/>
                </a:ext>
              </a:extLst>
            </p:cNvPr>
            <p:cNvSpPr/>
            <p:nvPr/>
          </p:nvSpPr>
          <p:spPr>
            <a:xfrm>
              <a:off x="3908480" y="3126825"/>
              <a:ext cx="1260000" cy="1224000"/>
            </a:xfrm>
            <a:prstGeom prst="rect">
              <a:avLst/>
            </a:prstGeom>
            <a:solidFill>
              <a:schemeClr val="bg1">
                <a:alpha val="4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it-IT" sz="1800" dirty="0">
                <a:solidFill>
                  <a:srgbClr val="146BBA"/>
                </a:solidFill>
                <a:ea typeface="ＭＳ Ｐゴシック" charset="0"/>
              </a:endParaRPr>
            </a:p>
          </p:txBody>
        </p:sp>
        <p:grpSp>
          <p:nvGrpSpPr>
            <p:cNvPr id="110" name="Gruppo 109">
              <a:extLst>
                <a:ext uri="{FF2B5EF4-FFF2-40B4-BE49-F238E27FC236}">
                  <a16:creationId xmlns:a16="http://schemas.microsoft.com/office/drawing/2014/main" id="{C534491A-64E6-4ED6-9710-5D5F5812A479}"/>
                </a:ext>
              </a:extLst>
            </p:cNvPr>
            <p:cNvGrpSpPr/>
            <p:nvPr/>
          </p:nvGrpSpPr>
          <p:grpSpPr>
            <a:xfrm>
              <a:off x="4000167" y="3130692"/>
              <a:ext cx="1074576" cy="1113030"/>
              <a:chOff x="4000167" y="3130692"/>
              <a:chExt cx="1074576" cy="1113030"/>
            </a:xfrm>
          </p:grpSpPr>
          <p:sp>
            <p:nvSpPr>
              <p:cNvPr id="125" name="Text Placeholder 1">
                <a:extLst>
                  <a:ext uri="{FF2B5EF4-FFF2-40B4-BE49-F238E27FC236}">
                    <a16:creationId xmlns:a16="http://schemas.microsoft.com/office/drawing/2014/main" id="{F76D928F-4DC2-440C-8863-D3CD6117E573}"/>
                  </a:ext>
                </a:extLst>
              </p:cNvPr>
              <p:cNvSpPr txBox="1">
                <a:spLocks/>
              </p:cNvSpPr>
              <p:nvPr/>
            </p:nvSpPr>
            <p:spPr>
              <a:xfrm>
                <a:off x="4254402" y="3130692"/>
                <a:ext cx="504000" cy="180000"/>
              </a:xfrm>
              <a:prstGeom prst="rect">
                <a:avLst/>
              </a:prstGeom>
            </p:spPr>
            <p:txBody>
              <a:bodyPr lIns="90000" tIns="46800" rIns="90000" bIns="46800" anchor="ctr"/>
              <a:lstStyle>
                <a:lvl1pPr marL="0" indent="0" algn="l" defTabSz="457200" rtl="0" eaLnBrk="1" fontAlgn="base" hangingPunct="1">
                  <a:spcBef>
                    <a:spcPct val="20000"/>
                  </a:spcBef>
                  <a:spcAft>
                    <a:spcPct val="0"/>
                  </a:spcAft>
                  <a:buFont typeface="Arial" charset="0"/>
                  <a:buNone/>
                  <a:defRPr sz="2000" kern="1200">
                    <a:solidFill>
                      <a:srgbClr val="595959"/>
                    </a:solidFill>
                    <a:latin typeface="Arial" pitchFamily="34" charset="0"/>
                    <a:ea typeface="ＭＳ Ｐゴシック" charset="-128"/>
                    <a:cs typeface="Arial" pitchFamily="34" charset="0"/>
                  </a:defRPr>
                </a:lvl1pPr>
                <a:lvl2pPr marL="742950" indent="-285750" algn="l" defTabSz="457200" rtl="0" eaLnBrk="1" fontAlgn="base" hangingPunct="1">
                  <a:spcBef>
                    <a:spcPct val="20000"/>
                  </a:spcBef>
                  <a:spcAft>
                    <a:spcPct val="0"/>
                  </a:spcAft>
                  <a:buFont typeface="Arial" pitchFamily="34" charset="0"/>
                  <a:buNone/>
                  <a:defRPr sz="2800" kern="1200">
                    <a:solidFill>
                      <a:schemeClr val="tx1"/>
                    </a:solidFill>
                    <a:latin typeface="+mn-lt"/>
                    <a:ea typeface="ＭＳ Ｐゴシック"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it-IT" sz="700" dirty="0">
                    <a:solidFill>
                      <a:srgbClr val="146BBA"/>
                    </a:solidFill>
                    <a:latin typeface="Myriad Pro" pitchFamily="34" charset="0"/>
                    <a:ea typeface="+mn-ea"/>
                    <a:cs typeface="+mn-cs"/>
                  </a:rPr>
                  <a:t>Site B</a:t>
                </a:r>
              </a:p>
            </p:txBody>
          </p:sp>
          <p:grpSp>
            <p:nvGrpSpPr>
              <p:cNvPr id="126" name="Gruppo 125">
                <a:extLst>
                  <a:ext uri="{FF2B5EF4-FFF2-40B4-BE49-F238E27FC236}">
                    <a16:creationId xmlns:a16="http://schemas.microsoft.com/office/drawing/2014/main" id="{9B7BCED9-CDF6-4AB4-BF1B-00E703CF4EB4}"/>
                  </a:ext>
                </a:extLst>
              </p:cNvPr>
              <p:cNvGrpSpPr/>
              <p:nvPr/>
            </p:nvGrpSpPr>
            <p:grpSpPr>
              <a:xfrm>
                <a:off x="4000167" y="3344400"/>
                <a:ext cx="1074576" cy="899322"/>
                <a:chOff x="2612381" y="3344400"/>
                <a:chExt cx="1074576" cy="899322"/>
              </a:xfrm>
            </p:grpSpPr>
            <p:cxnSp>
              <p:nvCxnSpPr>
                <p:cNvPr id="127" name="Straight Connector 39">
                  <a:extLst>
                    <a:ext uri="{FF2B5EF4-FFF2-40B4-BE49-F238E27FC236}">
                      <a16:creationId xmlns:a16="http://schemas.microsoft.com/office/drawing/2014/main" id="{D7D1303C-5E7D-4B27-8A14-3A3C454FD668}"/>
                    </a:ext>
                  </a:extLst>
                </p:cNvPr>
                <p:cNvCxnSpPr>
                  <a:cxnSpLocks/>
                </p:cNvCxnSpPr>
                <p:nvPr/>
              </p:nvCxnSpPr>
              <p:spPr>
                <a:xfrm>
                  <a:off x="3110304" y="4134716"/>
                  <a:ext cx="360886" cy="0"/>
                </a:xfrm>
                <a:prstGeom prst="line">
                  <a:avLst/>
                </a:prstGeom>
                <a:ln w="19050">
                  <a:solidFill>
                    <a:schemeClr val="tx1"/>
                  </a:solidFill>
                  <a:prstDash val="sysDash"/>
                </a:ln>
              </p:spPr>
              <p:style>
                <a:lnRef idx="2">
                  <a:schemeClr val="accent1"/>
                </a:lnRef>
                <a:fillRef idx="0">
                  <a:schemeClr val="accent1"/>
                </a:fillRef>
                <a:effectRef idx="1">
                  <a:schemeClr val="accent1"/>
                </a:effectRef>
                <a:fontRef idx="minor">
                  <a:schemeClr val="tx1"/>
                </a:fontRef>
              </p:style>
            </p:cxnSp>
            <p:cxnSp>
              <p:nvCxnSpPr>
                <p:cNvPr id="128" name="Connettore a gomito 127">
                  <a:extLst>
                    <a:ext uri="{FF2B5EF4-FFF2-40B4-BE49-F238E27FC236}">
                      <a16:creationId xmlns:a16="http://schemas.microsoft.com/office/drawing/2014/main" id="{46F14252-E0B6-4D12-83F2-0D1D0B0CA816}"/>
                    </a:ext>
                  </a:extLst>
                </p:cNvPr>
                <p:cNvCxnSpPr>
                  <a:cxnSpLocks/>
                </p:cNvCxnSpPr>
                <p:nvPr/>
              </p:nvCxnSpPr>
              <p:spPr bwMode="auto">
                <a:xfrm rot="5400000">
                  <a:off x="2726038" y="3705857"/>
                  <a:ext cx="298488" cy="343449"/>
                </a:xfrm>
                <a:prstGeom prst="bentConnector3">
                  <a:avLst>
                    <a:gd name="adj1" fmla="val 50000"/>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9" name="Connettore diritto 128">
                  <a:extLst>
                    <a:ext uri="{FF2B5EF4-FFF2-40B4-BE49-F238E27FC236}">
                      <a16:creationId xmlns:a16="http://schemas.microsoft.com/office/drawing/2014/main" id="{E0F17415-0036-4568-885F-EACA5F2359E4}"/>
                    </a:ext>
                  </a:extLst>
                </p:cNvPr>
                <p:cNvCxnSpPr>
                  <a:cxnSpLocks/>
                </p:cNvCxnSpPr>
                <p:nvPr/>
              </p:nvCxnSpPr>
              <p:spPr bwMode="auto">
                <a:xfrm flipV="1">
                  <a:off x="2794086" y="4134716"/>
                  <a:ext cx="100436" cy="109"/>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pic>
              <p:nvPicPr>
                <p:cNvPr id="130" name="Picture 2" descr="C:\Users\Enrico Diani\Desktop\Power Mngt\EMS CX3 - EMS btidin - Nemo SX\Photos_modules_EMS\ime\SXWS32_p.jpg">
                  <a:extLst>
                    <a:ext uri="{FF2B5EF4-FFF2-40B4-BE49-F238E27FC236}">
                      <a16:creationId xmlns:a16="http://schemas.microsoft.com/office/drawing/2014/main" id="{000864A9-0A07-49F7-A7AC-0D84C39D0930}"/>
                    </a:ext>
                  </a:extLst>
                </p:cNvPr>
                <p:cNvPicPr>
                  <a:picLocks noChangeAspect="1" noChangeArrowheads="1"/>
                </p:cNvPicPr>
                <p:nvPr/>
              </p:nvPicPr>
              <p:blipFill>
                <a:blip r:embed="rId2" cstate="print"/>
                <a:srcRect/>
                <a:stretch>
                  <a:fillRect/>
                </a:stretch>
              </p:blipFill>
              <p:spPr bwMode="auto">
                <a:xfrm>
                  <a:off x="2886643" y="3344400"/>
                  <a:ext cx="320400" cy="385200"/>
                </a:xfrm>
                <a:prstGeom prst="rect">
                  <a:avLst/>
                </a:prstGeom>
                <a:ln>
                  <a:solidFill>
                    <a:schemeClr val="tx1"/>
                  </a:solidFill>
                </a:ln>
              </p:spPr>
            </p:pic>
            <p:pic>
              <p:nvPicPr>
                <p:cNvPr id="131" name="Immagine 130">
                  <a:extLst>
                    <a:ext uri="{FF2B5EF4-FFF2-40B4-BE49-F238E27FC236}">
                      <a16:creationId xmlns:a16="http://schemas.microsoft.com/office/drawing/2014/main" id="{2F8233D8-388A-4136-ACCB-33344B4DE874}"/>
                    </a:ext>
                  </a:extLst>
                </p:cNvPr>
                <p:cNvPicPr>
                  <a:picLocks noChangeAspect="1"/>
                </p:cNvPicPr>
                <p:nvPr/>
              </p:nvPicPr>
              <p:blipFill rotWithShape="1">
                <a:blip r:embed="rId3"/>
                <a:srcRect l="2776" r="6455"/>
                <a:stretch/>
              </p:blipFill>
              <p:spPr>
                <a:xfrm>
                  <a:off x="2612381" y="4027722"/>
                  <a:ext cx="180975" cy="216000"/>
                </a:xfrm>
                <a:prstGeom prst="rect">
                  <a:avLst/>
                </a:prstGeom>
                <a:noFill/>
                <a:ln w="9525">
                  <a:solidFill>
                    <a:schemeClr val="tx1"/>
                  </a:solidFill>
                  <a:miter lim="800000"/>
                  <a:headEnd/>
                  <a:tailEnd/>
                </a:ln>
              </p:spPr>
            </p:pic>
            <p:pic>
              <p:nvPicPr>
                <p:cNvPr id="132" name="Immagine 131">
                  <a:extLst>
                    <a:ext uri="{FF2B5EF4-FFF2-40B4-BE49-F238E27FC236}">
                      <a16:creationId xmlns:a16="http://schemas.microsoft.com/office/drawing/2014/main" id="{E5AFC716-EA86-4F20-B441-A56EDEEE1B36}"/>
                    </a:ext>
                  </a:extLst>
                </p:cNvPr>
                <p:cNvPicPr>
                  <a:picLocks noChangeAspect="1"/>
                </p:cNvPicPr>
                <p:nvPr/>
              </p:nvPicPr>
              <p:blipFill>
                <a:blip r:embed="rId4"/>
                <a:stretch>
                  <a:fillRect/>
                </a:stretch>
              </p:blipFill>
              <p:spPr>
                <a:xfrm>
                  <a:off x="2897227" y="4027273"/>
                  <a:ext cx="216000" cy="216000"/>
                </a:xfrm>
                <a:prstGeom prst="rect">
                  <a:avLst/>
                </a:prstGeom>
                <a:ln>
                  <a:solidFill>
                    <a:schemeClr val="tx1"/>
                  </a:solidFill>
                </a:ln>
              </p:spPr>
            </p:pic>
            <p:pic>
              <p:nvPicPr>
                <p:cNvPr id="133" name="Immagine 132">
                  <a:extLst>
                    <a:ext uri="{FF2B5EF4-FFF2-40B4-BE49-F238E27FC236}">
                      <a16:creationId xmlns:a16="http://schemas.microsoft.com/office/drawing/2014/main" id="{7FEC2270-57C8-42F1-A909-DF41683AD198}"/>
                    </a:ext>
                  </a:extLst>
                </p:cNvPr>
                <p:cNvPicPr>
                  <a:picLocks noChangeAspect="1"/>
                </p:cNvPicPr>
                <p:nvPr/>
              </p:nvPicPr>
              <p:blipFill>
                <a:blip r:embed="rId4"/>
                <a:stretch>
                  <a:fillRect/>
                </a:stretch>
              </p:blipFill>
              <p:spPr>
                <a:xfrm>
                  <a:off x="3470957" y="4027273"/>
                  <a:ext cx="216000" cy="216000"/>
                </a:xfrm>
                <a:prstGeom prst="rect">
                  <a:avLst/>
                </a:prstGeom>
                <a:ln>
                  <a:solidFill>
                    <a:schemeClr val="tx1"/>
                  </a:solidFill>
                </a:ln>
              </p:spPr>
            </p:pic>
          </p:grpSp>
        </p:grpSp>
        <p:sp>
          <p:nvSpPr>
            <p:cNvPr id="111" name="Rectangle 53">
              <a:extLst>
                <a:ext uri="{FF2B5EF4-FFF2-40B4-BE49-F238E27FC236}">
                  <a16:creationId xmlns:a16="http://schemas.microsoft.com/office/drawing/2014/main" id="{3FBF12D1-419D-4210-8712-1EBB845150E5}"/>
                </a:ext>
              </a:extLst>
            </p:cNvPr>
            <p:cNvSpPr/>
            <p:nvPr/>
          </p:nvSpPr>
          <p:spPr>
            <a:xfrm>
              <a:off x="5275285" y="3126825"/>
              <a:ext cx="1260000" cy="1224000"/>
            </a:xfrm>
            <a:prstGeom prst="rect">
              <a:avLst/>
            </a:prstGeom>
            <a:solidFill>
              <a:schemeClr val="bg1">
                <a:alpha val="4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it-IT" sz="1800" dirty="0">
                <a:solidFill>
                  <a:srgbClr val="146BBA"/>
                </a:solidFill>
                <a:ea typeface="ＭＳ Ｐゴシック" charset="0"/>
              </a:endParaRPr>
            </a:p>
          </p:txBody>
        </p:sp>
        <p:grpSp>
          <p:nvGrpSpPr>
            <p:cNvPr id="112" name="Gruppo 111">
              <a:extLst>
                <a:ext uri="{FF2B5EF4-FFF2-40B4-BE49-F238E27FC236}">
                  <a16:creationId xmlns:a16="http://schemas.microsoft.com/office/drawing/2014/main" id="{9009E484-93CD-438D-BBB2-6D89090ABFF2}"/>
                </a:ext>
              </a:extLst>
            </p:cNvPr>
            <p:cNvGrpSpPr/>
            <p:nvPr/>
          </p:nvGrpSpPr>
          <p:grpSpPr>
            <a:xfrm>
              <a:off x="5369418" y="3344400"/>
              <a:ext cx="1074576" cy="899322"/>
              <a:chOff x="2612381" y="3344400"/>
              <a:chExt cx="1074576" cy="899322"/>
            </a:xfrm>
          </p:grpSpPr>
          <p:cxnSp>
            <p:nvCxnSpPr>
              <p:cNvPr id="118" name="Straight Connector 39">
                <a:extLst>
                  <a:ext uri="{FF2B5EF4-FFF2-40B4-BE49-F238E27FC236}">
                    <a16:creationId xmlns:a16="http://schemas.microsoft.com/office/drawing/2014/main" id="{ABFE8C63-5A6F-4273-A471-436F7ACA00E2}"/>
                  </a:ext>
                </a:extLst>
              </p:cNvPr>
              <p:cNvCxnSpPr>
                <a:cxnSpLocks/>
              </p:cNvCxnSpPr>
              <p:nvPr/>
            </p:nvCxnSpPr>
            <p:spPr>
              <a:xfrm>
                <a:off x="3110304" y="4134716"/>
                <a:ext cx="360886" cy="0"/>
              </a:xfrm>
              <a:prstGeom prst="line">
                <a:avLst/>
              </a:prstGeom>
              <a:ln w="19050">
                <a:solidFill>
                  <a:schemeClr val="tx1"/>
                </a:solidFill>
                <a:prstDash val="sysDash"/>
              </a:ln>
            </p:spPr>
            <p:style>
              <a:lnRef idx="2">
                <a:schemeClr val="accent1"/>
              </a:lnRef>
              <a:fillRef idx="0">
                <a:schemeClr val="accent1"/>
              </a:fillRef>
              <a:effectRef idx="1">
                <a:schemeClr val="accent1"/>
              </a:effectRef>
              <a:fontRef idx="minor">
                <a:schemeClr val="tx1"/>
              </a:fontRef>
            </p:style>
          </p:cxnSp>
          <p:cxnSp>
            <p:nvCxnSpPr>
              <p:cNvPr id="119" name="Connettore a gomito 118">
                <a:extLst>
                  <a:ext uri="{FF2B5EF4-FFF2-40B4-BE49-F238E27FC236}">
                    <a16:creationId xmlns:a16="http://schemas.microsoft.com/office/drawing/2014/main" id="{0B9FC1D1-1BB6-438D-8CB8-DD65D64D809A}"/>
                  </a:ext>
                </a:extLst>
              </p:cNvPr>
              <p:cNvCxnSpPr>
                <a:cxnSpLocks/>
              </p:cNvCxnSpPr>
              <p:nvPr/>
            </p:nvCxnSpPr>
            <p:spPr bwMode="auto">
              <a:xfrm rot="5400000">
                <a:off x="2726038" y="3705857"/>
                <a:ext cx="298488" cy="343449"/>
              </a:xfrm>
              <a:prstGeom prst="bentConnector3">
                <a:avLst>
                  <a:gd name="adj1" fmla="val 50000"/>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0" name="Connettore diritto 119">
                <a:extLst>
                  <a:ext uri="{FF2B5EF4-FFF2-40B4-BE49-F238E27FC236}">
                    <a16:creationId xmlns:a16="http://schemas.microsoft.com/office/drawing/2014/main" id="{89B323B8-6C89-4140-9980-A26E0621F3FB}"/>
                  </a:ext>
                </a:extLst>
              </p:cNvPr>
              <p:cNvCxnSpPr>
                <a:cxnSpLocks/>
              </p:cNvCxnSpPr>
              <p:nvPr/>
            </p:nvCxnSpPr>
            <p:spPr bwMode="auto">
              <a:xfrm flipV="1">
                <a:off x="2794086" y="4134716"/>
                <a:ext cx="100436" cy="109"/>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pic>
            <p:nvPicPr>
              <p:cNvPr id="121" name="Picture 2" descr="C:\Users\Enrico Diani\Desktop\Power Mngt\EMS CX3 - EMS btidin - Nemo SX\Photos_modules_EMS\ime\SXWS32_p.jpg">
                <a:extLst>
                  <a:ext uri="{FF2B5EF4-FFF2-40B4-BE49-F238E27FC236}">
                    <a16:creationId xmlns:a16="http://schemas.microsoft.com/office/drawing/2014/main" id="{51E1903D-34AA-45AB-BF82-4EA2FD0EEDFE}"/>
                  </a:ext>
                </a:extLst>
              </p:cNvPr>
              <p:cNvPicPr>
                <a:picLocks noChangeAspect="1" noChangeArrowheads="1"/>
              </p:cNvPicPr>
              <p:nvPr/>
            </p:nvPicPr>
            <p:blipFill>
              <a:blip r:embed="rId2" cstate="print"/>
              <a:srcRect/>
              <a:stretch>
                <a:fillRect/>
              </a:stretch>
            </p:blipFill>
            <p:spPr bwMode="auto">
              <a:xfrm>
                <a:off x="2886643" y="3344400"/>
                <a:ext cx="320400" cy="385200"/>
              </a:xfrm>
              <a:prstGeom prst="rect">
                <a:avLst/>
              </a:prstGeom>
              <a:ln>
                <a:solidFill>
                  <a:schemeClr val="tx1"/>
                </a:solidFill>
              </a:ln>
            </p:spPr>
          </p:pic>
          <p:pic>
            <p:nvPicPr>
              <p:cNvPr id="122" name="Immagine 121">
                <a:extLst>
                  <a:ext uri="{FF2B5EF4-FFF2-40B4-BE49-F238E27FC236}">
                    <a16:creationId xmlns:a16="http://schemas.microsoft.com/office/drawing/2014/main" id="{4AC9D6FA-EC97-4583-AD36-57C0521BDCC4}"/>
                  </a:ext>
                </a:extLst>
              </p:cNvPr>
              <p:cNvPicPr>
                <a:picLocks noChangeAspect="1"/>
              </p:cNvPicPr>
              <p:nvPr/>
            </p:nvPicPr>
            <p:blipFill rotWithShape="1">
              <a:blip r:embed="rId3"/>
              <a:srcRect l="2776" r="6455"/>
              <a:stretch/>
            </p:blipFill>
            <p:spPr>
              <a:xfrm>
                <a:off x="2612381" y="4027722"/>
                <a:ext cx="180975" cy="216000"/>
              </a:xfrm>
              <a:prstGeom prst="rect">
                <a:avLst/>
              </a:prstGeom>
              <a:noFill/>
              <a:ln w="9525">
                <a:solidFill>
                  <a:schemeClr val="tx1"/>
                </a:solidFill>
                <a:miter lim="800000"/>
                <a:headEnd/>
                <a:tailEnd/>
              </a:ln>
            </p:spPr>
          </p:pic>
          <p:pic>
            <p:nvPicPr>
              <p:cNvPr id="123" name="Immagine 122">
                <a:extLst>
                  <a:ext uri="{FF2B5EF4-FFF2-40B4-BE49-F238E27FC236}">
                    <a16:creationId xmlns:a16="http://schemas.microsoft.com/office/drawing/2014/main" id="{0562EAD7-A1F9-4AC3-A6DF-F26D34F14F21}"/>
                  </a:ext>
                </a:extLst>
              </p:cNvPr>
              <p:cNvPicPr>
                <a:picLocks noChangeAspect="1"/>
              </p:cNvPicPr>
              <p:nvPr/>
            </p:nvPicPr>
            <p:blipFill>
              <a:blip r:embed="rId4"/>
              <a:stretch>
                <a:fillRect/>
              </a:stretch>
            </p:blipFill>
            <p:spPr>
              <a:xfrm>
                <a:off x="2897227" y="4027273"/>
                <a:ext cx="216000" cy="216000"/>
              </a:xfrm>
              <a:prstGeom prst="rect">
                <a:avLst/>
              </a:prstGeom>
              <a:ln>
                <a:solidFill>
                  <a:schemeClr val="tx1"/>
                </a:solidFill>
              </a:ln>
            </p:spPr>
          </p:pic>
          <p:pic>
            <p:nvPicPr>
              <p:cNvPr id="124" name="Immagine 123">
                <a:extLst>
                  <a:ext uri="{FF2B5EF4-FFF2-40B4-BE49-F238E27FC236}">
                    <a16:creationId xmlns:a16="http://schemas.microsoft.com/office/drawing/2014/main" id="{F7F369D8-EFD7-4EBE-865A-EEA421078282}"/>
                  </a:ext>
                </a:extLst>
              </p:cNvPr>
              <p:cNvPicPr>
                <a:picLocks noChangeAspect="1"/>
              </p:cNvPicPr>
              <p:nvPr/>
            </p:nvPicPr>
            <p:blipFill>
              <a:blip r:embed="rId4"/>
              <a:stretch>
                <a:fillRect/>
              </a:stretch>
            </p:blipFill>
            <p:spPr>
              <a:xfrm>
                <a:off x="3470957" y="4027273"/>
                <a:ext cx="216000" cy="216000"/>
              </a:xfrm>
              <a:prstGeom prst="rect">
                <a:avLst/>
              </a:prstGeom>
              <a:ln>
                <a:solidFill>
                  <a:schemeClr val="tx1"/>
                </a:solidFill>
              </a:ln>
            </p:spPr>
          </p:pic>
        </p:grpSp>
        <p:sp>
          <p:nvSpPr>
            <p:cNvPr id="113" name="Text Placeholder 1">
              <a:extLst>
                <a:ext uri="{FF2B5EF4-FFF2-40B4-BE49-F238E27FC236}">
                  <a16:creationId xmlns:a16="http://schemas.microsoft.com/office/drawing/2014/main" id="{45A4F3CD-5FEA-4AF7-8E13-56D3C668A62E}"/>
                </a:ext>
              </a:extLst>
            </p:cNvPr>
            <p:cNvSpPr txBox="1">
              <a:spLocks/>
            </p:cNvSpPr>
            <p:nvPr/>
          </p:nvSpPr>
          <p:spPr>
            <a:xfrm>
              <a:off x="5622095" y="3134463"/>
              <a:ext cx="504000" cy="180000"/>
            </a:xfrm>
            <a:prstGeom prst="rect">
              <a:avLst/>
            </a:prstGeom>
          </p:spPr>
          <p:txBody>
            <a:bodyPr lIns="90000" tIns="46800" rIns="90000" bIns="46800" anchor="ctr"/>
            <a:lstStyle>
              <a:lvl1pPr marL="0" indent="0" algn="l" defTabSz="457200" rtl="0" eaLnBrk="1" fontAlgn="base" hangingPunct="1">
                <a:spcBef>
                  <a:spcPct val="20000"/>
                </a:spcBef>
                <a:spcAft>
                  <a:spcPct val="0"/>
                </a:spcAft>
                <a:buFont typeface="Arial" charset="0"/>
                <a:buNone/>
                <a:defRPr sz="2000" kern="1200">
                  <a:solidFill>
                    <a:srgbClr val="595959"/>
                  </a:solidFill>
                  <a:latin typeface="Arial" pitchFamily="34" charset="0"/>
                  <a:ea typeface="ＭＳ Ｐゴシック" charset="-128"/>
                  <a:cs typeface="Arial" pitchFamily="34" charset="0"/>
                </a:defRPr>
              </a:lvl1pPr>
              <a:lvl2pPr marL="742950" indent="-285750" algn="l" defTabSz="457200" rtl="0" eaLnBrk="1" fontAlgn="base" hangingPunct="1">
                <a:spcBef>
                  <a:spcPct val="20000"/>
                </a:spcBef>
                <a:spcAft>
                  <a:spcPct val="0"/>
                </a:spcAft>
                <a:buFont typeface="Arial" pitchFamily="34" charset="0"/>
                <a:buNone/>
                <a:defRPr sz="2800" kern="1200">
                  <a:solidFill>
                    <a:schemeClr val="tx1"/>
                  </a:solidFill>
                  <a:latin typeface="+mn-lt"/>
                  <a:ea typeface="ＭＳ Ｐゴシック"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it-IT" sz="700" dirty="0">
                  <a:solidFill>
                    <a:srgbClr val="146BBA"/>
                  </a:solidFill>
                  <a:latin typeface="Myriad Pro" pitchFamily="34" charset="0"/>
                  <a:ea typeface="+mn-ea"/>
                  <a:cs typeface="+mn-cs"/>
                </a:rPr>
                <a:t>Site C</a:t>
              </a:r>
            </a:p>
          </p:txBody>
        </p:sp>
        <p:sp>
          <p:nvSpPr>
            <p:cNvPr id="114" name="CasellaDiTesto 113">
              <a:extLst>
                <a:ext uri="{FF2B5EF4-FFF2-40B4-BE49-F238E27FC236}">
                  <a16:creationId xmlns:a16="http://schemas.microsoft.com/office/drawing/2014/main" id="{54F1B852-8FE7-48F8-B255-9BDE94492588}"/>
                </a:ext>
              </a:extLst>
            </p:cNvPr>
            <p:cNvSpPr txBox="1"/>
            <p:nvPr/>
          </p:nvSpPr>
          <p:spPr>
            <a:xfrm>
              <a:off x="5905922" y="3387152"/>
              <a:ext cx="684000" cy="307777"/>
            </a:xfrm>
            <a:prstGeom prst="rect">
              <a:avLst/>
            </a:prstGeom>
            <a:noFill/>
          </p:spPr>
          <p:txBody>
            <a:bodyPr wrap="square" rtlCol="0" anchor="ctr">
              <a:spAutoFit/>
            </a:bodyPr>
            <a:lstStyle/>
            <a:p>
              <a:pPr algn="ctr"/>
              <a:r>
                <a:rPr lang="fr-FR" sz="700" b="0" dirty="0">
                  <a:solidFill>
                    <a:srgbClr val="146BBA"/>
                  </a:solidFill>
                  <a:latin typeface="Myriad Pro" pitchFamily="34" charset="0"/>
                </a:rPr>
                <a:t>Web Server Slave 3</a:t>
              </a:r>
            </a:p>
          </p:txBody>
        </p:sp>
        <p:sp>
          <p:nvSpPr>
            <p:cNvPr id="115" name="CasellaDiTesto 114">
              <a:extLst>
                <a:ext uri="{FF2B5EF4-FFF2-40B4-BE49-F238E27FC236}">
                  <a16:creationId xmlns:a16="http://schemas.microsoft.com/office/drawing/2014/main" id="{360495F4-19F3-428D-A77B-2F9DEED2D5F0}"/>
                </a:ext>
              </a:extLst>
            </p:cNvPr>
            <p:cNvSpPr txBox="1"/>
            <p:nvPr/>
          </p:nvSpPr>
          <p:spPr>
            <a:xfrm>
              <a:off x="4538229" y="3387152"/>
              <a:ext cx="684000" cy="307777"/>
            </a:xfrm>
            <a:prstGeom prst="rect">
              <a:avLst/>
            </a:prstGeom>
            <a:noFill/>
          </p:spPr>
          <p:txBody>
            <a:bodyPr wrap="square" rtlCol="0" anchor="ctr">
              <a:spAutoFit/>
            </a:bodyPr>
            <a:lstStyle/>
            <a:p>
              <a:pPr algn="ctr"/>
              <a:r>
                <a:rPr lang="fr-FR" sz="700" b="0" dirty="0">
                  <a:solidFill>
                    <a:srgbClr val="146BBA"/>
                  </a:solidFill>
                  <a:latin typeface="Myriad Pro" pitchFamily="34" charset="0"/>
                </a:rPr>
                <a:t>Web Server Slave 2</a:t>
              </a:r>
            </a:p>
          </p:txBody>
        </p:sp>
        <p:cxnSp>
          <p:nvCxnSpPr>
            <p:cNvPr id="116" name="Connettore diritto 115">
              <a:extLst>
                <a:ext uri="{FF2B5EF4-FFF2-40B4-BE49-F238E27FC236}">
                  <a16:creationId xmlns:a16="http://schemas.microsoft.com/office/drawing/2014/main" id="{749DAA85-291E-48EF-832C-0B4595EE2674}"/>
                </a:ext>
              </a:extLst>
            </p:cNvPr>
            <p:cNvCxnSpPr>
              <a:cxnSpLocks/>
            </p:cNvCxnSpPr>
            <p:nvPr/>
          </p:nvCxnSpPr>
          <p:spPr bwMode="auto">
            <a:xfrm flipH="1">
              <a:off x="1836000" y="2950845"/>
              <a:ext cx="1224000" cy="0"/>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117" name="Connettore diritto 116">
              <a:extLst>
                <a:ext uri="{FF2B5EF4-FFF2-40B4-BE49-F238E27FC236}">
                  <a16:creationId xmlns:a16="http://schemas.microsoft.com/office/drawing/2014/main" id="{AA685438-0E48-489D-8FB8-00D5D96EA1E5}"/>
                </a:ext>
              </a:extLst>
            </p:cNvPr>
            <p:cNvCxnSpPr>
              <a:cxnSpLocks/>
            </p:cNvCxnSpPr>
            <p:nvPr/>
          </p:nvCxnSpPr>
          <p:spPr bwMode="auto">
            <a:xfrm flipH="1">
              <a:off x="6001915" y="2950845"/>
              <a:ext cx="612000" cy="0"/>
            </a:xfrm>
            <a:prstGeom prst="line">
              <a:avLst/>
            </a:prstGeom>
            <a:solidFill>
              <a:schemeClr val="accent1"/>
            </a:solidFill>
            <a:ln w="9525" cap="flat" cmpd="sng" algn="ctr">
              <a:solidFill>
                <a:schemeClr val="tx1"/>
              </a:solidFill>
              <a:prstDash val="dash"/>
              <a:round/>
              <a:headEnd type="none" w="med" len="med"/>
              <a:tailEnd type="none" w="med" len="med"/>
            </a:ln>
            <a:effectLst/>
          </p:spPr>
        </p:cxnSp>
      </p:grpSp>
      <p:grpSp>
        <p:nvGrpSpPr>
          <p:cNvPr id="154" name="Gruppo 153">
            <a:extLst>
              <a:ext uri="{FF2B5EF4-FFF2-40B4-BE49-F238E27FC236}">
                <a16:creationId xmlns:a16="http://schemas.microsoft.com/office/drawing/2014/main" id="{4C820C97-7DC8-4516-ACE3-BCA9B9C8956D}"/>
              </a:ext>
            </a:extLst>
          </p:cNvPr>
          <p:cNvGrpSpPr/>
          <p:nvPr/>
        </p:nvGrpSpPr>
        <p:grpSpPr>
          <a:xfrm>
            <a:off x="1836000" y="4733991"/>
            <a:ext cx="4920028" cy="3214998"/>
            <a:chOff x="1836000" y="4733991"/>
            <a:chExt cx="4920028" cy="3214998"/>
          </a:xfrm>
        </p:grpSpPr>
        <p:sp>
          <p:nvSpPr>
            <p:cNvPr id="155" name="CasellaDiTesto 154">
              <a:extLst>
                <a:ext uri="{FF2B5EF4-FFF2-40B4-BE49-F238E27FC236}">
                  <a16:creationId xmlns:a16="http://schemas.microsoft.com/office/drawing/2014/main" id="{277BE2BA-ABF6-454F-91E4-0C2DD5EB4BE9}"/>
                </a:ext>
              </a:extLst>
            </p:cNvPr>
            <p:cNvSpPr txBox="1"/>
            <p:nvPr/>
          </p:nvSpPr>
          <p:spPr>
            <a:xfrm>
              <a:off x="4669235" y="5958354"/>
              <a:ext cx="540000" cy="307777"/>
            </a:xfrm>
            <a:prstGeom prst="rect">
              <a:avLst/>
            </a:prstGeom>
            <a:noFill/>
          </p:spPr>
          <p:txBody>
            <a:bodyPr wrap="square" rtlCol="0" anchor="ctr">
              <a:spAutoFit/>
            </a:bodyPr>
            <a:lstStyle/>
            <a:p>
              <a:pPr algn="ctr"/>
              <a:r>
                <a:rPr lang="fr-FR" sz="700" b="0" dirty="0">
                  <a:solidFill>
                    <a:srgbClr val="146BBA"/>
                  </a:solidFill>
                  <a:latin typeface="Myriad Pro" pitchFamily="34" charset="0"/>
                </a:rPr>
                <a:t>Web Server*</a:t>
              </a:r>
            </a:p>
          </p:txBody>
        </p:sp>
        <p:cxnSp>
          <p:nvCxnSpPr>
            <p:cNvPr id="156" name="Connettore diritto 155">
              <a:extLst>
                <a:ext uri="{FF2B5EF4-FFF2-40B4-BE49-F238E27FC236}">
                  <a16:creationId xmlns:a16="http://schemas.microsoft.com/office/drawing/2014/main" id="{766496A6-F360-4623-A52B-F131710F4ECD}"/>
                </a:ext>
              </a:extLst>
            </p:cNvPr>
            <p:cNvCxnSpPr>
              <a:cxnSpLocks/>
            </p:cNvCxnSpPr>
            <p:nvPr/>
          </p:nvCxnSpPr>
          <p:spPr bwMode="auto">
            <a:xfrm flipH="1">
              <a:off x="4538480" y="6304998"/>
              <a:ext cx="451" cy="334488"/>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57" name="Connettore a gomito 156">
              <a:extLst>
                <a:ext uri="{FF2B5EF4-FFF2-40B4-BE49-F238E27FC236}">
                  <a16:creationId xmlns:a16="http://schemas.microsoft.com/office/drawing/2014/main" id="{92EA5357-083D-46C9-A99A-FD42A162BBC3}"/>
                </a:ext>
              </a:extLst>
            </p:cNvPr>
            <p:cNvCxnSpPr>
              <a:cxnSpLocks/>
            </p:cNvCxnSpPr>
            <p:nvPr/>
          </p:nvCxnSpPr>
          <p:spPr bwMode="auto">
            <a:xfrm rot="5400000">
              <a:off x="3677222" y="5777777"/>
              <a:ext cx="334488" cy="1388931"/>
            </a:xfrm>
            <a:prstGeom prst="bentConnector3">
              <a:avLst/>
            </a:prstGeom>
            <a:solidFill>
              <a:schemeClr val="accent1"/>
            </a:solidFill>
            <a:ln w="19050" cap="flat" cmpd="sng" algn="ctr">
              <a:solidFill>
                <a:schemeClr val="tx1"/>
              </a:solidFill>
              <a:prstDash val="solid"/>
              <a:round/>
              <a:headEnd type="none" w="med" len="med"/>
              <a:tailEnd type="none" w="med" len="med"/>
            </a:ln>
            <a:effectLst/>
          </p:spPr>
        </p:cxnSp>
        <p:sp>
          <p:nvSpPr>
            <p:cNvPr id="158" name="CasellaDiTesto 157">
              <a:extLst>
                <a:ext uri="{FF2B5EF4-FFF2-40B4-BE49-F238E27FC236}">
                  <a16:creationId xmlns:a16="http://schemas.microsoft.com/office/drawing/2014/main" id="{63C0D781-624E-4597-90A0-0FB6463262C7}"/>
                </a:ext>
              </a:extLst>
            </p:cNvPr>
            <p:cNvSpPr txBox="1"/>
            <p:nvPr/>
          </p:nvSpPr>
          <p:spPr>
            <a:xfrm>
              <a:off x="1836000" y="6948214"/>
              <a:ext cx="684000" cy="200055"/>
            </a:xfrm>
            <a:prstGeom prst="rect">
              <a:avLst/>
            </a:prstGeom>
            <a:noFill/>
          </p:spPr>
          <p:txBody>
            <a:bodyPr wrap="square" rtlCol="0" anchor="ctr">
              <a:spAutoFit/>
            </a:bodyPr>
            <a:lstStyle/>
            <a:p>
              <a:pPr algn="ctr"/>
              <a:r>
                <a:rPr lang="fr-FR" sz="700" b="0" dirty="0">
                  <a:solidFill>
                    <a:srgbClr val="146BBA"/>
                  </a:solidFill>
                  <a:latin typeface="Myriad Pro" pitchFamily="34" charset="0"/>
                </a:rPr>
                <a:t>LEVEL 3</a:t>
              </a:r>
            </a:p>
          </p:txBody>
        </p:sp>
        <p:sp>
          <p:nvSpPr>
            <p:cNvPr id="159" name="Text Placeholder 1">
              <a:extLst>
                <a:ext uri="{FF2B5EF4-FFF2-40B4-BE49-F238E27FC236}">
                  <a16:creationId xmlns:a16="http://schemas.microsoft.com/office/drawing/2014/main" id="{D3B193E3-0586-476F-A142-CE139BD49A2E}"/>
                </a:ext>
              </a:extLst>
            </p:cNvPr>
            <p:cNvSpPr txBox="1">
              <a:spLocks/>
            </p:cNvSpPr>
            <p:nvPr/>
          </p:nvSpPr>
          <p:spPr>
            <a:xfrm>
              <a:off x="4285926" y="5711091"/>
              <a:ext cx="504000" cy="180000"/>
            </a:xfrm>
            <a:prstGeom prst="rect">
              <a:avLst/>
            </a:prstGeom>
          </p:spPr>
          <p:txBody>
            <a:bodyPr lIns="90000" tIns="46800" rIns="90000" bIns="46800" anchor="ctr"/>
            <a:lstStyle>
              <a:lvl1pPr marL="0" indent="0" algn="l" defTabSz="457200" rtl="0" eaLnBrk="1" fontAlgn="base" hangingPunct="1">
                <a:spcBef>
                  <a:spcPct val="20000"/>
                </a:spcBef>
                <a:spcAft>
                  <a:spcPct val="0"/>
                </a:spcAft>
                <a:buFont typeface="Arial" charset="0"/>
                <a:buNone/>
                <a:defRPr sz="2000" kern="1200">
                  <a:solidFill>
                    <a:srgbClr val="595959"/>
                  </a:solidFill>
                  <a:latin typeface="Arial" pitchFamily="34" charset="0"/>
                  <a:ea typeface="ＭＳ Ｐゴシック" charset="-128"/>
                  <a:cs typeface="Arial" pitchFamily="34" charset="0"/>
                </a:defRPr>
              </a:lvl1pPr>
              <a:lvl2pPr marL="742950" indent="-285750" algn="l" defTabSz="457200" rtl="0" eaLnBrk="1" fontAlgn="base" hangingPunct="1">
                <a:spcBef>
                  <a:spcPct val="20000"/>
                </a:spcBef>
                <a:spcAft>
                  <a:spcPct val="0"/>
                </a:spcAft>
                <a:buFont typeface="Arial" pitchFamily="34" charset="0"/>
                <a:buNone/>
                <a:defRPr sz="2800" kern="1200">
                  <a:solidFill>
                    <a:schemeClr val="tx1"/>
                  </a:solidFill>
                  <a:latin typeface="+mn-lt"/>
                  <a:ea typeface="ＭＳ Ｐゴシック"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it-IT" sz="700" dirty="0">
                  <a:solidFill>
                    <a:srgbClr val="146BBA"/>
                  </a:solidFill>
                  <a:latin typeface="Myriad Pro" pitchFamily="34" charset="0"/>
                  <a:ea typeface="+mn-ea"/>
                  <a:cs typeface="+mn-cs"/>
                </a:rPr>
                <a:t>Area A</a:t>
              </a:r>
            </a:p>
          </p:txBody>
        </p:sp>
        <p:sp>
          <p:nvSpPr>
            <p:cNvPr id="160" name="Rectangle 31">
              <a:extLst>
                <a:ext uri="{FF2B5EF4-FFF2-40B4-BE49-F238E27FC236}">
                  <a16:creationId xmlns:a16="http://schemas.microsoft.com/office/drawing/2014/main" id="{35888BCA-B7A4-4712-A54E-B7C65D1BDCC8}"/>
                </a:ext>
              </a:extLst>
            </p:cNvPr>
            <p:cNvSpPr/>
            <p:nvPr/>
          </p:nvSpPr>
          <p:spPr>
            <a:xfrm>
              <a:off x="2453780" y="5595666"/>
              <a:ext cx="2781372" cy="2353323"/>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r"/>
              <a:endParaRPr lang="it-IT" sz="1800" u="none" dirty="0">
                <a:solidFill>
                  <a:srgbClr val="146BBA"/>
                </a:solidFill>
                <a:ea typeface="ＭＳ Ｐゴシック" charset="0"/>
                <a:cs typeface="ＭＳ Ｐゴシック" charset="0"/>
              </a:endParaRPr>
            </a:p>
          </p:txBody>
        </p:sp>
        <p:sp>
          <p:nvSpPr>
            <p:cNvPr id="161" name="CasellaDiTesto 160">
              <a:extLst>
                <a:ext uri="{FF2B5EF4-FFF2-40B4-BE49-F238E27FC236}">
                  <a16:creationId xmlns:a16="http://schemas.microsoft.com/office/drawing/2014/main" id="{E7C8BFE6-9CFA-4FB9-96A3-509B796D20EA}"/>
                </a:ext>
              </a:extLst>
            </p:cNvPr>
            <p:cNvSpPr txBox="1"/>
            <p:nvPr/>
          </p:nvSpPr>
          <p:spPr>
            <a:xfrm>
              <a:off x="4917341" y="4779521"/>
              <a:ext cx="684000" cy="307777"/>
            </a:xfrm>
            <a:prstGeom prst="rect">
              <a:avLst/>
            </a:prstGeom>
            <a:noFill/>
          </p:spPr>
          <p:txBody>
            <a:bodyPr wrap="square" rtlCol="0" anchor="ctr">
              <a:spAutoFit/>
            </a:bodyPr>
            <a:lstStyle/>
            <a:p>
              <a:pPr algn="ctr"/>
              <a:r>
                <a:rPr lang="fr-FR" sz="700" b="0" dirty="0">
                  <a:solidFill>
                    <a:srgbClr val="146BBA"/>
                  </a:solidFill>
                  <a:latin typeface="Myriad Pro" pitchFamily="34" charset="0"/>
                </a:rPr>
                <a:t>Web Server Master</a:t>
              </a:r>
            </a:p>
          </p:txBody>
        </p:sp>
        <p:cxnSp>
          <p:nvCxnSpPr>
            <p:cNvPr id="162" name="Connettore diritto 161">
              <a:extLst>
                <a:ext uri="{FF2B5EF4-FFF2-40B4-BE49-F238E27FC236}">
                  <a16:creationId xmlns:a16="http://schemas.microsoft.com/office/drawing/2014/main" id="{2B36091B-331B-4D38-A52C-6694D48C1818}"/>
                </a:ext>
              </a:extLst>
            </p:cNvPr>
            <p:cNvCxnSpPr/>
            <p:nvPr/>
          </p:nvCxnSpPr>
          <p:spPr bwMode="auto">
            <a:xfrm flipH="1">
              <a:off x="4532719" y="5123814"/>
              <a:ext cx="451" cy="46800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63" name="Connettore a gomito 162">
              <a:extLst>
                <a:ext uri="{FF2B5EF4-FFF2-40B4-BE49-F238E27FC236}">
                  <a16:creationId xmlns:a16="http://schemas.microsoft.com/office/drawing/2014/main" id="{F91B3559-794C-42C5-80C2-9344C5B0AA5A}"/>
                </a:ext>
              </a:extLst>
            </p:cNvPr>
            <p:cNvCxnSpPr>
              <a:cxnSpLocks/>
              <a:endCxn id="266" idx="0"/>
            </p:cNvCxnSpPr>
            <p:nvPr/>
          </p:nvCxnSpPr>
          <p:spPr bwMode="auto">
            <a:xfrm rot="16200000" flipH="1">
              <a:off x="5048258" y="4618013"/>
              <a:ext cx="465313" cy="1489993"/>
            </a:xfrm>
            <a:prstGeom prst="bentConnector3">
              <a:avLst/>
            </a:prstGeom>
            <a:solidFill>
              <a:schemeClr val="accent1"/>
            </a:solidFill>
            <a:ln w="19050" cap="flat" cmpd="sng" algn="ctr">
              <a:solidFill>
                <a:schemeClr val="tx1"/>
              </a:solidFill>
              <a:prstDash val="solid"/>
              <a:round/>
              <a:headEnd type="none" w="med" len="med"/>
              <a:tailEnd type="none" w="med" len="med"/>
            </a:ln>
            <a:effectLst/>
          </p:spPr>
        </p:cxnSp>
        <p:sp>
          <p:nvSpPr>
            <p:cNvPr id="164" name="CasellaDiTesto 163">
              <a:extLst>
                <a:ext uri="{FF2B5EF4-FFF2-40B4-BE49-F238E27FC236}">
                  <a16:creationId xmlns:a16="http://schemas.microsoft.com/office/drawing/2014/main" id="{BF2365D2-E46C-4782-8F02-52EAF37BDAF1}"/>
                </a:ext>
              </a:extLst>
            </p:cNvPr>
            <p:cNvSpPr txBox="1"/>
            <p:nvPr/>
          </p:nvSpPr>
          <p:spPr>
            <a:xfrm>
              <a:off x="1836000" y="4833381"/>
              <a:ext cx="684000" cy="200055"/>
            </a:xfrm>
            <a:prstGeom prst="rect">
              <a:avLst/>
            </a:prstGeom>
            <a:noFill/>
          </p:spPr>
          <p:txBody>
            <a:bodyPr wrap="square" rtlCol="0" anchor="ctr">
              <a:spAutoFit/>
            </a:bodyPr>
            <a:lstStyle/>
            <a:p>
              <a:pPr algn="ctr"/>
              <a:r>
                <a:rPr lang="fr-FR" sz="700" b="0" dirty="0">
                  <a:solidFill>
                    <a:srgbClr val="146BBA"/>
                  </a:solidFill>
                  <a:latin typeface="Myriad Pro" pitchFamily="34" charset="0"/>
                </a:rPr>
                <a:t>LEVEL 1</a:t>
              </a:r>
            </a:p>
          </p:txBody>
        </p:sp>
        <p:sp>
          <p:nvSpPr>
            <p:cNvPr id="165" name="CasellaDiTesto 164">
              <a:extLst>
                <a:ext uri="{FF2B5EF4-FFF2-40B4-BE49-F238E27FC236}">
                  <a16:creationId xmlns:a16="http://schemas.microsoft.com/office/drawing/2014/main" id="{688AAA28-F887-4D86-8CED-9B21AE5D1812}"/>
                </a:ext>
              </a:extLst>
            </p:cNvPr>
            <p:cNvSpPr txBox="1"/>
            <p:nvPr/>
          </p:nvSpPr>
          <p:spPr>
            <a:xfrm>
              <a:off x="1836000" y="5850934"/>
              <a:ext cx="684000" cy="200055"/>
            </a:xfrm>
            <a:prstGeom prst="rect">
              <a:avLst/>
            </a:prstGeom>
            <a:noFill/>
          </p:spPr>
          <p:txBody>
            <a:bodyPr wrap="square" rtlCol="0" anchor="ctr">
              <a:spAutoFit/>
            </a:bodyPr>
            <a:lstStyle/>
            <a:p>
              <a:pPr algn="ctr"/>
              <a:r>
                <a:rPr lang="fr-FR" sz="700" b="0" dirty="0">
                  <a:solidFill>
                    <a:srgbClr val="146BBA"/>
                  </a:solidFill>
                  <a:latin typeface="Myriad Pro" pitchFamily="34" charset="0"/>
                </a:rPr>
                <a:t>LEVEL 2</a:t>
              </a:r>
            </a:p>
          </p:txBody>
        </p:sp>
        <p:grpSp>
          <p:nvGrpSpPr>
            <p:cNvPr id="166" name="Gruppo 165">
              <a:extLst>
                <a:ext uri="{FF2B5EF4-FFF2-40B4-BE49-F238E27FC236}">
                  <a16:creationId xmlns:a16="http://schemas.microsoft.com/office/drawing/2014/main" id="{61591E73-1920-408F-87FC-D511D27200DB}"/>
                </a:ext>
              </a:extLst>
            </p:cNvPr>
            <p:cNvGrpSpPr/>
            <p:nvPr/>
          </p:nvGrpSpPr>
          <p:grpSpPr>
            <a:xfrm>
              <a:off x="2520000" y="6639668"/>
              <a:ext cx="1314000" cy="1224000"/>
              <a:chOff x="2520000" y="3126825"/>
              <a:chExt cx="1314000" cy="1224000"/>
            </a:xfrm>
          </p:grpSpPr>
          <p:sp>
            <p:nvSpPr>
              <p:cNvPr id="285" name="Rectangle 31">
                <a:extLst>
                  <a:ext uri="{FF2B5EF4-FFF2-40B4-BE49-F238E27FC236}">
                    <a16:creationId xmlns:a16="http://schemas.microsoft.com/office/drawing/2014/main" id="{BB577154-F907-4C67-AA90-18C9EF1423A7}"/>
                  </a:ext>
                </a:extLst>
              </p:cNvPr>
              <p:cNvSpPr/>
              <p:nvPr/>
            </p:nvSpPr>
            <p:spPr>
              <a:xfrm>
                <a:off x="2520000" y="3126825"/>
                <a:ext cx="1260000" cy="1224000"/>
              </a:xfrm>
              <a:prstGeom prst="rect">
                <a:avLst/>
              </a:prstGeom>
              <a:solidFill>
                <a:schemeClr val="bg1">
                  <a:alpha val="4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r"/>
                <a:endParaRPr lang="it-IT" sz="1800" u="none" dirty="0">
                  <a:solidFill>
                    <a:srgbClr val="146BBA"/>
                  </a:solidFill>
                  <a:ea typeface="ＭＳ Ｐゴシック" charset="0"/>
                  <a:cs typeface="ＭＳ Ｐゴシック" charset="0"/>
                </a:endParaRPr>
              </a:p>
            </p:txBody>
          </p:sp>
          <p:sp>
            <p:nvSpPr>
              <p:cNvPr id="286" name="Text Placeholder 1">
                <a:extLst>
                  <a:ext uri="{FF2B5EF4-FFF2-40B4-BE49-F238E27FC236}">
                    <a16:creationId xmlns:a16="http://schemas.microsoft.com/office/drawing/2014/main" id="{F8DD3535-9377-4B3D-B32C-644761AFE493}"/>
                  </a:ext>
                </a:extLst>
              </p:cNvPr>
              <p:cNvSpPr txBox="1">
                <a:spLocks/>
              </p:cNvSpPr>
              <p:nvPr/>
            </p:nvSpPr>
            <p:spPr>
              <a:xfrm>
                <a:off x="2866173" y="3134463"/>
                <a:ext cx="504000" cy="180000"/>
              </a:xfrm>
              <a:prstGeom prst="rect">
                <a:avLst/>
              </a:prstGeom>
            </p:spPr>
            <p:txBody>
              <a:bodyPr lIns="90000" tIns="46800" rIns="90000" bIns="46800" anchor="ctr"/>
              <a:lstStyle>
                <a:lvl1pPr marL="0" indent="0" algn="l" defTabSz="457200" rtl="0" eaLnBrk="1" fontAlgn="base" hangingPunct="1">
                  <a:spcBef>
                    <a:spcPct val="20000"/>
                  </a:spcBef>
                  <a:spcAft>
                    <a:spcPct val="0"/>
                  </a:spcAft>
                  <a:buFont typeface="Arial" charset="0"/>
                  <a:buNone/>
                  <a:defRPr sz="2000" kern="1200">
                    <a:solidFill>
                      <a:srgbClr val="595959"/>
                    </a:solidFill>
                    <a:latin typeface="Arial" pitchFamily="34" charset="0"/>
                    <a:ea typeface="ＭＳ Ｐゴシック" charset="-128"/>
                    <a:cs typeface="Arial" pitchFamily="34" charset="0"/>
                  </a:defRPr>
                </a:lvl1pPr>
                <a:lvl2pPr marL="742950" indent="-285750" algn="l" defTabSz="457200" rtl="0" eaLnBrk="1" fontAlgn="base" hangingPunct="1">
                  <a:spcBef>
                    <a:spcPct val="20000"/>
                  </a:spcBef>
                  <a:spcAft>
                    <a:spcPct val="0"/>
                  </a:spcAft>
                  <a:buFont typeface="Arial" pitchFamily="34" charset="0"/>
                  <a:buNone/>
                  <a:defRPr sz="2800" kern="1200">
                    <a:solidFill>
                      <a:schemeClr val="tx1"/>
                    </a:solidFill>
                    <a:latin typeface="+mn-lt"/>
                    <a:ea typeface="ＭＳ Ｐゴシック"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it-IT" sz="700" dirty="0">
                    <a:solidFill>
                      <a:srgbClr val="146BBA"/>
                    </a:solidFill>
                    <a:latin typeface="Myriad Pro" pitchFamily="34" charset="0"/>
                    <a:ea typeface="+mn-ea"/>
                    <a:cs typeface="+mn-cs"/>
                  </a:rPr>
                  <a:t>Site A</a:t>
                </a:r>
              </a:p>
            </p:txBody>
          </p:sp>
          <p:sp>
            <p:nvSpPr>
              <p:cNvPr id="287" name="CasellaDiTesto 286">
                <a:extLst>
                  <a:ext uri="{FF2B5EF4-FFF2-40B4-BE49-F238E27FC236}">
                    <a16:creationId xmlns:a16="http://schemas.microsoft.com/office/drawing/2014/main" id="{0D2CDB58-8246-42D1-9E57-8566146823E4}"/>
                  </a:ext>
                </a:extLst>
              </p:cNvPr>
              <p:cNvSpPr txBox="1"/>
              <p:nvPr/>
            </p:nvSpPr>
            <p:spPr>
              <a:xfrm>
                <a:off x="3150000" y="3387152"/>
                <a:ext cx="684000" cy="307777"/>
              </a:xfrm>
              <a:prstGeom prst="rect">
                <a:avLst/>
              </a:prstGeom>
              <a:noFill/>
            </p:spPr>
            <p:txBody>
              <a:bodyPr wrap="square" rtlCol="0" anchor="ctr">
                <a:spAutoFit/>
              </a:bodyPr>
              <a:lstStyle/>
              <a:p>
                <a:pPr algn="ctr"/>
                <a:r>
                  <a:rPr lang="fr-FR" sz="700" b="0" dirty="0">
                    <a:solidFill>
                      <a:srgbClr val="146BBA"/>
                    </a:solidFill>
                    <a:latin typeface="Myriad Pro" pitchFamily="34" charset="0"/>
                  </a:rPr>
                  <a:t>Web Server Slave 1</a:t>
                </a:r>
              </a:p>
            </p:txBody>
          </p:sp>
          <p:grpSp>
            <p:nvGrpSpPr>
              <p:cNvPr id="288" name="Gruppo 287">
                <a:extLst>
                  <a:ext uri="{FF2B5EF4-FFF2-40B4-BE49-F238E27FC236}">
                    <a16:creationId xmlns:a16="http://schemas.microsoft.com/office/drawing/2014/main" id="{19107083-7CDA-435B-B250-47A531DC3F8E}"/>
                  </a:ext>
                </a:extLst>
              </p:cNvPr>
              <p:cNvGrpSpPr/>
              <p:nvPr/>
            </p:nvGrpSpPr>
            <p:grpSpPr>
              <a:xfrm>
                <a:off x="2612381" y="3344400"/>
                <a:ext cx="1074576" cy="899322"/>
                <a:chOff x="2612381" y="3344400"/>
                <a:chExt cx="1074576" cy="899322"/>
              </a:xfrm>
            </p:grpSpPr>
            <p:cxnSp>
              <p:nvCxnSpPr>
                <p:cNvPr id="289" name="Straight Connector 39">
                  <a:extLst>
                    <a:ext uri="{FF2B5EF4-FFF2-40B4-BE49-F238E27FC236}">
                      <a16:creationId xmlns:a16="http://schemas.microsoft.com/office/drawing/2014/main" id="{1088CA1C-A6CF-43EC-A47F-C8B99E3198F8}"/>
                    </a:ext>
                  </a:extLst>
                </p:cNvPr>
                <p:cNvCxnSpPr>
                  <a:cxnSpLocks/>
                </p:cNvCxnSpPr>
                <p:nvPr/>
              </p:nvCxnSpPr>
              <p:spPr>
                <a:xfrm>
                  <a:off x="3110304" y="4134716"/>
                  <a:ext cx="360886" cy="0"/>
                </a:xfrm>
                <a:prstGeom prst="line">
                  <a:avLst/>
                </a:prstGeom>
                <a:ln w="19050">
                  <a:solidFill>
                    <a:schemeClr val="tx1"/>
                  </a:solidFill>
                  <a:prstDash val="sysDash"/>
                </a:ln>
              </p:spPr>
              <p:style>
                <a:lnRef idx="2">
                  <a:schemeClr val="accent1"/>
                </a:lnRef>
                <a:fillRef idx="0">
                  <a:schemeClr val="accent1"/>
                </a:fillRef>
                <a:effectRef idx="1">
                  <a:schemeClr val="accent1"/>
                </a:effectRef>
                <a:fontRef idx="minor">
                  <a:schemeClr val="tx1"/>
                </a:fontRef>
              </p:style>
            </p:cxnSp>
            <p:cxnSp>
              <p:nvCxnSpPr>
                <p:cNvPr id="290" name="Connettore a gomito 289">
                  <a:extLst>
                    <a:ext uri="{FF2B5EF4-FFF2-40B4-BE49-F238E27FC236}">
                      <a16:creationId xmlns:a16="http://schemas.microsoft.com/office/drawing/2014/main" id="{1F499B57-C251-461A-AC1C-0F56CA7A931B}"/>
                    </a:ext>
                  </a:extLst>
                </p:cNvPr>
                <p:cNvCxnSpPr>
                  <a:cxnSpLocks/>
                </p:cNvCxnSpPr>
                <p:nvPr/>
              </p:nvCxnSpPr>
              <p:spPr bwMode="auto">
                <a:xfrm rot="5400000">
                  <a:off x="2726038" y="3705857"/>
                  <a:ext cx="298488" cy="343449"/>
                </a:xfrm>
                <a:prstGeom prst="bentConnector3">
                  <a:avLst>
                    <a:gd name="adj1" fmla="val 50000"/>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91" name="Connettore diritto 290">
                  <a:extLst>
                    <a:ext uri="{FF2B5EF4-FFF2-40B4-BE49-F238E27FC236}">
                      <a16:creationId xmlns:a16="http://schemas.microsoft.com/office/drawing/2014/main" id="{52DA4142-7052-4C53-A306-2D00F8D3F49F}"/>
                    </a:ext>
                  </a:extLst>
                </p:cNvPr>
                <p:cNvCxnSpPr>
                  <a:cxnSpLocks/>
                </p:cNvCxnSpPr>
                <p:nvPr/>
              </p:nvCxnSpPr>
              <p:spPr bwMode="auto">
                <a:xfrm flipV="1">
                  <a:off x="2794086" y="4134716"/>
                  <a:ext cx="100436" cy="109"/>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pic>
              <p:nvPicPr>
                <p:cNvPr id="292" name="Picture 2" descr="C:\Users\Enrico Diani\Desktop\Power Mngt\EMS CX3 - EMS btidin - Nemo SX\Photos_modules_EMS\ime\SXWS32_p.jpg">
                  <a:extLst>
                    <a:ext uri="{FF2B5EF4-FFF2-40B4-BE49-F238E27FC236}">
                      <a16:creationId xmlns:a16="http://schemas.microsoft.com/office/drawing/2014/main" id="{E40AB94F-1927-4A04-8CB3-2CD9C07B7402}"/>
                    </a:ext>
                  </a:extLst>
                </p:cNvPr>
                <p:cNvPicPr>
                  <a:picLocks noChangeAspect="1" noChangeArrowheads="1"/>
                </p:cNvPicPr>
                <p:nvPr/>
              </p:nvPicPr>
              <p:blipFill>
                <a:blip r:embed="rId2" cstate="print"/>
                <a:srcRect/>
                <a:stretch>
                  <a:fillRect/>
                </a:stretch>
              </p:blipFill>
              <p:spPr bwMode="auto">
                <a:xfrm>
                  <a:off x="2886643" y="3344400"/>
                  <a:ext cx="320400" cy="385200"/>
                </a:xfrm>
                <a:prstGeom prst="rect">
                  <a:avLst/>
                </a:prstGeom>
                <a:ln>
                  <a:solidFill>
                    <a:schemeClr val="tx1"/>
                  </a:solidFill>
                </a:ln>
              </p:spPr>
            </p:pic>
            <p:pic>
              <p:nvPicPr>
                <p:cNvPr id="293" name="Immagine 292">
                  <a:extLst>
                    <a:ext uri="{FF2B5EF4-FFF2-40B4-BE49-F238E27FC236}">
                      <a16:creationId xmlns:a16="http://schemas.microsoft.com/office/drawing/2014/main" id="{ADE16E90-402B-4440-8AF9-83946D1202B2}"/>
                    </a:ext>
                  </a:extLst>
                </p:cNvPr>
                <p:cNvPicPr>
                  <a:picLocks noChangeAspect="1"/>
                </p:cNvPicPr>
                <p:nvPr/>
              </p:nvPicPr>
              <p:blipFill rotWithShape="1">
                <a:blip r:embed="rId3"/>
                <a:srcRect l="2776" r="6455"/>
                <a:stretch/>
              </p:blipFill>
              <p:spPr>
                <a:xfrm>
                  <a:off x="2612381" y="4027722"/>
                  <a:ext cx="180975" cy="216000"/>
                </a:xfrm>
                <a:prstGeom prst="rect">
                  <a:avLst/>
                </a:prstGeom>
                <a:noFill/>
                <a:ln w="9525">
                  <a:solidFill>
                    <a:schemeClr val="tx1"/>
                  </a:solidFill>
                  <a:miter lim="800000"/>
                  <a:headEnd/>
                  <a:tailEnd/>
                </a:ln>
              </p:spPr>
            </p:pic>
            <p:pic>
              <p:nvPicPr>
                <p:cNvPr id="294" name="Immagine 293">
                  <a:extLst>
                    <a:ext uri="{FF2B5EF4-FFF2-40B4-BE49-F238E27FC236}">
                      <a16:creationId xmlns:a16="http://schemas.microsoft.com/office/drawing/2014/main" id="{E0CE4DEB-89BA-4BE4-B3A2-88EBA0C89AAD}"/>
                    </a:ext>
                  </a:extLst>
                </p:cNvPr>
                <p:cNvPicPr>
                  <a:picLocks noChangeAspect="1"/>
                </p:cNvPicPr>
                <p:nvPr/>
              </p:nvPicPr>
              <p:blipFill>
                <a:blip r:embed="rId4"/>
                <a:stretch>
                  <a:fillRect/>
                </a:stretch>
              </p:blipFill>
              <p:spPr>
                <a:xfrm>
                  <a:off x="2897227" y="4027273"/>
                  <a:ext cx="216000" cy="216000"/>
                </a:xfrm>
                <a:prstGeom prst="rect">
                  <a:avLst/>
                </a:prstGeom>
                <a:ln>
                  <a:solidFill>
                    <a:schemeClr val="tx1"/>
                  </a:solidFill>
                </a:ln>
              </p:spPr>
            </p:pic>
            <p:pic>
              <p:nvPicPr>
                <p:cNvPr id="295" name="Immagine 294">
                  <a:extLst>
                    <a:ext uri="{FF2B5EF4-FFF2-40B4-BE49-F238E27FC236}">
                      <a16:creationId xmlns:a16="http://schemas.microsoft.com/office/drawing/2014/main" id="{16EEEAF5-9F2D-4365-93E7-01CA94B6BC55}"/>
                    </a:ext>
                  </a:extLst>
                </p:cNvPr>
                <p:cNvPicPr>
                  <a:picLocks noChangeAspect="1"/>
                </p:cNvPicPr>
                <p:nvPr/>
              </p:nvPicPr>
              <p:blipFill>
                <a:blip r:embed="rId4"/>
                <a:stretch>
                  <a:fillRect/>
                </a:stretch>
              </p:blipFill>
              <p:spPr>
                <a:xfrm>
                  <a:off x="3470957" y="4027273"/>
                  <a:ext cx="216000" cy="216000"/>
                </a:xfrm>
                <a:prstGeom prst="rect">
                  <a:avLst/>
                </a:prstGeom>
                <a:ln>
                  <a:solidFill>
                    <a:schemeClr val="tx1"/>
                  </a:solidFill>
                </a:ln>
              </p:spPr>
            </p:pic>
          </p:grpSp>
        </p:grpSp>
        <p:grpSp>
          <p:nvGrpSpPr>
            <p:cNvPr id="167" name="Gruppo 166">
              <a:extLst>
                <a:ext uri="{FF2B5EF4-FFF2-40B4-BE49-F238E27FC236}">
                  <a16:creationId xmlns:a16="http://schemas.microsoft.com/office/drawing/2014/main" id="{78DF55DA-2416-4F40-A507-5EE10556DD48}"/>
                </a:ext>
              </a:extLst>
            </p:cNvPr>
            <p:cNvGrpSpPr/>
            <p:nvPr/>
          </p:nvGrpSpPr>
          <p:grpSpPr>
            <a:xfrm>
              <a:off x="3908480" y="6639668"/>
              <a:ext cx="1260000" cy="1224000"/>
              <a:chOff x="3908480" y="3126825"/>
              <a:chExt cx="1260000" cy="1224000"/>
            </a:xfrm>
          </p:grpSpPr>
          <p:sp>
            <p:nvSpPr>
              <p:cNvPr id="275" name="Rectangle 43">
                <a:extLst>
                  <a:ext uri="{FF2B5EF4-FFF2-40B4-BE49-F238E27FC236}">
                    <a16:creationId xmlns:a16="http://schemas.microsoft.com/office/drawing/2014/main" id="{18C8D4C0-93A5-4E17-9A02-A685BC48455B}"/>
                  </a:ext>
                </a:extLst>
              </p:cNvPr>
              <p:cNvSpPr/>
              <p:nvPr/>
            </p:nvSpPr>
            <p:spPr>
              <a:xfrm>
                <a:off x="3908480" y="3126825"/>
                <a:ext cx="1260000" cy="1224000"/>
              </a:xfrm>
              <a:prstGeom prst="rect">
                <a:avLst/>
              </a:prstGeom>
              <a:solidFill>
                <a:schemeClr val="bg1">
                  <a:alpha val="4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it-IT" sz="1800" dirty="0">
                  <a:solidFill>
                    <a:srgbClr val="146BBA"/>
                  </a:solidFill>
                  <a:ea typeface="ＭＳ Ｐゴシック" charset="0"/>
                </a:endParaRPr>
              </a:p>
            </p:txBody>
          </p:sp>
          <p:sp>
            <p:nvSpPr>
              <p:cNvPr id="276" name="Text Placeholder 1">
                <a:extLst>
                  <a:ext uri="{FF2B5EF4-FFF2-40B4-BE49-F238E27FC236}">
                    <a16:creationId xmlns:a16="http://schemas.microsoft.com/office/drawing/2014/main" id="{15E3AC11-FB75-4B8C-9572-52D8B6C27897}"/>
                  </a:ext>
                </a:extLst>
              </p:cNvPr>
              <p:cNvSpPr txBox="1">
                <a:spLocks/>
              </p:cNvSpPr>
              <p:nvPr/>
            </p:nvSpPr>
            <p:spPr>
              <a:xfrm>
                <a:off x="4254402" y="3130692"/>
                <a:ext cx="504000" cy="180000"/>
              </a:xfrm>
              <a:prstGeom prst="rect">
                <a:avLst/>
              </a:prstGeom>
            </p:spPr>
            <p:txBody>
              <a:bodyPr lIns="90000" tIns="46800" rIns="90000" bIns="46800" anchor="ctr"/>
              <a:lstStyle>
                <a:lvl1pPr marL="0" indent="0" algn="l" defTabSz="457200" rtl="0" eaLnBrk="1" fontAlgn="base" hangingPunct="1">
                  <a:spcBef>
                    <a:spcPct val="20000"/>
                  </a:spcBef>
                  <a:spcAft>
                    <a:spcPct val="0"/>
                  </a:spcAft>
                  <a:buFont typeface="Arial" charset="0"/>
                  <a:buNone/>
                  <a:defRPr sz="2000" kern="1200">
                    <a:solidFill>
                      <a:srgbClr val="595959"/>
                    </a:solidFill>
                    <a:latin typeface="Arial" pitchFamily="34" charset="0"/>
                    <a:ea typeface="ＭＳ Ｐゴシック" charset="-128"/>
                    <a:cs typeface="Arial" pitchFamily="34" charset="0"/>
                  </a:defRPr>
                </a:lvl1pPr>
                <a:lvl2pPr marL="742950" indent="-285750" algn="l" defTabSz="457200" rtl="0" eaLnBrk="1" fontAlgn="base" hangingPunct="1">
                  <a:spcBef>
                    <a:spcPct val="20000"/>
                  </a:spcBef>
                  <a:spcAft>
                    <a:spcPct val="0"/>
                  </a:spcAft>
                  <a:buFont typeface="Arial" pitchFamily="34" charset="0"/>
                  <a:buNone/>
                  <a:defRPr sz="2800" kern="1200">
                    <a:solidFill>
                      <a:schemeClr val="tx1"/>
                    </a:solidFill>
                    <a:latin typeface="+mn-lt"/>
                    <a:ea typeface="ＭＳ Ｐゴシック"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it-IT" sz="700" dirty="0">
                    <a:solidFill>
                      <a:srgbClr val="146BBA"/>
                    </a:solidFill>
                    <a:latin typeface="Myriad Pro" pitchFamily="34" charset="0"/>
                    <a:ea typeface="+mn-ea"/>
                    <a:cs typeface="+mn-cs"/>
                  </a:rPr>
                  <a:t>Site B</a:t>
                </a:r>
              </a:p>
            </p:txBody>
          </p:sp>
          <p:grpSp>
            <p:nvGrpSpPr>
              <p:cNvPr id="277" name="Gruppo 276">
                <a:extLst>
                  <a:ext uri="{FF2B5EF4-FFF2-40B4-BE49-F238E27FC236}">
                    <a16:creationId xmlns:a16="http://schemas.microsoft.com/office/drawing/2014/main" id="{EAF51057-2937-4A55-AF3D-83CF7D5FBA93}"/>
                  </a:ext>
                </a:extLst>
              </p:cNvPr>
              <p:cNvGrpSpPr/>
              <p:nvPr/>
            </p:nvGrpSpPr>
            <p:grpSpPr>
              <a:xfrm>
                <a:off x="4000167" y="3344400"/>
                <a:ext cx="1074576" cy="899322"/>
                <a:chOff x="2612381" y="3344400"/>
                <a:chExt cx="1074576" cy="899322"/>
              </a:xfrm>
            </p:grpSpPr>
            <p:cxnSp>
              <p:nvCxnSpPr>
                <p:cNvPr id="278" name="Straight Connector 39">
                  <a:extLst>
                    <a:ext uri="{FF2B5EF4-FFF2-40B4-BE49-F238E27FC236}">
                      <a16:creationId xmlns:a16="http://schemas.microsoft.com/office/drawing/2014/main" id="{5E7B8CC3-F320-4DAA-97DD-C5B2311E2CFF}"/>
                    </a:ext>
                  </a:extLst>
                </p:cNvPr>
                <p:cNvCxnSpPr>
                  <a:cxnSpLocks/>
                </p:cNvCxnSpPr>
                <p:nvPr/>
              </p:nvCxnSpPr>
              <p:spPr>
                <a:xfrm>
                  <a:off x="3110304" y="4134716"/>
                  <a:ext cx="360886" cy="0"/>
                </a:xfrm>
                <a:prstGeom prst="line">
                  <a:avLst/>
                </a:prstGeom>
                <a:ln w="19050">
                  <a:solidFill>
                    <a:schemeClr val="tx1"/>
                  </a:solidFill>
                  <a:prstDash val="sysDash"/>
                </a:ln>
              </p:spPr>
              <p:style>
                <a:lnRef idx="2">
                  <a:schemeClr val="accent1"/>
                </a:lnRef>
                <a:fillRef idx="0">
                  <a:schemeClr val="accent1"/>
                </a:fillRef>
                <a:effectRef idx="1">
                  <a:schemeClr val="accent1"/>
                </a:effectRef>
                <a:fontRef idx="minor">
                  <a:schemeClr val="tx1"/>
                </a:fontRef>
              </p:style>
            </p:cxnSp>
            <p:cxnSp>
              <p:nvCxnSpPr>
                <p:cNvPr id="279" name="Connettore a gomito 278">
                  <a:extLst>
                    <a:ext uri="{FF2B5EF4-FFF2-40B4-BE49-F238E27FC236}">
                      <a16:creationId xmlns:a16="http://schemas.microsoft.com/office/drawing/2014/main" id="{1B67C455-E956-4310-9A99-C3D8B8608972}"/>
                    </a:ext>
                  </a:extLst>
                </p:cNvPr>
                <p:cNvCxnSpPr>
                  <a:cxnSpLocks/>
                </p:cNvCxnSpPr>
                <p:nvPr/>
              </p:nvCxnSpPr>
              <p:spPr bwMode="auto">
                <a:xfrm rot="5400000">
                  <a:off x="2726038" y="3705857"/>
                  <a:ext cx="298488" cy="343449"/>
                </a:xfrm>
                <a:prstGeom prst="bentConnector3">
                  <a:avLst>
                    <a:gd name="adj1" fmla="val 50000"/>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80" name="Connettore diritto 279">
                  <a:extLst>
                    <a:ext uri="{FF2B5EF4-FFF2-40B4-BE49-F238E27FC236}">
                      <a16:creationId xmlns:a16="http://schemas.microsoft.com/office/drawing/2014/main" id="{E7C4C5EE-D581-4E6E-8AFD-8563477B28F2}"/>
                    </a:ext>
                  </a:extLst>
                </p:cNvPr>
                <p:cNvCxnSpPr>
                  <a:cxnSpLocks/>
                </p:cNvCxnSpPr>
                <p:nvPr/>
              </p:nvCxnSpPr>
              <p:spPr bwMode="auto">
                <a:xfrm flipV="1">
                  <a:off x="2794086" y="4134716"/>
                  <a:ext cx="100436" cy="109"/>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pic>
              <p:nvPicPr>
                <p:cNvPr id="281" name="Picture 2" descr="C:\Users\Enrico Diani\Desktop\Power Mngt\EMS CX3 - EMS btidin - Nemo SX\Photos_modules_EMS\ime\SXWS32_p.jpg">
                  <a:extLst>
                    <a:ext uri="{FF2B5EF4-FFF2-40B4-BE49-F238E27FC236}">
                      <a16:creationId xmlns:a16="http://schemas.microsoft.com/office/drawing/2014/main" id="{E9C2475E-761E-4E2F-A157-FC771E11825F}"/>
                    </a:ext>
                  </a:extLst>
                </p:cNvPr>
                <p:cNvPicPr>
                  <a:picLocks noChangeAspect="1" noChangeArrowheads="1"/>
                </p:cNvPicPr>
                <p:nvPr/>
              </p:nvPicPr>
              <p:blipFill>
                <a:blip r:embed="rId2" cstate="print"/>
                <a:srcRect/>
                <a:stretch>
                  <a:fillRect/>
                </a:stretch>
              </p:blipFill>
              <p:spPr bwMode="auto">
                <a:xfrm>
                  <a:off x="2886643" y="3344400"/>
                  <a:ext cx="320400" cy="385200"/>
                </a:xfrm>
                <a:prstGeom prst="rect">
                  <a:avLst/>
                </a:prstGeom>
                <a:ln>
                  <a:solidFill>
                    <a:schemeClr val="tx1"/>
                  </a:solidFill>
                </a:ln>
              </p:spPr>
            </p:pic>
            <p:pic>
              <p:nvPicPr>
                <p:cNvPr id="282" name="Immagine 281">
                  <a:extLst>
                    <a:ext uri="{FF2B5EF4-FFF2-40B4-BE49-F238E27FC236}">
                      <a16:creationId xmlns:a16="http://schemas.microsoft.com/office/drawing/2014/main" id="{89ED65B3-AFAA-4827-871B-4DF23D12008E}"/>
                    </a:ext>
                  </a:extLst>
                </p:cNvPr>
                <p:cNvPicPr>
                  <a:picLocks noChangeAspect="1"/>
                </p:cNvPicPr>
                <p:nvPr/>
              </p:nvPicPr>
              <p:blipFill rotWithShape="1">
                <a:blip r:embed="rId3"/>
                <a:srcRect l="2776" r="6455"/>
                <a:stretch/>
              </p:blipFill>
              <p:spPr>
                <a:xfrm>
                  <a:off x="2612381" y="4027722"/>
                  <a:ext cx="180975" cy="216000"/>
                </a:xfrm>
                <a:prstGeom prst="rect">
                  <a:avLst/>
                </a:prstGeom>
                <a:noFill/>
                <a:ln w="9525">
                  <a:solidFill>
                    <a:schemeClr val="tx1"/>
                  </a:solidFill>
                  <a:miter lim="800000"/>
                  <a:headEnd/>
                  <a:tailEnd/>
                </a:ln>
              </p:spPr>
            </p:pic>
            <p:pic>
              <p:nvPicPr>
                <p:cNvPr id="283" name="Immagine 282">
                  <a:extLst>
                    <a:ext uri="{FF2B5EF4-FFF2-40B4-BE49-F238E27FC236}">
                      <a16:creationId xmlns:a16="http://schemas.microsoft.com/office/drawing/2014/main" id="{E487F227-2BC3-49A5-9D93-DDE9739E3B21}"/>
                    </a:ext>
                  </a:extLst>
                </p:cNvPr>
                <p:cNvPicPr>
                  <a:picLocks noChangeAspect="1"/>
                </p:cNvPicPr>
                <p:nvPr/>
              </p:nvPicPr>
              <p:blipFill>
                <a:blip r:embed="rId4"/>
                <a:stretch>
                  <a:fillRect/>
                </a:stretch>
              </p:blipFill>
              <p:spPr>
                <a:xfrm>
                  <a:off x="2897227" y="4027273"/>
                  <a:ext cx="216000" cy="216000"/>
                </a:xfrm>
                <a:prstGeom prst="rect">
                  <a:avLst/>
                </a:prstGeom>
                <a:ln>
                  <a:solidFill>
                    <a:schemeClr val="tx1"/>
                  </a:solidFill>
                </a:ln>
              </p:spPr>
            </p:pic>
            <p:pic>
              <p:nvPicPr>
                <p:cNvPr id="284" name="Immagine 283">
                  <a:extLst>
                    <a:ext uri="{FF2B5EF4-FFF2-40B4-BE49-F238E27FC236}">
                      <a16:creationId xmlns:a16="http://schemas.microsoft.com/office/drawing/2014/main" id="{5CC100FB-F5EA-4467-B808-0F8FB568CB79}"/>
                    </a:ext>
                  </a:extLst>
                </p:cNvPr>
                <p:cNvPicPr>
                  <a:picLocks noChangeAspect="1"/>
                </p:cNvPicPr>
                <p:nvPr/>
              </p:nvPicPr>
              <p:blipFill>
                <a:blip r:embed="rId4"/>
                <a:stretch>
                  <a:fillRect/>
                </a:stretch>
              </p:blipFill>
              <p:spPr>
                <a:xfrm>
                  <a:off x="3470957" y="4027273"/>
                  <a:ext cx="216000" cy="216000"/>
                </a:xfrm>
                <a:prstGeom prst="rect">
                  <a:avLst/>
                </a:prstGeom>
                <a:ln>
                  <a:solidFill>
                    <a:schemeClr val="tx1"/>
                  </a:solidFill>
                </a:ln>
              </p:spPr>
            </p:pic>
          </p:grpSp>
        </p:grpSp>
        <p:pic>
          <p:nvPicPr>
            <p:cNvPr id="168" name="Picture 2" descr="C:\Users\Enrico Diani\Desktop\Power Mngt\EMS CX3 - EMS btidin - Nemo SX\Photos_modules_EMS\ime\SXWS32_p.jpg">
              <a:extLst>
                <a:ext uri="{FF2B5EF4-FFF2-40B4-BE49-F238E27FC236}">
                  <a16:creationId xmlns:a16="http://schemas.microsoft.com/office/drawing/2014/main" id="{FBADC393-ADE5-4213-B521-C424C7348B7F}"/>
                </a:ext>
              </a:extLst>
            </p:cNvPr>
            <p:cNvPicPr>
              <a:picLocks noChangeAspect="1" noChangeArrowheads="1"/>
            </p:cNvPicPr>
            <p:nvPr/>
          </p:nvPicPr>
          <p:blipFill>
            <a:blip r:embed="rId2" cstate="print"/>
            <a:srcRect/>
            <a:stretch>
              <a:fillRect/>
            </a:stretch>
          </p:blipFill>
          <p:spPr bwMode="auto">
            <a:xfrm>
              <a:off x="4378514" y="5920061"/>
              <a:ext cx="320400" cy="385200"/>
            </a:xfrm>
            <a:prstGeom prst="rect">
              <a:avLst/>
            </a:prstGeom>
            <a:ln>
              <a:solidFill>
                <a:schemeClr val="tx1"/>
              </a:solidFill>
            </a:ln>
          </p:spPr>
        </p:pic>
        <p:grpSp>
          <p:nvGrpSpPr>
            <p:cNvPr id="169" name="Gruppo 168">
              <a:extLst>
                <a:ext uri="{FF2B5EF4-FFF2-40B4-BE49-F238E27FC236}">
                  <a16:creationId xmlns:a16="http://schemas.microsoft.com/office/drawing/2014/main" id="{2FA5495A-A6B6-4EBE-9876-F8892D682BCF}"/>
                </a:ext>
              </a:extLst>
            </p:cNvPr>
            <p:cNvGrpSpPr/>
            <p:nvPr/>
          </p:nvGrpSpPr>
          <p:grpSpPr>
            <a:xfrm>
              <a:off x="5358797" y="5595667"/>
              <a:ext cx="1334228" cy="1410908"/>
              <a:chOff x="5358797" y="5595667"/>
              <a:chExt cx="1334228" cy="1410908"/>
            </a:xfrm>
          </p:grpSpPr>
          <p:sp>
            <p:nvSpPr>
              <p:cNvPr id="264" name="Text Placeholder 1">
                <a:extLst>
                  <a:ext uri="{FF2B5EF4-FFF2-40B4-BE49-F238E27FC236}">
                    <a16:creationId xmlns:a16="http://schemas.microsoft.com/office/drawing/2014/main" id="{6CC42FFB-7BB0-4409-B5CF-232FA9E0755C}"/>
                  </a:ext>
                </a:extLst>
              </p:cNvPr>
              <p:cNvSpPr txBox="1">
                <a:spLocks/>
              </p:cNvSpPr>
              <p:nvPr/>
            </p:nvSpPr>
            <p:spPr>
              <a:xfrm>
                <a:off x="5730921" y="5711091"/>
                <a:ext cx="504000" cy="180000"/>
              </a:xfrm>
              <a:prstGeom prst="rect">
                <a:avLst/>
              </a:prstGeom>
            </p:spPr>
            <p:txBody>
              <a:bodyPr lIns="90000" tIns="46800" rIns="90000" bIns="46800" anchor="ctr"/>
              <a:lstStyle>
                <a:lvl1pPr marL="0" indent="0" algn="l" defTabSz="457200" rtl="0" eaLnBrk="1" fontAlgn="base" hangingPunct="1">
                  <a:spcBef>
                    <a:spcPct val="20000"/>
                  </a:spcBef>
                  <a:spcAft>
                    <a:spcPct val="0"/>
                  </a:spcAft>
                  <a:buFont typeface="Arial" charset="0"/>
                  <a:buNone/>
                  <a:defRPr sz="2000" kern="1200">
                    <a:solidFill>
                      <a:srgbClr val="595959"/>
                    </a:solidFill>
                    <a:latin typeface="Arial" pitchFamily="34" charset="0"/>
                    <a:ea typeface="ＭＳ Ｐゴシック" charset="-128"/>
                    <a:cs typeface="Arial" pitchFamily="34" charset="0"/>
                  </a:defRPr>
                </a:lvl1pPr>
                <a:lvl2pPr marL="742950" indent="-285750" algn="l" defTabSz="457200" rtl="0" eaLnBrk="1" fontAlgn="base" hangingPunct="1">
                  <a:spcBef>
                    <a:spcPct val="20000"/>
                  </a:spcBef>
                  <a:spcAft>
                    <a:spcPct val="0"/>
                  </a:spcAft>
                  <a:buFont typeface="Arial" pitchFamily="34" charset="0"/>
                  <a:buNone/>
                  <a:defRPr sz="2800" kern="1200">
                    <a:solidFill>
                      <a:schemeClr val="tx1"/>
                    </a:solidFill>
                    <a:latin typeface="+mn-lt"/>
                    <a:ea typeface="ＭＳ Ｐゴシック"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it-IT" sz="700" dirty="0">
                    <a:solidFill>
                      <a:srgbClr val="146BBA"/>
                    </a:solidFill>
                    <a:latin typeface="Myriad Pro" pitchFamily="34" charset="0"/>
                  </a:rPr>
                  <a:t>Area</a:t>
                </a:r>
                <a:r>
                  <a:rPr lang="it-IT" sz="700" dirty="0">
                    <a:solidFill>
                      <a:srgbClr val="146BBA"/>
                    </a:solidFill>
                    <a:latin typeface="Myriad Pro" pitchFamily="34" charset="0"/>
                    <a:ea typeface="+mn-ea"/>
                    <a:cs typeface="+mn-cs"/>
                  </a:rPr>
                  <a:t> B</a:t>
                </a:r>
              </a:p>
            </p:txBody>
          </p:sp>
          <p:sp>
            <p:nvSpPr>
              <p:cNvPr id="265" name="CasellaDiTesto 264">
                <a:extLst>
                  <a:ext uri="{FF2B5EF4-FFF2-40B4-BE49-F238E27FC236}">
                    <a16:creationId xmlns:a16="http://schemas.microsoft.com/office/drawing/2014/main" id="{53A85498-FC54-4764-B1B6-64AF7FCA3B76}"/>
                  </a:ext>
                </a:extLst>
              </p:cNvPr>
              <p:cNvSpPr txBox="1"/>
              <p:nvPr/>
            </p:nvSpPr>
            <p:spPr>
              <a:xfrm>
                <a:off x="6037222" y="5963780"/>
                <a:ext cx="540000" cy="307777"/>
              </a:xfrm>
              <a:prstGeom prst="rect">
                <a:avLst/>
              </a:prstGeom>
              <a:noFill/>
            </p:spPr>
            <p:txBody>
              <a:bodyPr wrap="square" rtlCol="0" anchor="ctr">
                <a:spAutoFit/>
              </a:bodyPr>
              <a:lstStyle/>
              <a:p>
                <a:pPr algn="ctr"/>
                <a:r>
                  <a:rPr lang="fr-FR" sz="700" b="0" dirty="0">
                    <a:solidFill>
                      <a:srgbClr val="146BBA"/>
                    </a:solidFill>
                    <a:latin typeface="Myriad Pro" pitchFamily="34" charset="0"/>
                  </a:rPr>
                  <a:t>Serveur</a:t>
                </a:r>
              </a:p>
              <a:p>
                <a:pPr algn="ctr"/>
                <a:r>
                  <a:rPr lang="fr-FR" sz="700" b="0" dirty="0">
                    <a:solidFill>
                      <a:srgbClr val="146BBA"/>
                    </a:solidFill>
                    <a:latin typeface="Myriad Pro" pitchFamily="34" charset="0"/>
                  </a:rPr>
                  <a:t>Web</a:t>
                </a:r>
              </a:p>
            </p:txBody>
          </p:sp>
          <p:sp>
            <p:nvSpPr>
              <p:cNvPr id="266" name="Rectangle 31">
                <a:extLst>
                  <a:ext uri="{FF2B5EF4-FFF2-40B4-BE49-F238E27FC236}">
                    <a16:creationId xmlns:a16="http://schemas.microsoft.com/office/drawing/2014/main" id="{8F8D16FF-900B-4312-ADBB-61723F08763F}"/>
                  </a:ext>
                </a:extLst>
              </p:cNvPr>
              <p:cNvSpPr/>
              <p:nvPr/>
            </p:nvSpPr>
            <p:spPr>
              <a:xfrm>
                <a:off x="5358797" y="5595667"/>
                <a:ext cx="1334228" cy="1410908"/>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r"/>
                <a:endParaRPr lang="it-IT" sz="1800" u="none" dirty="0">
                  <a:solidFill>
                    <a:srgbClr val="146BBA"/>
                  </a:solidFill>
                  <a:ea typeface="ＭＳ Ｐゴシック" charset="0"/>
                  <a:cs typeface="ＭＳ Ｐゴシック" charset="0"/>
                </a:endParaRPr>
              </a:p>
            </p:txBody>
          </p:sp>
          <p:grpSp>
            <p:nvGrpSpPr>
              <p:cNvPr id="267" name="Gruppo 266">
                <a:extLst>
                  <a:ext uri="{FF2B5EF4-FFF2-40B4-BE49-F238E27FC236}">
                    <a16:creationId xmlns:a16="http://schemas.microsoft.com/office/drawing/2014/main" id="{B8ED6A4D-55CC-498E-9997-53D750F24DB4}"/>
                  </a:ext>
                </a:extLst>
              </p:cNvPr>
              <p:cNvGrpSpPr/>
              <p:nvPr/>
            </p:nvGrpSpPr>
            <p:grpSpPr>
              <a:xfrm>
                <a:off x="5476797" y="5920255"/>
                <a:ext cx="1074576" cy="899322"/>
                <a:chOff x="2612381" y="3344400"/>
                <a:chExt cx="1074576" cy="899322"/>
              </a:xfrm>
            </p:grpSpPr>
            <p:cxnSp>
              <p:nvCxnSpPr>
                <p:cNvPr id="268" name="Straight Connector 39">
                  <a:extLst>
                    <a:ext uri="{FF2B5EF4-FFF2-40B4-BE49-F238E27FC236}">
                      <a16:creationId xmlns:a16="http://schemas.microsoft.com/office/drawing/2014/main" id="{5BCDBA3B-3C7F-493F-A92B-EA4A6BDD2B90}"/>
                    </a:ext>
                  </a:extLst>
                </p:cNvPr>
                <p:cNvCxnSpPr>
                  <a:cxnSpLocks/>
                </p:cNvCxnSpPr>
                <p:nvPr/>
              </p:nvCxnSpPr>
              <p:spPr>
                <a:xfrm>
                  <a:off x="3110304" y="4134716"/>
                  <a:ext cx="360886" cy="0"/>
                </a:xfrm>
                <a:prstGeom prst="line">
                  <a:avLst/>
                </a:prstGeom>
                <a:ln w="19050">
                  <a:solidFill>
                    <a:schemeClr val="tx1"/>
                  </a:solidFill>
                  <a:prstDash val="sysDash"/>
                </a:ln>
              </p:spPr>
              <p:style>
                <a:lnRef idx="2">
                  <a:schemeClr val="accent1"/>
                </a:lnRef>
                <a:fillRef idx="0">
                  <a:schemeClr val="accent1"/>
                </a:fillRef>
                <a:effectRef idx="1">
                  <a:schemeClr val="accent1"/>
                </a:effectRef>
                <a:fontRef idx="minor">
                  <a:schemeClr val="tx1"/>
                </a:fontRef>
              </p:style>
            </p:cxnSp>
            <p:cxnSp>
              <p:nvCxnSpPr>
                <p:cNvPr id="269" name="Connettore a gomito 268">
                  <a:extLst>
                    <a:ext uri="{FF2B5EF4-FFF2-40B4-BE49-F238E27FC236}">
                      <a16:creationId xmlns:a16="http://schemas.microsoft.com/office/drawing/2014/main" id="{A99F9208-30E2-4CA3-9FD1-730EF5485012}"/>
                    </a:ext>
                  </a:extLst>
                </p:cNvPr>
                <p:cNvCxnSpPr>
                  <a:cxnSpLocks/>
                </p:cNvCxnSpPr>
                <p:nvPr/>
              </p:nvCxnSpPr>
              <p:spPr bwMode="auto">
                <a:xfrm rot="5400000">
                  <a:off x="2726038" y="3705857"/>
                  <a:ext cx="298488" cy="343449"/>
                </a:xfrm>
                <a:prstGeom prst="bentConnector3">
                  <a:avLst>
                    <a:gd name="adj1" fmla="val 50000"/>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70" name="Connettore diritto 269">
                  <a:extLst>
                    <a:ext uri="{FF2B5EF4-FFF2-40B4-BE49-F238E27FC236}">
                      <a16:creationId xmlns:a16="http://schemas.microsoft.com/office/drawing/2014/main" id="{BB542866-55A7-44EF-84BD-7882B7A6FC51}"/>
                    </a:ext>
                  </a:extLst>
                </p:cNvPr>
                <p:cNvCxnSpPr>
                  <a:cxnSpLocks/>
                </p:cNvCxnSpPr>
                <p:nvPr/>
              </p:nvCxnSpPr>
              <p:spPr bwMode="auto">
                <a:xfrm flipV="1">
                  <a:off x="2794086" y="4134716"/>
                  <a:ext cx="100436" cy="109"/>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pic>
              <p:nvPicPr>
                <p:cNvPr id="271" name="Picture 2" descr="C:\Users\Enrico Diani\Desktop\Power Mngt\EMS CX3 - EMS btidin - Nemo SX\Photos_modules_EMS\ime\SXWS32_p.jpg">
                  <a:extLst>
                    <a:ext uri="{FF2B5EF4-FFF2-40B4-BE49-F238E27FC236}">
                      <a16:creationId xmlns:a16="http://schemas.microsoft.com/office/drawing/2014/main" id="{C4CE05B2-742A-40CE-A2EB-8D4A0DC9C7E8}"/>
                    </a:ext>
                  </a:extLst>
                </p:cNvPr>
                <p:cNvPicPr>
                  <a:picLocks noChangeAspect="1" noChangeArrowheads="1"/>
                </p:cNvPicPr>
                <p:nvPr/>
              </p:nvPicPr>
              <p:blipFill>
                <a:blip r:embed="rId2" cstate="print"/>
                <a:srcRect/>
                <a:stretch>
                  <a:fillRect/>
                </a:stretch>
              </p:blipFill>
              <p:spPr bwMode="auto">
                <a:xfrm>
                  <a:off x="2886643" y="3344400"/>
                  <a:ext cx="320400" cy="385200"/>
                </a:xfrm>
                <a:prstGeom prst="rect">
                  <a:avLst/>
                </a:prstGeom>
                <a:ln>
                  <a:solidFill>
                    <a:schemeClr val="tx1"/>
                  </a:solidFill>
                </a:ln>
              </p:spPr>
            </p:pic>
            <p:pic>
              <p:nvPicPr>
                <p:cNvPr id="272" name="Immagine 271">
                  <a:extLst>
                    <a:ext uri="{FF2B5EF4-FFF2-40B4-BE49-F238E27FC236}">
                      <a16:creationId xmlns:a16="http://schemas.microsoft.com/office/drawing/2014/main" id="{523FBD20-10AF-4837-962A-756C47D9F1D3}"/>
                    </a:ext>
                  </a:extLst>
                </p:cNvPr>
                <p:cNvPicPr>
                  <a:picLocks noChangeAspect="1"/>
                </p:cNvPicPr>
                <p:nvPr/>
              </p:nvPicPr>
              <p:blipFill rotWithShape="1">
                <a:blip r:embed="rId3"/>
                <a:srcRect l="2776" r="6455"/>
                <a:stretch/>
              </p:blipFill>
              <p:spPr>
                <a:xfrm>
                  <a:off x="2612381" y="4027722"/>
                  <a:ext cx="180975" cy="216000"/>
                </a:xfrm>
                <a:prstGeom prst="rect">
                  <a:avLst/>
                </a:prstGeom>
                <a:noFill/>
                <a:ln w="9525">
                  <a:solidFill>
                    <a:schemeClr val="tx1"/>
                  </a:solidFill>
                  <a:miter lim="800000"/>
                  <a:headEnd/>
                  <a:tailEnd/>
                </a:ln>
              </p:spPr>
            </p:pic>
            <p:pic>
              <p:nvPicPr>
                <p:cNvPr id="273" name="Immagine 272">
                  <a:extLst>
                    <a:ext uri="{FF2B5EF4-FFF2-40B4-BE49-F238E27FC236}">
                      <a16:creationId xmlns:a16="http://schemas.microsoft.com/office/drawing/2014/main" id="{07309D4A-436E-477D-AA44-0E7B055CCF0C}"/>
                    </a:ext>
                  </a:extLst>
                </p:cNvPr>
                <p:cNvPicPr>
                  <a:picLocks noChangeAspect="1"/>
                </p:cNvPicPr>
                <p:nvPr/>
              </p:nvPicPr>
              <p:blipFill>
                <a:blip r:embed="rId4"/>
                <a:stretch>
                  <a:fillRect/>
                </a:stretch>
              </p:blipFill>
              <p:spPr>
                <a:xfrm>
                  <a:off x="2897227" y="4027273"/>
                  <a:ext cx="216000" cy="216000"/>
                </a:xfrm>
                <a:prstGeom prst="rect">
                  <a:avLst/>
                </a:prstGeom>
                <a:ln>
                  <a:solidFill>
                    <a:schemeClr val="tx1"/>
                  </a:solidFill>
                </a:ln>
              </p:spPr>
            </p:pic>
            <p:pic>
              <p:nvPicPr>
                <p:cNvPr id="274" name="Immagine 273">
                  <a:extLst>
                    <a:ext uri="{FF2B5EF4-FFF2-40B4-BE49-F238E27FC236}">
                      <a16:creationId xmlns:a16="http://schemas.microsoft.com/office/drawing/2014/main" id="{B94D0FAF-0004-4271-816A-1D268DD8D7B3}"/>
                    </a:ext>
                  </a:extLst>
                </p:cNvPr>
                <p:cNvPicPr>
                  <a:picLocks noChangeAspect="1"/>
                </p:cNvPicPr>
                <p:nvPr/>
              </p:nvPicPr>
              <p:blipFill>
                <a:blip r:embed="rId4"/>
                <a:stretch>
                  <a:fillRect/>
                </a:stretch>
              </p:blipFill>
              <p:spPr>
                <a:xfrm>
                  <a:off x="3470957" y="4027273"/>
                  <a:ext cx="216000" cy="216000"/>
                </a:xfrm>
                <a:prstGeom prst="rect">
                  <a:avLst/>
                </a:prstGeom>
                <a:ln>
                  <a:solidFill>
                    <a:schemeClr val="tx1"/>
                  </a:solidFill>
                </a:ln>
              </p:spPr>
            </p:pic>
          </p:grpSp>
        </p:grpSp>
        <p:pic>
          <p:nvPicPr>
            <p:cNvPr id="181" name="Immagine 180">
              <a:extLst>
                <a:ext uri="{FF2B5EF4-FFF2-40B4-BE49-F238E27FC236}">
                  <a16:creationId xmlns:a16="http://schemas.microsoft.com/office/drawing/2014/main" id="{8BD0C017-3AE6-420E-8AC2-7CB953E2B31F}"/>
                </a:ext>
              </a:extLst>
            </p:cNvPr>
            <p:cNvPicPr>
              <a:picLocks noChangeAspect="1"/>
            </p:cNvPicPr>
            <p:nvPr/>
          </p:nvPicPr>
          <p:blipFill>
            <a:blip r:embed="rId5"/>
            <a:stretch>
              <a:fillRect/>
            </a:stretch>
          </p:blipFill>
          <p:spPr>
            <a:xfrm>
              <a:off x="4128217" y="4733991"/>
              <a:ext cx="812178" cy="396000"/>
            </a:xfrm>
            <a:prstGeom prst="rect">
              <a:avLst/>
            </a:prstGeom>
            <a:ln>
              <a:solidFill>
                <a:schemeClr val="tx1"/>
              </a:solidFill>
            </a:ln>
          </p:spPr>
        </p:pic>
        <p:sp>
          <p:nvSpPr>
            <p:cNvPr id="235" name="CasellaDiTesto 234">
              <a:extLst>
                <a:ext uri="{FF2B5EF4-FFF2-40B4-BE49-F238E27FC236}">
                  <a16:creationId xmlns:a16="http://schemas.microsoft.com/office/drawing/2014/main" id="{32B90D95-BA01-4406-B752-3DCD1F5D958D}"/>
                </a:ext>
              </a:extLst>
            </p:cNvPr>
            <p:cNvSpPr txBox="1"/>
            <p:nvPr/>
          </p:nvSpPr>
          <p:spPr>
            <a:xfrm>
              <a:off x="4538229" y="6899813"/>
              <a:ext cx="684000" cy="307777"/>
            </a:xfrm>
            <a:prstGeom prst="rect">
              <a:avLst/>
            </a:prstGeom>
            <a:noFill/>
          </p:spPr>
          <p:txBody>
            <a:bodyPr wrap="square" rtlCol="0" anchor="ctr">
              <a:spAutoFit/>
            </a:bodyPr>
            <a:lstStyle/>
            <a:p>
              <a:pPr algn="ctr"/>
              <a:r>
                <a:rPr lang="fr-FR" sz="700" b="0" dirty="0">
                  <a:solidFill>
                    <a:srgbClr val="146BBA"/>
                  </a:solidFill>
                  <a:latin typeface="Myriad Pro" pitchFamily="34" charset="0"/>
                </a:rPr>
                <a:t>Web Server Slave 2</a:t>
              </a:r>
            </a:p>
          </p:txBody>
        </p:sp>
        <p:sp>
          <p:nvSpPr>
            <p:cNvPr id="236" name="CasellaDiTesto 235">
              <a:extLst>
                <a:ext uri="{FF2B5EF4-FFF2-40B4-BE49-F238E27FC236}">
                  <a16:creationId xmlns:a16="http://schemas.microsoft.com/office/drawing/2014/main" id="{2A00A4EB-E554-49E6-B439-0AFDD1A94169}"/>
                </a:ext>
              </a:extLst>
            </p:cNvPr>
            <p:cNvSpPr txBox="1"/>
            <p:nvPr/>
          </p:nvSpPr>
          <p:spPr>
            <a:xfrm>
              <a:off x="5358797" y="7047643"/>
              <a:ext cx="1334228" cy="307777"/>
            </a:xfrm>
            <a:prstGeom prst="rect">
              <a:avLst/>
            </a:prstGeom>
            <a:noFill/>
          </p:spPr>
          <p:txBody>
            <a:bodyPr wrap="square" rtlCol="0" anchor="ctr">
              <a:spAutoFit/>
            </a:bodyPr>
            <a:lstStyle/>
            <a:p>
              <a:pPr algn="l"/>
              <a:r>
                <a:rPr lang="en-US" sz="700" b="0" dirty="0">
                  <a:solidFill>
                    <a:srgbClr val="146BBA"/>
                  </a:solidFill>
                  <a:latin typeface="Myriad Pro" pitchFamily="34" charset="0"/>
                </a:rPr>
                <a:t>* Web server simultaneously Master and Slave</a:t>
              </a:r>
            </a:p>
          </p:txBody>
        </p:sp>
        <p:cxnSp>
          <p:nvCxnSpPr>
            <p:cNvPr id="237" name="Connettore diritto 236">
              <a:extLst>
                <a:ext uri="{FF2B5EF4-FFF2-40B4-BE49-F238E27FC236}">
                  <a16:creationId xmlns:a16="http://schemas.microsoft.com/office/drawing/2014/main" id="{F8B8F4C6-DA3F-476E-BC20-43B054D27F3C}"/>
                </a:ext>
              </a:extLst>
            </p:cNvPr>
            <p:cNvCxnSpPr>
              <a:cxnSpLocks/>
            </p:cNvCxnSpPr>
            <p:nvPr/>
          </p:nvCxnSpPr>
          <p:spPr bwMode="auto">
            <a:xfrm flipH="1">
              <a:off x="1836000" y="5358408"/>
              <a:ext cx="2628000" cy="0"/>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260" name="Connettore diritto 259">
              <a:extLst>
                <a:ext uri="{FF2B5EF4-FFF2-40B4-BE49-F238E27FC236}">
                  <a16:creationId xmlns:a16="http://schemas.microsoft.com/office/drawing/2014/main" id="{80E41A82-CED0-4169-B448-5EDC615DBE50}"/>
                </a:ext>
              </a:extLst>
            </p:cNvPr>
            <p:cNvCxnSpPr>
              <a:cxnSpLocks/>
            </p:cNvCxnSpPr>
            <p:nvPr/>
          </p:nvCxnSpPr>
          <p:spPr bwMode="auto">
            <a:xfrm flipH="1">
              <a:off x="1836000" y="6455688"/>
              <a:ext cx="1224000" cy="0"/>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261" name="Connettore diritto 260">
              <a:extLst>
                <a:ext uri="{FF2B5EF4-FFF2-40B4-BE49-F238E27FC236}">
                  <a16:creationId xmlns:a16="http://schemas.microsoft.com/office/drawing/2014/main" id="{58CA4034-A978-43EE-B8E0-464708AD07C2}"/>
                </a:ext>
              </a:extLst>
            </p:cNvPr>
            <p:cNvCxnSpPr>
              <a:cxnSpLocks/>
            </p:cNvCxnSpPr>
            <p:nvPr/>
          </p:nvCxnSpPr>
          <p:spPr bwMode="auto">
            <a:xfrm flipH="1">
              <a:off x="4574480" y="6455688"/>
              <a:ext cx="936000" cy="0"/>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262" name="Connettore diritto 261">
              <a:extLst>
                <a:ext uri="{FF2B5EF4-FFF2-40B4-BE49-F238E27FC236}">
                  <a16:creationId xmlns:a16="http://schemas.microsoft.com/office/drawing/2014/main" id="{9C5DF841-006E-44D5-B941-5AF3FFB7D03F}"/>
                </a:ext>
              </a:extLst>
            </p:cNvPr>
            <p:cNvCxnSpPr>
              <a:cxnSpLocks/>
            </p:cNvCxnSpPr>
            <p:nvPr/>
          </p:nvCxnSpPr>
          <p:spPr bwMode="auto">
            <a:xfrm flipH="1">
              <a:off x="5928028" y="6455688"/>
              <a:ext cx="828000" cy="0"/>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263" name="Connettore diritto 262">
              <a:extLst>
                <a:ext uri="{FF2B5EF4-FFF2-40B4-BE49-F238E27FC236}">
                  <a16:creationId xmlns:a16="http://schemas.microsoft.com/office/drawing/2014/main" id="{93D6A71B-1C96-4ECA-86E4-93B91BF2E45F}"/>
                </a:ext>
              </a:extLst>
            </p:cNvPr>
            <p:cNvCxnSpPr>
              <a:cxnSpLocks/>
            </p:cNvCxnSpPr>
            <p:nvPr/>
          </p:nvCxnSpPr>
          <p:spPr bwMode="auto">
            <a:xfrm flipH="1">
              <a:off x="6082711" y="5358408"/>
              <a:ext cx="648000" cy="0"/>
            </a:xfrm>
            <a:prstGeom prst="line">
              <a:avLst/>
            </a:prstGeom>
            <a:solidFill>
              <a:schemeClr val="accent1"/>
            </a:solidFill>
            <a:ln w="9525" cap="flat" cmpd="sng" algn="ctr">
              <a:solidFill>
                <a:schemeClr val="tx1"/>
              </a:solidFill>
              <a:prstDash val="dash"/>
              <a:round/>
              <a:headEnd type="none" w="med" len="med"/>
              <a:tailEnd type="none" w="med" len="med"/>
            </a:ln>
            <a:effectLst/>
          </p:spPr>
        </p:cxnSp>
      </p:grpSp>
      <p:pic>
        <p:nvPicPr>
          <p:cNvPr id="139" name="Immagine 138">
            <a:extLst>
              <a:ext uri="{FF2B5EF4-FFF2-40B4-BE49-F238E27FC236}">
                <a16:creationId xmlns:a16="http://schemas.microsoft.com/office/drawing/2014/main" id="{8781EED0-CDFB-4545-86C4-A9B1E6FF5EB6}"/>
              </a:ext>
            </a:extLst>
          </p:cNvPr>
          <p:cNvPicPr/>
          <p:nvPr/>
        </p:nvPicPr>
        <p:blipFill>
          <a:blip r:embed="rId6"/>
          <a:stretch>
            <a:fillRect/>
          </a:stretch>
        </p:blipFill>
        <p:spPr>
          <a:xfrm>
            <a:off x="4170500" y="4742083"/>
            <a:ext cx="735174" cy="379180"/>
          </a:xfrm>
          <a:prstGeom prst="rect">
            <a:avLst/>
          </a:prstGeom>
        </p:spPr>
      </p:pic>
    </p:spTree>
    <p:extLst>
      <p:ext uri="{BB962C8B-B14F-4D97-AF65-F5344CB8AC3E}">
        <p14:creationId xmlns:p14="http://schemas.microsoft.com/office/powerpoint/2010/main" val="33569256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2520000" y="1174750"/>
            <a:ext cx="4032000" cy="7850717"/>
          </a:xfrm>
          <a:prstGeom prst="rect">
            <a:avLst/>
          </a:prstGeom>
          <a:noFill/>
          <a:ln w="9525">
            <a:noFill/>
            <a:miter lim="800000"/>
            <a:headEnd/>
            <a:tailEnd/>
          </a:ln>
        </p:spPr>
        <p:txBody>
          <a:bodyPr/>
          <a:lstStyle/>
          <a:p>
            <a:pPr algn="l">
              <a:spcBef>
                <a:spcPts val="200"/>
              </a:spcBef>
            </a:pPr>
            <a:r>
              <a:rPr lang="en-GB" sz="1400" dirty="0">
                <a:solidFill>
                  <a:srgbClr val="146BBA"/>
                </a:solidFill>
                <a:latin typeface="Myriad Pro" pitchFamily="34" charset="0"/>
              </a:rPr>
              <a:t>1. License Agreements </a:t>
            </a:r>
            <a:r>
              <a:rPr lang="en-GB" sz="1000" i="1" dirty="0">
                <a:solidFill>
                  <a:srgbClr val="146BBA"/>
                </a:solidFill>
                <a:latin typeface="Myriad Pro" pitchFamily="34" charset="0"/>
              </a:rPr>
              <a:t>(continued)</a:t>
            </a:r>
            <a:endParaRPr lang="en-GB" sz="1400" i="1" dirty="0">
              <a:solidFill>
                <a:srgbClr val="146BBA"/>
              </a:solidFill>
              <a:latin typeface="Myriad Pro" pitchFamily="34" charset="0"/>
            </a:endParaRPr>
          </a:p>
          <a:p>
            <a:pPr algn="l">
              <a:spcBef>
                <a:spcPts val="200"/>
              </a:spcBef>
            </a:pPr>
            <a:r>
              <a:rPr lang="en-US" sz="900" dirty="0">
                <a:solidFill>
                  <a:schemeClr val="tx1"/>
                </a:solidFill>
                <a:latin typeface="Myriad Pro"/>
              </a:rPr>
              <a:t>2.2 Rights and obligations </a:t>
            </a:r>
            <a:r>
              <a:rPr lang="en-US" sz="700" i="1" dirty="0">
                <a:solidFill>
                  <a:schemeClr val="tx1"/>
                </a:solidFill>
                <a:latin typeface="Myriad Pro"/>
              </a:rPr>
              <a:t>(continued)</a:t>
            </a:r>
            <a:endParaRPr lang="en-US" sz="900" i="1" dirty="0">
              <a:solidFill>
                <a:schemeClr val="tx1"/>
              </a:solidFill>
              <a:latin typeface="Myriad Pro"/>
            </a:endParaRPr>
          </a:p>
          <a:p>
            <a:pPr algn="l">
              <a:spcBef>
                <a:spcPts val="200"/>
              </a:spcBef>
            </a:pPr>
            <a:r>
              <a:rPr lang="en-US" sz="900" b="0" dirty="0">
                <a:solidFill>
                  <a:schemeClr val="tx1"/>
                </a:solidFill>
                <a:latin typeface="Myriad Pro"/>
              </a:rPr>
              <a:t> - use the Software in accordance with any additional permitted uses which may be set forth below.</a:t>
            </a:r>
          </a:p>
          <a:p>
            <a:pPr algn="l">
              <a:spcBef>
                <a:spcPts val="200"/>
              </a:spcBef>
            </a:pPr>
            <a:endParaRPr lang="en-US" sz="900" b="0" dirty="0">
              <a:solidFill>
                <a:schemeClr val="tx1"/>
              </a:solidFill>
              <a:latin typeface="Myriad Pro"/>
            </a:endParaRPr>
          </a:p>
          <a:p>
            <a:pPr algn="l">
              <a:spcBef>
                <a:spcPts val="200"/>
              </a:spcBef>
            </a:pPr>
            <a:r>
              <a:rPr lang="en-US" sz="900" b="0" dirty="0">
                <a:solidFill>
                  <a:schemeClr val="tx1"/>
                </a:solidFill>
                <a:latin typeface="Myriad Pro"/>
              </a:rPr>
              <a:t>You may not, nor may you permit any other person to:</a:t>
            </a:r>
          </a:p>
          <a:p>
            <a:pPr algn="l">
              <a:spcBef>
                <a:spcPts val="200"/>
              </a:spcBef>
            </a:pPr>
            <a:r>
              <a:rPr lang="en-US" sz="900" b="0" dirty="0">
                <a:solidFill>
                  <a:schemeClr val="tx1"/>
                </a:solidFill>
                <a:latin typeface="Myriad Pro"/>
              </a:rPr>
              <a:t> - sublicense, rent or lease any portion of the Software;</a:t>
            </a:r>
          </a:p>
          <a:p>
            <a:pPr algn="l">
              <a:spcBef>
                <a:spcPts val="200"/>
              </a:spcBef>
            </a:pPr>
            <a:r>
              <a:rPr lang="en-US" sz="900" b="0" dirty="0">
                <a:solidFill>
                  <a:schemeClr val="tx1"/>
                </a:solidFill>
                <a:latin typeface="Myriad Pro"/>
              </a:rPr>
              <a:t> - reverse engineer, decompile, disassemble, modify, translate, make any attempt to discover the source code of the Software or create derivative works from the Software;</a:t>
            </a:r>
          </a:p>
          <a:p>
            <a:pPr algn="l">
              <a:spcBef>
                <a:spcPts val="200"/>
              </a:spcBef>
            </a:pPr>
            <a:r>
              <a:rPr lang="en-US" sz="900" b="0" dirty="0">
                <a:solidFill>
                  <a:schemeClr val="tx1"/>
                </a:solidFill>
                <a:latin typeface="Myriad Pro"/>
              </a:rPr>
              <a:t> - use the Software as part of a facility management, timesharing, service provider or service bureau arrangement;</a:t>
            </a:r>
          </a:p>
          <a:p>
            <a:pPr algn="l">
              <a:spcBef>
                <a:spcPts val="200"/>
              </a:spcBef>
            </a:pPr>
            <a:r>
              <a:rPr lang="en-US" sz="900" b="0" dirty="0">
                <a:solidFill>
                  <a:schemeClr val="tx1"/>
                </a:solidFill>
                <a:latin typeface="Myriad Pro"/>
              </a:rPr>
              <a:t> - use the Software in any manner that is not permitted pursuant to this License Agreement.</a:t>
            </a:r>
          </a:p>
          <a:p>
            <a:pPr algn="l">
              <a:spcBef>
                <a:spcPts val="200"/>
              </a:spcBef>
            </a:pPr>
            <a:endParaRPr lang="en-US" sz="700" dirty="0">
              <a:solidFill>
                <a:schemeClr val="tx1"/>
              </a:solidFill>
              <a:latin typeface="Myriad Pro"/>
            </a:endParaRPr>
          </a:p>
          <a:p>
            <a:pPr algn="l">
              <a:spcBef>
                <a:spcPts val="200"/>
              </a:spcBef>
            </a:pPr>
            <a:r>
              <a:rPr lang="en-US" sz="900" dirty="0">
                <a:solidFill>
                  <a:schemeClr val="tx1"/>
                </a:solidFill>
                <a:latin typeface="Myriad Pro"/>
              </a:rPr>
              <a:t>3. COPYRIGHT</a:t>
            </a:r>
          </a:p>
          <a:p>
            <a:pPr algn="l">
              <a:spcBef>
                <a:spcPts val="200"/>
              </a:spcBef>
            </a:pPr>
            <a:r>
              <a:rPr lang="en-US" sz="900" b="0" dirty="0">
                <a:solidFill>
                  <a:schemeClr val="tx1"/>
                </a:solidFill>
                <a:latin typeface="Myriad Pro"/>
              </a:rPr>
              <a:t>The Software is the property of </a:t>
            </a:r>
            <a:r>
              <a:rPr lang="en-US" sz="900" b="0" dirty="0" err="1">
                <a:solidFill>
                  <a:schemeClr val="tx1"/>
                </a:solidFill>
                <a:latin typeface="Myriad Pro"/>
              </a:rPr>
              <a:t>BTicino</a:t>
            </a:r>
            <a:r>
              <a:rPr lang="en-US" sz="900" b="0" dirty="0">
                <a:solidFill>
                  <a:schemeClr val="tx1"/>
                </a:solidFill>
                <a:latin typeface="Myriad Pro"/>
              </a:rPr>
              <a:t> or his licensers and is protected by law.</a:t>
            </a:r>
          </a:p>
          <a:p>
            <a:pPr algn="l">
              <a:spcBef>
                <a:spcPts val="200"/>
              </a:spcBef>
            </a:pPr>
            <a:endParaRPr lang="en-US" sz="700" dirty="0">
              <a:solidFill>
                <a:schemeClr val="tx1"/>
              </a:solidFill>
              <a:latin typeface="Myriad Pro"/>
            </a:endParaRPr>
          </a:p>
          <a:p>
            <a:pPr algn="l">
              <a:spcBef>
                <a:spcPts val="200"/>
              </a:spcBef>
            </a:pPr>
            <a:r>
              <a:rPr lang="en-US" sz="900" dirty="0">
                <a:solidFill>
                  <a:schemeClr val="tx1"/>
                </a:solidFill>
                <a:latin typeface="Myriad Pro"/>
              </a:rPr>
              <a:t>4. LIMITED WARRANTY</a:t>
            </a:r>
          </a:p>
          <a:p>
            <a:pPr algn="l">
              <a:spcBef>
                <a:spcPts val="200"/>
              </a:spcBef>
            </a:pPr>
            <a:r>
              <a:rPr lang="en-US" sz="900" b="0" dirty="0">
                <a:solidFill>
                  <a:schemeClr val="tx1"/>
                </a:solidFill>
                <a:latin typeface="Myriad Pro"/>
              </a:rPr>
              <a:t>Warranty period for Products shall be 12 (twelve) months from delivery date.</a:t>
            </a:r>
          </a:p>
          <a:p>
            <a:pPr algn="l">
              <a:spcBef>
                <a:spcPts val="200"/>
              </a:spcBef>
            </a:pPr>
            <a:r>
              <a:rPr lang="en-US" sz="900" b="0" dirty="0" err="1">
                <a:solidFill>
                  <a:schemeClr val="tx1"/>
                </a:solidFill>
                <a:latin typeface="Myriad Pro"/>
              </a:rPr>
              <a:t>BTicino</a:t>
            </a:r>
            <a:r>
              <a:rPr lang="en-US" sz="900" b="0" dirty="0">
                <a:solidFill>
                  <a:schemeClr val="tx1"/>
                </a:solidFill>
                <a:latin typeface="Myriad Pro"/>
              </a:rPr>
              <a:t> guarantees the smooth running of this software only with the use of products </a:t>
            </a:r>
            <a:r>
              <a:rPr lang="en-US" sz="900" b="0" dirty="0" err="1">
                <a:solidFill>
                  <a:schemeClr val="tx1"/>
                </a:solidFill>
                <a:latin typeface="Myriad Pro"/>
              </a:rPr>
              <a:t>BTicino</a:t>
            </a:r>
            <a:r>
              <a:rPr lang="en-US" sz="900" b="0" dirty="0">
                <a:solidFill>
                  <a:schemeClr val="tx1"/>
                </a:solidFill>
                <a:latin typeface="Myriad Pro"/>
              </a:rPr>
              <a:t>. He cannot be held responsible in case of malfunction due to the use of products others than products </a:t>
            </a:r>
            <a:r>
              <a:rPr lang="en-US" sz="900" b="0" dirty="0" err="1">
                <a:solidFill>
                  <a:schemeClr val="tx1"/>
                </a:solidFill>
                <a:latin typeface="Myriad Pro"/>
              </a:rPr>
              <a:t>BTicino</a:t>
            </a:r>
            <a:r>
              <a:rPr lang="en-US" sz="900" b="0" dirty="0">
                <a:solidFill>
                  <a:schemeClr val="tx1"/>
                </a:solidFill>
                <a:latin typeface="Myriad Pro"/>
              </a:rPr>
              <a:t>.</a:t>
            </a:r>
          </a:p>
          <a:p>
            <a:pPr algn="l">
              <a:spcBef>
                <a:spcPts val="200"/>
              </a:spcBef>
            </a:pPr>
            <a:endParaRPr lang="en-US" sz="700" dirty="0">
              <a:solidFill>
                <a:schemeClr val="tx1"/>
              </a:solidFill>
              <a:latin typeface="Myriad Pro"/>
            </a:endParaRPr>
          </a:p>
          <a:p>
            <a:pPr algn="l">
              <a:spcBef>
                <a:spcPts val="200"/>
              </a:spcBef>
            </a:pPr>
            <a:r>
              <a:rPr lang="en-US" sz="900" dirty="0">
                <a:solidFill>
                  <a:schemeClr val="tx1"/>
                </a:solidFill>
                <a:latin typeface="Myriad Pro"/>
              </a:rPr>
              <a:t>5. LIMITATIONS OF LIABILITY</a:t>
            </a:r>
          </a:p>
          <a:p>
            <a:pPr algn="l">
              <a:spcBef>
                <a:spcPts val="200"/>
              </a:spcBef>
            </a:pPr>
            <a:r>
              <a:rPr lang="en-US" sz="900" b="0" dirty="0" err="1">
                <a:solidFill>
                  <a:schemeClr val="tx1"/>
                </a:solidFill>
                <a:latin typeface="Myriad Pro"/>
              </a:rPr>
              <a:t>BTicino</a:t>
            </a:r>
            <a:r>
              <a:rPr lang="en-US" sz="900" b="0" dirty="0">
                <a:solidFill>
                  <a:schemeClr val="tx1"/>
                </a:solidFill>
                <a:latin typeface="Myriad Pro"/>
              </a:rPr>
              <a:t> cannot be held liable for any damages of any kind, including without limitation any consequential, operating loss, data loss, malfunction of other </a:t>
            </a:r>
            <a:r>
              <a:rPr lang="en-US" sz="900" b="0" dirty="0" err="1">
                <a:solidFill>
                  <a:schemeClr val="tx1"/>
                </a:solidFill>
                <a:latin typeface="Myriad Pro"/>
              </a:rPr>
              <a:t>softwares</a:t>
            </a:r>
            <a:r>
              <a:rPr lang="en-US" sz="900" b="0" dirty="0">
                <a:solidFill>
                  <a:schemeClr val="tx1"/>
                </a:solidFill>
                <a:latin typeface="Myriad Pro"/>
              </a:rPr>
              <a:t> installed on your computer or any lost profits resulting of the impossibility to use the software, even if </a:t>
            </a:r>
            <a:r>
              <a:rPr lang="en-US" sz="900" b="0" dirty="0" err="1">
                <a:solidFill>
                  <a:schemeClr val="tx1"/>
                </a:solidFill>
                <a:latin typeface="Myriad Pro"/>
              </a:rPr>
              <a:t>BTicino</a:t>
            </a:r>
            <a:r>
              <a:rPr lang="en-US" sz="900" b="0" dirty="0">
                <a:solidFill>
                  <a:schemeClr val="tx1"/>
                </a:solidFill>
                <a:latin typeface="Myriad Pro"/>
              </a:rPr>
              <a:t> has been aware of the possibility of such damage.</a:t>
            </a:r>
          </a:p>
          <a:p>
            <a:pPr algn="l">
              <a:spcBef>
                <a:spcPts val="200"/>
              </a:spcBef>
            </a:pPr>
            <a:endParaRPr lang="en-US" sz="700" dirty="0">
              <a:solidFill>
                <a:schemeClr val="tx1"/>
              </a:solidFill>
              <a:latin typeface="Myriad Pro"/>
            </a:endParaRPr>
          </a:p>
          <a:p>
            <a:pPr algn="l">
              <a:spcBef>
                <a:spcPts val="200"/>
              </a:spcBef>
            </a:pPr>
            <a:r>
              <a:rPr lang="en-US" sz="900" dirty="0">
                <a:solidFill>
                  <a:schemeClr val="tx1"/>
                </a:solidFill>
                <a:latin typeface="Myriad Pro"/>
              </a:rPr>
              <a:t>6. TERMINATION</a:t>
            </a:r>
          </a:p>
          <a:p>
            <a:pPr algn="l">
              <a:spcBef>
                <a:spcPts val="200"/>
              </a:spcBef>
            </a:pPr>
            <a:r>
              <a:rPr lang="en-US" sz="900" b="0" dirty="0" err="1">
                <a:solidFill>
                  <a:schemeClr val="tx1"/>
                </a:solidFill>
                <a:latin typeface="Myriad Pro"/>
              </a:rPr>
              <a:t>BTicino</a:t>
            </a:r>
            <a:r>
              <a:rPr lang="en-US" sz="900" b="0" dirty="0">
                <a:solidFill>
                  <a:schemeClr val="tx1"/>
                </a:solidFill>
                <a:latin typeface="Myriad Pro"/>
              </a:rPr>
              <a:t> has the right to terminate this Agreement by rights immediately by a written notification if you fail to comply with any term of this Agreement and in particular with the provision of article 2.2.</a:t>
            </a:r>
          </a:p>
          <a:p>
            <a:pPr algn="l">
              <a:spcBef>
                <a:spcPts val="200"/>
              </a:spcBef>
            </a:pPr>
            <a:r>
              <a:rPr lang="en-US" sz="900" b="0" dirty="0">
                <a:solidFill>
                  <a:schemeClr val="tx1"/>
                </a:solidFill>
                <a:latin typeface="Myriad Pro"/>
              </a:rPr>
              <a:t>Upon termination of the license, you accept to destroy all copies of the Software and his Documentation.</a:t>
            </a:r>
          </a:p>
          <a:p>
            <a:pPr algn="l">
              <a:spcBef>
                <a:spcPts val="200"/>
              </a:spcBef>
            </a:pPr>
            <a:endParaRPr lang="en-US" sz="700" dirty="0">
              <a:solidFill>
                <a:schemeClr val="tx1"/>
              </a:solidFill>
              <a:latin typeface="Myriad Pro"/>
            </a:endParaRPr>
          </a:p>
          <a:p>
            <a:pPr algn="l">
              <a:spcBef>
                <a:spcPts val="200"/>
              </a:spcBef>
            </a:pPr>
            <a:r>
              <a:rPr lang="en-US" sz="900" dirty="0">
                <a:solidFill>
                  <a:schemeClr val="tx1"/>
                </a:solidFill>
                <a:latin typeface="Myriad Pro"/>
              </a:rPr>
              <a:t>7. GOVERNING LAW</a:t>
            </a:r>
          </a:p>
          <a:p>
            <a:pPr algn="l">
              <a:spcBef>
                <a:spcPts val="200"/>
              </a:spcBef>
            </a:pPr>
            <a:r>
              <a:rPr lang="en-US" sz="900" b="0" dirty="0">
                <a:solidFill>
                  <a:schemeClr val="tx1"/>
                </a:solidFill>
                <a:latin typeface="Myriad Pro"/>
              </a:rPr>
              <a:t>This Agreement will be governed by Italian Law.</a:t>
            </a:r>
          </a:p>
          <a:p>
            <a:pPr algn="l">
              <a:spcBef>
                <a:spcPts val="200"/>
              </a:spcBef>
            </a:pPr>
            <a:r>
              <a:rPr lang="en-US" sz="900" b="0" dirty="0">
                <a:solidFill>
                  <a:schemeClr val="tx1"/>
                </a:solidFill>
                <a:latin typeface="Myriad Pro"/>
              </a:rPr>
              <a:t>In the event of issues relating to the construction, validity and/or execution of this agreement the Parties undertake to find an amicable settlement.</a:t>
            </a:r>
          </a:p>
          <a:p>
            <a:pPr algn="l">
              <a:spcBef>
                <a:spcPts val="200"/>
              </a:spcBef>
            </a:pPr>
            <a:r>
              <a:rPr lang="en-US" sz="900" b="0" dirty="0">
                <a:solidFill>
                  <a:schemeClr val="tx1"/>
                </a:solidFill>
                <a:latin typeface="Myriad Pro"/>
              </a:rPr>
              <a:t>Failing such a settlement, the disputes shall be submitted to the exclusive jurisdiction of the Court of Milan.</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Segnaposto contenuto 2">
            <a:extLst>
              <a:ext uri="{FF2B5EF4-FFF2-40B4-BE49-F238E27FC236}">
                <a16:creationId xmlns:a16="http://schemas.microsoft.com/office/drawing/2014/main" id="{F90D064D-F8E7-4FBA-89A4-55FA2636F56E}"/>
              </a:ext>
            </a:extLst>
          </p:cNvPr>
          <p:cNvSpPr txBox="1">
            <a:spLocks/>
          </p:cNvSpPr>
          <p:nvPr/>
        </p:nvSpPr>
        <p:spPr>
          <a:xfrm>
            <a:off x="2520000" y="1169988"/>
            <a:ext cx="4032250" cy="8056562"/>
          </a:xfrm>
          <a:prstGeom prst="rect">
            <a:avLst/>
          </a:prstGeom>
          <a:noFill/>
        </p:spPr>
        <p:txBody>
          <a:bodyPr rIns="72000"/>
          <a:lstStyle>
            <a:lvl1pPr marL="342900" indent="-342900" algn="l" rtl="0" eaLnBrk="0" fontAlgn="base" hangingPunct="0">
              <a:spcBef>
                <a:spcPct val="20000"/>
              </a:spcBef>
              <a:spcAft>
                <a:spcPct val="0"/>
              </a:spcAft>
              <a:buChar char="•"/>
              <a:defRPr sz="900">
                <a:solidFill>
                  <a:schemeClr val="tx1"/>
                </a:solidFill>
                <a:latin typeface="Myriad Pro" pitchFamily="34" charset="0"/>
                <a:ea typeface="+mn-ea"/>
                <a:cs typeface="Calibri" pitchFamily="34" charset="0"/>
              </a:defRPr>
            </a:lvl1pPr>
            <a:lvl2pPr marL="742950" indent="-28575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2pPr>
            <a:lvl3pPr marL="11430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3pPr>
            <a:lvl4pPr marL="16002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4pPr>
            <a:lvl5pPr marL="20574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5pPr>
            <a:lvl6pPr marL="2514600" indent="-228600" algn="l" rtl="0" fontAlgn="base">
              <a:spcBef>
                <a:spcPct val="20000"/>
              </a:spcBef>
              <a:spcAft>
                <a:spcPct val="0"/>
              </a:spcAft>
              <a:buChar char="»"/>
              <a:defRPr sz="1400">
                <a:solidFill>
                  <a:schemeClr val="tx1"/>
                </a:solidFill>
                <a:latin typeface="+mn-lt"/>
              </a:defRPr>
            </a:lvl6pPr>
            <a:lvl7pPr marL="2971800" indent="-228600" algn="l" rtl="0" fontAlgn="base">
              <a:spcBef>
                <a:spcPct val="20000"/>
              </a:spcBef>
              <a:spcAft>
                <a:spcPct val="0"/>
              </a:spcAft>
              <a:buChar char="»"/>
              <a:defRPr sz="1400">
                <a:solidFill>
                  <a:schemeClr val="tx1"/>
                </a:solidFill>
                <a:latin typeface="+mn-lt"/>
              </a:defRPr>
            </a:lvl7pPr>
            <a:lvl8pPr marL="3429000" indent="-228600" algn="l" rtl="0" fontAlgn="base">
              <a:spcBef>
                <a:spcPct val="20000"/>
              </a:spcBef>
              <a:spcAft>
                <a:spcPct val="0"/>
              </a:spcAft>
              <a:buChar char="»"/>
              <a:defRPr sz="1400">
                <a:solidFill>
                  <a:schemeClr val="tx1"/>
                </a:solidFill>
                <a:latin typeface="+mn-lt"/>
              </a:defRPr>
            </a:lvl8pPr>
            <a:lvl9pPr marL="3886200" indent="-228600" algn="l" rtl="0" fontAlgn="base">
              <a:spcBef>
                <a:spcPct val="20000"/>
              </a:spcBef>
              <a:spcAft>
                <a:spcPct val="0"/>
              </a:spcAft>
              <a:buChar char="»"/>
              <a:defRPr sz="1400">
                <a:solidFill>
                  <a:schemeClr val="tx1"/>
                </a:solidFill>
                <a:latin typeface="+mn-lt"/>
              </a:defRPr>
            </a:lvl9pPr>
          </a:lstStyle>
          <a:p>
            <a:pPr marL="180975" indent="-180975" eaLnBrk="1" hangingPunct="1">
              <a:spcBef>
                <a:spcPts val="200"/>
              </a:spcBef>
              <a:buFontTx/>
              <a:buNone/>
            </a:pPr>
            <a:r>
              <a:rPr lang="en-GB" b="1" kern="0" dirty="0">
                <a:solidFill>
                  <a:srgbClr val="146BBA"/>
                </a:solidFill>
              </a:rPr>
              <a:t>7.12.5.1</a:t>
            </a:r>
            <a:r>
              <a:rPr lang="en-GB" kern="0" dirty="0"/>
              <a:t> Activation of the Function</a:t>
            </a:r>
            <a:endParaRPr lang="en-GB" b="0" kern="0" dirty="0"/>
          </a:p>
          <a:p>
            <a:pPr marL="0" indent="0" eaLnBrk="1" hangingPunct="1">
              <a:spcBef>
                <a:spcPts val="200"/>
              </a:spcBef>
              <a:buFontTx/>
              <a:buNone/>
            </a:pPr>
            <a:r>
              <a:rPr lang="en-US" b="0" kern="0" dirty="0"/>
              <a:t>This configuration is to be performed only on Slave Web Server(s) and is used to give the Master permission to access the data registered by the Slave(s).</a:t>
            </a:r>
            <a:br>
              <a:rPr lang="en-GB" b="0" kern="0" dirty="0"/>
            </a:br>
            <a:endParaRPr lang="en-GB" b="0" kern="0" dirty="0"/>
          </a:p>
          <a:p>
            <a:pPr marL="0" indent="0" eaLnBrk="1" hangingPunct="1">
              <a:spcBef>
                <a:spcPts val="200"/>
              </a:spcBef>
              <a:buFontTx/>
              <a:buNone/>
            </a:pPr>
            <a:r>
              <a:rPr lang="en-GB" b="0" kern="0" dirty="0"/>
              <a:t>Procedure to activate the function on the </a:t>
            </a:r>
            <a:r>
              <a:rPr lang="en-US" b="0" kern="0" dirty="0"/>
              <a:t>Slave Web Server(s):</a:t>
            </a:r>
            <a:br>
              <a:rPr lang="en-US" b="0" kern="0" dirty="0"/>
            </a:br>
            <a:r>
              <a:rPr lang="en-GB" b="0" kern="0" dirty="0"/>
              <a:t>In the Web Server’s Home page</a:t>
            </a:r>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r>
              <a:rPr lang="en-GB" b="1" kern="0" dirty="0"/>
              <a:t>1.</a:t>
            </a:r>
            <a:r>
              <a:rPr lang="en-GB" b="0" kern="0" dirty="0"/>
              <a:t> Click “Web Server configuration”</a:t>
            </a:r>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r>
              <a:rPr lang="en-GB" b="1" kern="0" dirty="0"/>
              <a:t>2.</a:t>
            </a:r>
            <a:r>
              <a:rPr lang="en-GB" b="0" kern="0" dirty="0"/>
              <a:t> Click “Web server settings” </a:t>
            </a:r>
          </a:p>
          <a:p>
            <a:pPr marL="457200" indent="-457200" eaLnBrk="1" hangingPunct="1">
              <a:spcBef>
                <a:spcPts val="200"/>
              </a:spcBef>
              <a:buFontTx/>
              <a:buNone/>
            </a:pPr>
            <a:endParaRPr lang="en-GB" b="1" kern="0" dirty="0"/>
          </a:p>
          <a:p>
            <a:pPr marL="457200" indent="-457200" eaLnBrk="1" hangingPunct="1">
              <a:spcBef>
                <a:spcPts val="200"/>
              </a:spcBef>
              <a:buFontTx/>
              <a:buNone/>
            </a:pPr>
            <a:endParaRPr lang="en-GB" b="1" kern="0" dirty="0"/>
          </a:p>
          <a:p>
            <a:pPr marL="457200" indent="-457200" eaLnBrk="1" hangingPunct="1">
              <a:spcBef>
                <a:spcPts val="200"/>
              </a:spcBef>
              <a:buFontTx/>
              <a:buNone/>
            </a:pPr>
            <a:endParaRPr lang="en-GB" b="1" kern="0" dirty="0"/>
          </a:p>
          <a:p>
            <a:pPr marL="457200" indent="-457200" eaLnBrk="1" hangingPunct="1">
              <a:spcBef>
                <a:spcPts val="200"/>
              </a:spcBef>
              <a:buFontTx/>
              <a:buNone/>
            </a:pPr>
            <a:endParaRPr lang="en-GB" b="1" kern="0" dirty="0"/>
          </a:p>
          <a:p>
            <a:pPr marL="457200" indent="-457200" eaLnBrk="1" hangingPunct="1">
              <a:spcBef>
                <a:spcPts val="200"/>
              </a:spcBef>
              <a:buFontTx/>
              <a:buNone/>
            </a:pPr>
            <a:endParaRPr lang="en-GB" b="1" kern="0" dirty="0"/>
          </a:p>
          <a:p>
            <a:pPr marL="457200" indent="-457200" eaLnBrk="1" hangingPunct="1">
              <a:spcBef>
                <a:spcPts val="200"/>
              </a:spcBef>
              <a:buFontTx/>
              <a:buNone/>
            </a:pPr>
            <a:endParaRPr lang="en-GB" b="1" kern="0" dirty="0"/>
          </a:p>
          <a:p>
            <a:pPr marL="457200" indent="-457200" eaLnBrk="1" hangingPunct="1">
              <a:spcBef>
                <a:spcPts val="200"/>
              </a:spcBef>
              <a:buFontTx/>
              <a:buNone/>
            </a:pPr>
            <a:endParaRPr lang="en-GB" b="1" kern="0" dirty="0"/>
          </a:p>
          <a:p>
            <a:pPr marL="457200" indent="-457200" eaLnBrk="1" hangingPunct="1">
              <a:spcBef>
                <a:spcPts val="200"/>
              </a:spcBef>
              <a:buFontTx/>
              <a:buNone/>
            </a:pPr>
            <a:endParaRPr lang="en-GB" b="1" kern="0" dirty="0"/>
          </a:p>
          <a:p>
            <a:pPr marL="457200" indent="-457200" eaLnBrk="1" hangingPunct="1">
              <a:spcBef>
                <a:spcPts val="200"/>
              </a:spcBef>
              <a:buFontTx/>
              <a:buNone/>
            </a:pPr>
            <a:endParaRPr lang="en-GB" b="1" kern="0" dirty="0"/>
          </a:p>
          <a:p>
            <a:pPr marL="457200" indent="-457200" eaLnBrk="1" hangingPunct="1">
              <a:spcBef>
                <a:spcPts val="200"/>
              </a:spcBef>
              <a:buFontTx/>
              <a:buNone/>
            </a:pPr>
            <a:endParaRPr lang="en-GB" b="1" kern="0" dirty="0"/>
          </a:p>
          <a:p>
            <a:pPr marL="457200" indent="-457200" eaLnBrk="1" hangingPunct="1">
              <a:spcBef>
                <a:spcPts val="200"/>
              </a:spcBef>
              <a:buFontTx/>
              <a:buNone/>
            </a:pPr>
            <a:endParaRPr lang="en-GB" b="1" kern="0" dirty="0"/>
          </a:p>
          <a:p>
            <a:pPr marL="457200" indent="-457200" eaLnBrk="1" hangingPunct="1">
              <a:spcBef>
                <a:spcPts val="200"/>
              </a:spcBef>
              <a:buFontTx/>
              <a:buNone/>
            </a:pPr>
            <a:endParaRPr lang="en-GB" b="1" kern="0" dirty="0"/>
          </a:p>
          <a:p>
            <a:pPr marL="457200" indent="-457200" eaLnBrk="1" hangingPunct="1">
              <a:spcBef>
                <a:spcPts val="200"/>
              </a:spcBef>
              <a:buFontTx/>
              <a:buNone/>
            </a:pPr>
            <a:endParaRPr lang="en-GB" b="1" kern="0" dirty="0"/>
          </a:p>
          <a:p>
            <a:pPr marL="457200" indent="-457200" eaLnBrk="1" hangingPunct="1">
              <a:spcBef>
                <a:spcPts val="200"/>
              </a:spcBef>
              <a:buFontTx/>
              <a:buNone/>
            </a:pPr>
            <a:r>
              <a:rPr lang="en-GB" b="1" kern="0" dirty="0"/>
              <a:t>3.</a:t>
            </a:r>
            <a:r>
              <a:rPr lang="en-GB" b="0" kern="0" dirty="0"/>
              <a:t> Click “Modbus settings”</a:t>
            </a:r>
          </a:p>
        </p:txBody>
      </p:sp>
      <p:pic>
        <p:nvPicPr>
          <p:cNvPr id="17" name="Picture 4">
            <a:extLst>
              <a:ext uri="{FF2B5EF4-FFF2-40B4-BE49-F238E27FC236}">
                <a16:creationId xmlns:a16="http://schemas.microsoft.com/office/drawing/2014/main" id="{9DA51254-E86A-4B86-8E87-739AD80B08D4}"/>
              </a:ext>
            </a:extLst>
          </p:cNvPr>
          <p:cNvPicPr>
            <a:picLocks noChangeAspect="1" noChangeArrowheads="1"/>
          </p:cNvPicPr>
          <p:nvPr/>
        </p:nvPicPr>
        <p:blipFill>
          <a:blip r:embed="rId2" cstate="print"/>
          <a:srcRect/>
          <a:stretch>
            <a:fillRect/>
          </a:stretch>
        </p:blipFill>
        <p:spPr bwMode="auto">
          <a:xfrm>
            <a:off x="2988000" y="6732000"/>
            <a:ext cx="2753438" cy="1980000"/>
          </a:xfrm>
          <a:prstGeom prst="rect">
            <a:avLst/>
          </a:prstGeom>
          <a:noFill/>
          <a:ln w="9525">
            <a:noFill/>
            <a:miter lim="800000"/>
            <a:headEnd/>
            <a:tailEnd/>
          </a:ln>
        </p:spPr>
      </p:pic>
      <p:grpSp>
        <p:nvGrpSpPr>
          <p:cNvPr id="18" name="Gruppo 17">
            <a:extLst>
              <a:ext uri="{FF2B5EF4-FFF2-40B4-BE49-F238E27FC236}">
                <a16:creationId xmlns:a16="http://schemas.microsoft.com/office/drawing/2014/main" id="{35B6E0D6-232C-4D46-913C-956D16930FE4}"/>
              </a:ext>
            </a:extLst>
          </p:cNvPr>
          <p:cNvGrpSpPr/>
          <p:nvPr/>
        </p:nvGrpSpPr>
        <p:grpSpPr>
          <a:xfrm>
            <a:off x="4068000" y="7704000"/>
            <a:ext cx="293824" cy="360000"/>
            <a:chOff x="1483200" y="4590000"/>
            <a:chExt cx="293824" cy="360000"/>
          </a:xfrm>
        </p:grpSpPr>
        <p:pic>
          <p:nvPicPr>
            <p:cNvPr id="19" name="Picture 3" descr="C:\Users\Enrico Diani\Desktop\Mano IME.png">
              <a:extLst>
                <a:ext uri="{FF2B5EF4-FFF2-40B4-BE49-F238E27FC236}">
                  <a16:creationId xmlns:a16="http://schemas.microsoft.com/office/drawing/2014/main" id="{D47C3FAB-6AA7-443A-88F3-61347E0C3E38}"/>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20" name="CasellaDiTesto 19">
              <a:extLst>
                <a:ext uri="{FF2B5EF4-FFF2-40B4-BE49-F238E27FC236}">
                  <a16:creationId xmlns:a16="http://schemas.microsoft.com/office/drawing/2014/main" id="{86ED5F8A-3330-4CF6-9DFC-A3A2852C0DE5}"/>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pic>
        <p:nvPicPr>
          <p:cNvPr id="29" name="Picture 2" descr="C:\Users\Enrico Diani\Desktop\Manuali Soluzione Misura EDIA\Measure Web Server\ime\big\EN\Homepage SXWS255.png">
            <a:extLst>
              <a:ext uri="{FF2B5EF4-FFF2-40B4-BE49-F238E27FC236}">
                <a16:creationId xmlns:a16="http://schemas.microsoft.com/office/drawing/2014/main" id="{48CEAFBE-0605-4D98-8FE1-492EEEAF5FCC}"/>
              </a:ext>
            </a:extLst>
          </p:cNvPr>
          <p:cNvPicPr>
            <a:picLocks noChangeAspect="1" noChangeArrowheads="1"/>
          </p:cNvPicPr>
          <p:nvPr/>
        </p:nvPicPr>
        <p:blipFill>
          <a:blip r:embed="rId4" cstate="print"/>
          <a:srcRect/>
          <a:stretch>
            <a:fillRect/>
          </a:stretch>
        </p:blipFill>
        <p:spPr bwMode="auto">
          <a:xfrm>
            <a:off x="2988000" y="2196000"/>
            <a:ext cx="2753440" cy="1980000"/>
          </a:xfrm>
          <a:prstGeom prst="rect">
            <a:avLst/>
          </a:prstGeom>
          <a:noFill/>
        </p:spPr>
      </p:pic>
      <p:grpSp>
        <p:nvGrpSpPr>
          <p:cNvPr id="21" name="Gruppo 20">
            <a:extLst>
              <a:ext uri="{FF2B5EF4-FFF2-40B4-BE49-F238E27FC236}">
                <a16:creationId xmlns:a16="http://schemas.microsoft.com/office/drawing/2014/main" id="{D961B335-CEA5-4DFB-91F7-46C910417739}"/>
              </a:ext>
            </a:extLst>
          </p:cNvPr>
          <p:cNvGrpSpPr/>
          <p:nvPr/>
        </p:nvGrpSpPr>
        <p:grpSpPr>
          <a:xfrm>
            <a:off x="4068000" y="2736000"/>
            <a:ext cx="293824" cy="360000"/>
            <a:chOff x="1483200" y="4590000"/>
            <a:chExt cx="293824" cy="360000"/>
          </a:xfrm>
        </p:grpSpPr>
        <p:pic>
          <p:nvPicPr>
            <p:cNvPr id="23" name="Picture 3" descr="C:\Users\Enrico Diani\Desktop\Mano IME.png">
              <a:extLst>
                <a:ext uri="{FF2B5EF4-FFF2-40B4-BE49-F238E27FC236}">
                  <a16:creationId xmlns:a16="http://schemas.microsoft.com/office/drawing/2014/main" id="{A071546D-2844-4DFD-80AB-A95C4DC6268D}"/>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24" name="CasellaDiTesto 23">
              <a:extLst>
                <a:ext uri="{FF2B5EF4-FFF2-40B4-BE49-F238E27FC236}">
                  <a16:creationId xmlns:a16="http://schemas.microsoft.com/office/drawing/2014/main" id="{7D6DA080-D7FB-4773-B9DA-727E0AA96C83}"/>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pic>
        <p:nvPicPr>
          <p:cNvPr id="28" name="Immagine 27">
            <a:extLst>
              <a:ext uri="{FF2B5EF4-FFF2-40B4-BE49-F238E27FC236}">
                <a16:creationId xmlns:a16="http://schemas.microsoft.com/office/drawing/2014/main" id="{358A6FF8-D6B2-4CB2-94EF-275EF59730DF}"/>
              </a:ext>
            </a:extLst>
          </p:cNvPr>
          <p:cNvPicPr>
            <a:picLocks noChangeAspect="1"/>
          </p:cNvPicPr>
          <p:nvPr/>
        </p:nvPicPr>
        <p:blipFill>
          <a:blip r:embed="rId5"/>
          <a:stretch>
            <a:fillRect/>
          </a:stretch>
        </p:blipFill>
        <p:spPr>
          <a:xfrm>
            <a:off x="2988000" y="4464000"/>
            <a:ext cx="2753437" cy="1980000"/>
          </a:xfrm>
          <a:prstGeom prst="rect">
            <a:avLst/>
          </a:prstGeom>
        </p:spPr>
      </p:pic>
      <p:grpSp>
        <p:nvGrpSpPr>
          <p:cNvPr id="30" name="Gruppo 29">
            <a:extLst>
              <a:ext uri="{FF2B5EF4-FFF2-40B4-BE49-F238E27FC236}">
                <a16:creationId xmlns:a16="http://schemas.microsoft.com/office/drawing/2014/main" id="{08631CEB-0149-4FF6-8CB9-1E1EA9F3CA7A}"/>
              </a:ext>
            </a:extLst>
          </p:cNvPr>
          <p:cNvGrpSpPr/>
          <p:nvPr/>
        </p:nvGrpSpPr>
        <p:grpSpPr>
          <a:xfrm>
            <a:off x="4068000" y="5004000"/>
            <a:ext cx="293824" cy="360000"/>
            <a:chOff x="1483200" y="4590000"/>
            <a:chExt cx="293824" cy="360000"/>
          </a:xfrm>
        </p:grpSpPr>
        <p:pic>
          <p:nvPicPr>
            <p:cNvPr id="31" name="Picture 3" descr="C:\Users\Enrico Diani\Desktop\Mano IME.png">
              <a:extLst>
                <a:ext uri="{FF2B5EF4-FFF2-40B4-BE49-F238E27FC236}">
                  <a16:creationId xmlns:a16="http://schemas.microsoft.com/office/drawing/2014/main" id="{ABE0E738-7E71-46D8-9381-B7B1BC284C5E}"/>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32" name="CasellaDiTesto 31">
              <a:extLst>
                <a:ext uri="{FF2B5EF4-FFF2-40B4-BE49-F238E27FC236}">
                  <a16:creationId xmlns:a16="http://schemas.microsoft.com/office/drawing/2014/main" id="{A29911C1-D144-4550-BF14-89DB198BD2AF}"/>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extLst>
      <p:ext uri="{BB962C8B-B14F-4D97-AF65-F5344CB8AC3E}">
        <p14:creationId xmlns:p14="http://schemas.microsoft.com/office/powerpoint/2010/main" val="30492667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Segnaposto contenuto 2">
            <a:extLst>
              <a:ext uri="{FF2B5EF4-FFF2-40B4-BE49-F238E27FC236}">
                <a16:creationId xmlns:a16="http://schemas.microsoft.com/office/drawing/2014/main" id="{FFDCEF13-4079-463D-AF89-2BC5EEBA75C0}"/>
              </a:ext>
            </a:extLst>
          </p:cNvPr>
          <p:cNvSpPr txBox="1">
            <a:spLocks/>
          </p:cNvSpPr>
          <p:nvPr/>
        </p:nvSpPr>
        <p:spPr>
          <a:xfrm>
            <a:off x="2520000" y="1169988"/>
            <a:ext cx="4032250" cy="8056562"/>
          </a:xfrm>
          <a:prstGeom prst="rect">
            <a:avLst/>
          </a:prstGeom>
          <a:noFill/>
        </p:spPr>
        <p:txBody>
          <a:bodyPr rIns="72000"/>
          <a:lstStyle>
            <a:lvl1pPr marL="342900" indent="-342900" algn="l" rtl="0" eaLnBrk="0" fontAlgn="base" hangingPunct="0">
              <a:spcBef>
                <a:spcPct val="20000"/>
              </a:spcBef>
              <a:spcAft>
                <a:spcPct val="0"/>
              </a:spcAft>
              <a:buChar char="•"/>
              <a:defRPr sz="900">
                <a:solidFill>
                  <a:schemeClr val="tx1"/>
                </a:solidFill>
                <a:latin typeface="Myriad Pro" pitchFamily="34" charset="0"/>
                <a:ea typeface="+mn-ea"/>
                <a:cs typeface="Calibri" pitchFamily="34" charset="0"/>
              </a:defRPr>
            </a:lvl1pPr>
            <a:lvl2pPr marL="742950" indent="-28575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2pPr>
            <a:lvl3pPr marL="11430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3pPr>
            <a:lvl4pPr marL="16002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4pPr>
            <a:lvl5pPr marL="20574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5pPr>
            <a:lvl6pPr marL="2514600" indent="-228600" algn="l" rtl="0" fontAlgn="base">
              <a:spcBef>
                <a:spcPct val="20000"/>
              </a:spcBef>
              <a:spcAft>
                <a:spcPct val="0"/>
              </a:spcAft>
              <a:buChar char="»"/>
              <a:defRPr sz="1400">
                <a:solidFill>
                  <a:schemeClr val="tx1"/>
                </a:solidFill>
                <a:latin typeface="+mn-lt"/>
              </a:defRPr>
            </a:lvl6pPr>
            <a:lvl7pPr marL="2971800" indent="-228600" algn="l" rtl="0" fontAlgn="base">
              <a:spcBef>
                <a:spcPct val="20000"/>
              </a:spcBef>
              <a:spcAft>
                <a:spcPct val="0"/>
              </a:spcAft>
              <a:buChar char="»"/>
              <a:defRPr sz="1400">
                <a:solidFill>
                  <a:schemeClr val="tx1"/>
                </a:solidFill>
                <a:latin typeface="+mn-lt"/>
              </a:defRPr>
            </a:lvl7pPr>
            <a:lvl8pPr marL="3429000" indent="-228600" algn="l" rtl="0" fontAlgn="base">
              <a:spcBef>
                <a:spcPct val="20000"/>
              </a:spcBef>
              <a:spcAft>
                <a:spcPct val="0"/>
              </a:spcAft>
              <a:buChar char="»"/>
              <a:defRPr sz="1400">
                <a:solidFill>
                  <a:schemeClr val="tx1"/>
                </a:solidFill>
                <a:latin typeface="+mn-lt"/>
              </a:defRPr>
            </a:lvl8pPr>
            <a:lvl9pPr marL="3886200" indent="-228600" algn="l" rtl="0" fontAlgn="base">
              <a:spcBef>
                <a:spcPct val="20000"/>
              </a:spcBef>
              <a:spcAft>
                <a:spcPct val="0"/>
              </a:spcAft>
              <a:buChar char="»"/>
              <a:defRPr sz="1400">
                <a:solidFill>
                  <a:schemeClr val="tx1"/>
                </a:solidFill>
                <a:latin typeface="+mn-lt"/>
              </a:defRPr>
            </a:lvl9pPr>
          </a:lstStyle>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sz="1200" b="0" kern="0" dirty="0"/>
          </a:p>
          <a:p>
            <a:pPr marL="0" indent="0" eaLnBrk="1" hangingPunct="1">
              <a:spcBef>
                <a:spcPts val="200"/>
              </a:spcBef>
              <a:buFontTx/>
              <a:buNone/>
            </a:pPr>
            <a:r>
              <a:rPr lang="en-GB" b="1" kern="0" dirty="0"/>
              <a:t>4.</a:t>
            </a:r>
            <a:r>
              <a:rPr lang="en-GB" b="0" kern="0" dirty="0"/>
              <a:t> Click to </a:t>
            </a:r>
            <a:r>
              <a:rPr lang="en-US" b="0" kern="0" dirty="0"/>
              <a:t>Enable (“ON”) the Modbus TCP Server used for</a:t>
            </a:r>
            <a:br>
              <a:rPr lang="en-US" b="0" kern="0" dirty="0"/>
            </a:br>
            <a:r>
              <a:rPr lang="en-US" b="0" kern="0" dirty="0"/>
              <a:t>Master/Slave function</a:t>
            </a:r>
            <a:endParaRPr lang="en-GB" b="0" kern="0" dirty="0"/>
          </a:p>
          <a:p>
            <a:pPr marL="0" indent="0" eaLnBrk="1" hangingPunct="1">
              <a:spcBef>
                <a:spcPts val="200"/>
              </a:spcBef>
              <a:buNone/>
            </a:pPr>
            <a:r>
              <a:rPr lang="en-GB" dirty="0"/>
              <a:t>5.</a:t>
            </a:r>
            <a:r>
              <a:rPr lang="en-GB" b="0" dirty="0"/>
              <a:t> Click “Save” </a:t>
            </a:r>
            <a:r>
              <a:rPr lang="en-GB" dirty="0"/>
              <a:t>2 times </a:t>
            </a:r>
            <a:r>
              <a:rPr lang="en-GB" b="0" dirty="0"/>
              <a:t>to confirm</a:t>
            </a:r>
          </a:p>
          <a:p>
            <a:pPr marL="0" indent="0" eaLnBrk="1" hangingPunct="1">
              <a:spcBef>
                <a:spcPts val="200"/>
              </a:spcBef>
              <a:buNone/>
            </a:pPr>
            <a:r>
              <a:rPr lang="en-GB" dirty="0">
                <a:solidFill>
                  <a:srgbClr val="146BBA"/>
                </a:solidFill>
              </a:rPr>
              <a:t>Note: </a:t>
            </a:r>
            <a:r>
              <a:rPr lang="en-GB" b="0" dirty="0"/>
              <a:t>System will restart automatically when settings are saved</a:t>
            </a: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r>
              <a:rPr lang="fr-FR" dirty="0">
                <a:solidFill>
                  <a:srgbClr val="146BBA"/>
                </a:solidFill>
              </a:rPr>
              <a:t>7.12.5.2</a:t>
            </a:r>
            <a:r>
              <a:rPr lang="fr-FR" dirty="0">
                <a:solidFill>
                  <a:srgbClr val="ED1C24"/>
                </a:solidFill>
              </a:rPr>
              <a:t> </a:t>
            </a:r>
            <a:r>
              <a:rPr lang="en-GB" kern="0" dirty="0">
                <a:latin typeface="Myriad Pro"/>
              </a:rPr>
              <a:t>Creating and Saving of “Virtual” Gateways and Devices</a:t>
            </a:r>
            <a:endParaRPr lang="en-GB" b="0" kern="0" dirty="0"/>
          </a:p>
          <a:p>
            <a:pPr marL="0" indent="0" eaLnBrk="1" hangingPunct="1">
              <a:spcBef>
                <a:spcPts val="200"/>
              </a:spcBef>
              <a:buFontTx/>
              <a:buNone/>
            </a:pPr>
            <a:r>
              <a:rPr lang="en-US" b="0" kern="0" dirty="0"/>
              <a:t>Procedure for creating and saving “Virtual” Gateways and Devices is the same used for physical Gateways and Devices.</a:t>
            </a: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r>
              <a:rPr lang="en-GB" b="0" kern="0" dirty="0"/>
              <a:t>In the Web Server’s Home page</a:t>
            </a:r>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endParaRPr lang="en-GB" b="0" kern="0" dirty="0"/>
          </a:p>
          <a:p>
            <a:pPr marL="457200" indent="-457200" eaLnBrk="1" hangingPunct="1">
              <a:spcBef>
                <a:spcPts val="200"/>
              </a:spcBef>
              <a:buFontTx/>
              <a:buNone/>
            </a:pPr>
            <a:r>
              <a:rPr lang="en-GB" kern="0" dirty="0"/>
              <a:t>1</a:t>
            </a:r>
            <a:r>
              <a:rPr lang="en-GB" b="1" kern="0" dirty="0"/>
              <a:t>.</a:t>
            </a:r>
            <a:r>
              <a:rPr lang="en-GB" b="0" kern="0" dirty="0"/>
              <a:t> Click “System configuration” </a:t>
            </a:r>
          </a:p>
          <a:p>
            <a:pPr marL="457200" indent="-457200" eaLnBrk="1" hangingPunct="1">
              <a:spcBef>
                <a:spcPts val="200"/>
              </a:spcBef>
              <a:buFontTx/>
              <a:buNone/>
            </a:pPr>
            <a:endParaRPr lang="en-GB" b="1" kern="0" dirty="0"/>
          </a:p>
          <a:p>
            <a:pPr marL="457200" indent="-457200" eaLnBrk="1" hangingPunct="1">
              <a:spcBef>
                <a:spcPts val="200"/>
              </a:spcBef>
              <a:buFontTx/>
              <a:buNone/>
            </a:pPr>
            <a:endParaRPr lang="en-GB" b="1" kern="0" dirty="0"/>
          </a:p>
          <a:p>
            <a:pPr marL="457200" indent="-457200" eaLnBrk="1" hangingPunct="1">
              <a:spcBef>
                <a:spcPts val="200"/>
              </a:spcBef>
              <a:buFontTx/>
              <a:buNone/>
            </a:pPr>
            <a:endParaRPr lang="en-GB" b="1" kern="0" dirty="0"/>
          </a:p>
          <a:p>
            <a:pPr marL="457200" indent="-457200" eaLnBrk="1" hangingPunct="1">
              <a:spcBef>
                <a:spcPts val="200"/>
              </a:spcBef>
              <a:buFontTx/>
              <a:buNone/>
            </a:pPr>
            <a:endParaRPr lang="en-GB" b="1" kern="0" dirty="0"/>
          </a:p>
          <a:p>
            <a:pPr marL="457200" indent="-457200" eaLnBrk="1" hangingPunct="1">
              <a:spcBef>
                <a:spcPts val="200"/>
              </a:spcBef>
              <a:buFontTx/>
              <a:buNone/>
            </a:pPr>
            <a:endParaRPr lang="en-GB" b="1" kern="0" dirty="0"/>
          </a:p>
          <a:p>
            <a:pPr marL="457200" indent="-457200" eaLnBrk="1" hangingPunct="1">
              <a:spcBef>
                <a:spcPts val="200"/>
              </a:spcBef>
              <a:buFontTx/>
              <a:buNone/>
            </a:pPr>
            <a:endParaRPr lang="en-GB" b="1" kern="0" dirty="0"/>
          </a:p>
          <a:p>
            <a:pPr marL="457200" indent="-457200" eaLnBrk="1" hangingPunct="1">
              <a:spcBef>
                <a:spcPts val="200"/>
              </a:spcBef>
              <a:buFontTx/>
              <a:buNone/>
            </a:pPr>
            <a:endParaRPr lang="en-GB" b="1" kern="0" dirty="0"/>
          </a:p>
          <a:p>
            <a:pPr marL="457200" indent="-457200" eaLnBrk="1" hangingPunct="1">
              <a:spcBef>
                <a:spcPts val="200"/>
              </a:spcBef>
              <a:buFontTx/>
              <a:buNone/>
            </a:pPr>
            <a:endParaRPr lang="en-GB" b="1" kern="0" dirty="0"/>
          </a:p>
          <a:p>
            <a:pPr marL="457200" indent="-457200" eaLnBrk="1" hangingPunct="1">
              <a:spcBef>
                <a:spcPts val="200"/>
              </a:spcBef>
              <a:buFontTx/>
              <a:buNone/>
            </a:pPr>
            <a:endParaRPr lang="en-GB" b="1" kern="0" dirty="0"/>
          </a:p>
          <a:p>
            <a:pPr marL="457200" indent="-457200" eaLnBrk="1" hangingPunct="1">
              <a:spcBef>
                <a:spcPts val="200"/>
              </a:spcBef>
              <a:buFontTx/>
              <a:buNone/>
            </a:pPr>
            <a:endParaRPr lang="en-GB" b="1" kern="0" dirty="0"/>
          </a:p>
          <a:p>
            <a:pPr marL="457200" indent="-457200" eaLnBrk="1" hangingPunct="1">
              <a:spcBef>
                <a:spcPts val="200"/>
              </a:spcBef>
              <a:buFontTx/>
              <a:buNone/>
            </a:pPr>
            <a:endParaRPr lang="en-GB" b="1" kern="0" dirty="0"/>
          </a:p>
          <a:p>
            <a:pPr marL="457200" indent="-457200" eaLnBrk="1" hangingPunct="1">
              <a:spcBef>
                <a:spcPts val="200"/>
              </a:spcBef>
              <a:buFontTx/>
              <a:buNone/>
            </a:pPr>
            <a:endParaRPr lang="en-GB" b="1" kern="0" dirty="0"/>
          </a:p>
          <a:p>
            <a:pPr marL="457200" indent="-457200" eaLnBrk="1" hangingPunct="1">
              <a:spcBef>
                <a:spcPts val="200"/>
              </a:spcBef>
              <a:buFontTx/>
              <a:buNone/>
            </a:pPr>
            <a:endParaRPr lang="en-GB" b="1" kern="0" dirty="0"/>
          </a:p>
          <a:p>
            <a:pPr marL="457200" indent="-457200" eaLnBrk="1" hangingPunct="1">
              <a:spcBef>
                <a:spcPts val="200"/>
              </a:spcBef>
              <a:buFontTx/>
              <a:buNone/>
            </a:pPr>
            <a:r>
              <a:rPr lang="en-GB" kern="0" dirty="0"/>
              <a:t>2</a:t>
            </a:r>
            <a:r>
              <a:rPr lang="en-GB" b="1" kern="0" dirty="0"/>
              <a:t>.</a:t>
            </a:r>
            <a:r>
              <a:rPr lang="en-GB" b="0" kern="0" dirty="0"/>
              <a:t> Click “Gateways and devices”</a:t>
            </a:r>
          </a:p>
        </p:txBody>
      </p:sp>
      <p:pic>
        <p:nvPicPr>
          <p:cNvPr id="23" name="Immagine 22">
            <a:extLst>
              <a:ext uri="{FF2B5EF4-FFF2-40B4-BE49-F238E27FC236}">
                <a16:creationId xmlns:a16="http://schemas.microsoft.com/office/drawing/2014/main" id="{C46E6741-68B9-4419-8FF6-9E39462A998A}"/>
              </a:ext>
            </a:extLst>
          </p:cNvPr>
          <p:cNvPicPr>
            <a:picLocks noChangeAspect="1"/>
          </p:cNvPicPr>
          <p:nvPr/>
        </p:nvPicPr>
        <p:blipFill>
          <a:blip r:embed="rId2"/>
          <a:stretch>
            <a:fillRect/>
          </a:stretch>
        </p:blipFill>
        <p:spPr>
          <a:xfrm>
            <a:off x="2988000" y="6984000"/>
            <a:ext cx="2753437" cy="1980000"/>
          </a:xfrm>
          <a:prstGeom prst="rect">
            <a:avLst/>
          </a:prstGeom>
        </p:spPr>
      </p:pic>
      <p:grpSp>
        <p:nvGrpSpPr>
          <p:cNvPr id="24" name="Gruppo 23">
            <a:extLst>
              <a:ext uri="{FF2B5EF4-FFF2-40B4-BE49-F238E27FC236}">
                <a16:creationId xmlns:a16="http://schemas.microsoft.com/office/drawing/2014/main" id="{A326D50B-EEB9-4191-88D8-9EDC78966612}"/>
              </a:ext>
            </a:extLst>
          </p:cNvPr>
          <p:cNvGrpSpPr/>
          <p:nvPr/>
        </p:nvGrpSpPr>
        <p:grpSpPr>
          <a:xfrm>
            <a:off x="4068000" y="7668000"/>
            <a:ext cx="293824" cy="435486"/>
            <a:chOff x="1483200" y="4590000"/>
            <a:chExt cx="293824" cy="435486"/>
          </a:xfrm>
        </p:grpSpPr>
        <p:pic>
          <p:nvPicPr>
            <p:cNvPr id="25" name="Picture 3" descr="C:\Users\Enrico Diani\Desktop\Mano IME.png">
              <a:extLst>
                <a:ext uri="{FF2B5EF4-FFF2-40B4-BE49-F238E27FC236}">
                  <a16:creationId xmlns:a16="http://schemas.microsoft.com/office/drawing/2014/main" id="{2FCB0932-CCF2-40AD-BBB0-4CD7178D0FF6}"/>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26" name="CasellaDiTesto 25">
              <a:extLst>
                <a:ext uri="{FF2B5EF4-FFF2-40B4-BE49-F238E27FC236}">
                  <a16:creationId xmlns:a16="http://schemas.microsoft.com/office/drawing/2014/main" id="{D2705804-799D-4241-9678-CE2A91D3A551}"/>
                </a:ext>
              </a:extLst>
            </p:cNvPr>
            <p:cNvSpPr txBox="1"/>
            <p:nvPr/>
          </p:nvSpPr>
          <p:spPr>
            <a:xfrm>
              <a:off x="1544823" y="4717709"/>
              <a:ext cx="95250" cy="307777"/>
            </a:xfrm>
            <a:prstGeom prst="rect">
              <a:avLst/>
            </a:prstGeom>
            <a:noFill/>
          </p:spPr>
          <p:txBody>
            <a:bodyPr wrap="square" rtlCol="0">
              <a:spAutoFit/>
            </a:bodyPr>
            <a:lstStyle/>
            <a:p>
              <a:r>
                <a:rPr lang="it-IT" sz="700" dirty="0">
                  <a:solidFill>
                    <a:srgbClr val="146BBA"/>
                  </a:solidFill>
                  <a:latin typeface="Myriad Pro" pitchFamily="34" charset="0"/>
                </a:rPr>
                <a:t>2</a:t>
              </a:r>
            </a:p>
            <a:p>
              <a:endParaRPr lang="it-IT" sz="700" dirty="0">
                <a:solidFill>
                  <a:srgbClr val="146BBA"/>
                </a:solidFill>
                <a:latin typeface="Myriad Pro" pitchFamily="34" charset="0"/>
              </a:endParaRPr>
            </a:p>
          </p:txBody>
        </p:sp>
      </p:grpSp>
      <p:pic>
        <p:nvPicPr>
          <p:cNvPr id="27" name="Picture 2" descr="C:\Users\Enrico Diani\Desktop\Manuali Soluzione Misura EDIA\Measure Web Server\ime\big\EN\Homepage SXWS255.png">
            <a:extLst>
              <a:ext uri="{FF2B5EF4-FFF2-40B4-BE49-F238E27FC236}">
                <a16:creationId xmlns:a16="http://schemas.microsoft.com/office/drawing/2014/main" id="{4E44ED25-909C-4EBE-908D-E68B9B7D3144}"/>
              </a:ext>
            </a:extLst>
          </p:cNvPr>
          <p:cNvPicPr>
            <a:picLocks noChangeAspect="1" noChangeArrowheads="1"/>
          </p:cNvPicPr>
          <p:nvPr/>
        </p:nvPicPr>
        <p:blipFill>
          <a:blip r:embed="rId4" cstate="print"/>
          <a:srcRect/>
          <a:stretch>
            <a:fillRect/>
          </a:stretch>
        </p:blipFill>
        <p:spPr bwMode="auto">
          <a:xfrm>
            <a:off x="2988000" y="4680000"/>
            <a:ext cx="2753440" cy="1980000"/>
          </a:xfrm>
          <a:prstGeom prst="rect">
            <a:avLst/>
          </a:prstGeom>
          <a:noFill/>
        </p:spPr>
      </p:pic>
      <p:grpSp>
        <p:nvGrpSpPr>
          <p:cNvPr id="28" name="Gruppo 27">
            <a:extLst>
              <a:ext uri="{FF2B5EF4-FFF2-40B4-BE49-F238E27FC236}">
                <a16:creationId xmlns:a16="http://schemas.microsoft.com/office/drawing/2014/main" id="{A7BA5D98-FF88-471F-A14B-F6B11BF067F6}"/>
              </a:ext>
            </a:extLst>
          </p:cNvPr>
          <p:cNvGrpSpPr/>
          <p:nvPr/>
        </p:nvGrpSpPr>
        <p:grpSpPr>
          <a:xfrm>
            <a:off x="4071953" y="5364000"/>
            <a:ext cx="293824" cy="360000"/>
            <a:chOff x="1483200" y="4590000"/>
            <a:chExt cx="293824" cy="360000"/>
          </a:xfrm>
        </p:grpSpPr>
        <p:pic>
          <p:nvPicPr>
            <p:cNvPr id="29" name="Picture 3" descr="C:\Users\Enrico Diani\Desktop\Mano IME.png">
              <a:extLst>
                <a:ext uri="{FF2B5EF4-FFF2-40B4-BE49-F238E27FC236}">
                  <a16:creationId xmlns:a16="http://schemas.microsoft.com/office/drawing/2014/main" id="{B932B14B-62A7-4011-8968-421327BB7848}"/>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30" name="CasellaDiTesto 29">
              <a:extLst>
                <a:ext uri="{FF2B5EF4-FFF2-40B4-BE49-F238E27FC236}">
                  <a16:creationId xmlns:a16="http://schemas.microsoft.com/office/drawing/2014/main" id="{DD4815E3-A5A0-4571-B0AD-2195A2FAB1F6}"/>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pic>
        <p:nvPicPr>
          <p:cNvPr id="32" name="Immagine 31">
            <a:extLst>
              <a:ext uri="{FF2B5EF4-FFF2-40B4-BE49-F238E27FC236}">
                <a16:creationId xmlns:a16="http://schemas.microsoft.com/office/drawing/2014/main" id="{DD8F5CDB-6CD5-42CB-914D-57105C811F4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88000" y="1008000"/>
            <a:ext cx="2753437" cy="1980000"/>
          </a:xfrm>
          <a:prstGeom prst="rect">
            <a:avLst/>
          </a:prstGeom>
        </p:spPr>
      </p:pic>
      <p:grpSp>
        <p:nvGrpSpPr>
          <p:cNvPr id="33" name="Gruppo 32">
            <a:extLst>
              <a:ext uri="{FF2B5EF4-FFF2-40B4-BE49-F238E27FC236}">
                <a16:creationId xmlns:a16="http://schemas.microsoft.com/office/drawing/2014/main" id="{5C941397-F614-4F03-95AD-6961D5727D70}"/>
              </a:ext>
            </a:extLst>
          </p:cNvPr>
          <p:cNvGrpSpPr/>
          <p:nvPr/>
        </p:nvGrpSpPr>
        <p:grpSpPr>
          <a:xfrm>
            <a:off x="3960000" y="1512000"/>
            <a:ext cx="293824" cy="360000"/>
            <a:chOff x="1483200" y="4590000"/>
            <a:chExt cx="293824" cy="360000"/>
          </a:xfrm>
        </p:grpSpPr>
        <p:pic>
          <p:nvPicPr>
            <p:cNvPr id="34" name="Picture 3" descr="C:\Users\Enrico Diani\Desktop\Mano IME.png">
              <a:extLst>
                <a:ext uri="{FF2B5EF4-FFF2-40B4-BE49-F238E27FC236}">
                  <a16:creationId xmlns:a16="http://schemas.microsoft.com/office/drawing/2014/main" id="{7B4D62A0-F66E-44D2-862E-659E6C907991}"/>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35" name="CasellaDiTesto 34">
              <a:extLst>
                <a:ext uri="{FF2B5EF4-FFF2-40B4-BE49-F238E27FC236}">
                  <a16:creationId xmlns:a16="http://schemas.microsoft.com/office/drawing/2014/main" id="{47D8739E-909B-49D0-A52E-1E001E36028A}"/>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36" name="Gruppo 35">
            <a:extLst>
              <a:ext uri="{FF2B5EF4-FFF2-40B4-BE49-F238E27FC236}">
                <a16:creationId xmlns:a16="http://schemas.microsoft.com/office/drawing/2014/main" id="{F0C97ED1-FAE4-4B27-9B45-43134ABCB8AB}"/>
              </a:ext>
            </a:extLst>
          </p:cNvPr>
          <p:cNvGrpSpPr/>
          <p:nvPr/>
        </p:nvGrpSpPr>
        <p:grpSpPr>
          <a:xfrm>
            <a:off x="5508000" y="2844000"/>
            <a:ext cx="293824" cy="360000"/>
            <a:chOff x="5508000" y="2844000"/>
            <a:chExt cx="293824" cy="360000"/>
          </a:xfrm>
        </p:grpSpPr>
        <p:pic>
          <p:nvPicPr>
            <p:cNvPr id="37" name="Picture 3" descr="C:\Users\Enrico Diani\Desktop\Mano IME.png">
              <a:extLst>
                <a:ext uri="{FF2B5EF4-FFF2-40B4-BE49-F238E27FC236}">
                  <a16:creationId xmlns:a16="http://schemas.microsoft.com/office/drawing/2014/main" id="{9D0B0E9F-EAA6-4C79-8823-22BF514990EB}"/>
                </a:ext>
              </a:extLst>
            </p:cNvPr>
            <p:cNvPicPr>
              <a:picLocks noChangeAspect="1" noChangeArrowheads="1"/>
            </p:cNvPicPr>
            <p:nvPr/>
          </p:nvPicPr>
          <p:blipFill>
            <a:blip r:embed="rId3" cstate="print"/>
            <a:srcRect/>
            <a:stretch>
              <a:fillRect/>
            </a:stretch>
          </p:blipFill>
          <p:spPr bwMode="auto">
            <a:xfrm flipH="1">
              <a:off x="5508000" y="2844000"/>
              <a:ext cx="293824" cy="360000"/>
            </a:xfrm>
            <a:prstGeom prst="rect">
              <a:avLst/>
            </a:prstGeom>
            <a:noFill/>
          </p:spPr>
        </p:pic>
        <p:sp>
          <p:nvSpPr>
            <p:cNvPr id="38" name="CasellaDiTesto 37">
              <a:extLst>
                <a:ext uri="{FF2B5EF4-FFF2-40B4-BE49-F238E27FC236}">
                  <a16:creationId xmlns:a16="http://schemas.microsoft.com/office/drawing/2014/main" id="{D98726CC-385C-453C-9958-67DEE45C6508}"/>
                </a:ext>
              </a:extLst>
            </p:cNvPr>
            <p:cNvSpPr txBox="1"/>
            <p:nvPr/>
          </p:nvSpPr>
          <p:spPr>
            <a:xfrm>
              <a:off x="5593149" y="2969132"/>
              <a:ext cx="95250" cy="200055"/>
            </a:xfrm>
            <a:prstGeom prst="rect">
              <a:avLst/>
            </a:prstGeom>
            <a:noFill/>
          </p:spPr>
          <p:txBody>
            <a:bodyPr wrap="square" rtlCol="0">
              <a:spAutoFit/>
            </a:bodyPr>
            <a:lstStyle/>
            <a:p>
              <a:r>
                <a:rPr lang="it-IT" sz="700" dirty="0">
                  <a:solidFill>
                    <a:srgbClr val="146BBA"/>
                  </a:solidFill>
                </a:rPr>
                <a:t>5</a:t>
              </a:r>
            </a:p>
          </p:txBody>
        </p:sp>
      </p:grpSp>
    </p:spTree>
    <p:extLst>
      <p:ext uri="{BB962C8B-B14F-4D97-AF65-F5344CB8AC3E}">
        <p14:creationId xmlns:p14="http://schemas.microsoft.com/office/powerpoint/2010/main" val="136632410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Rectangle 3">
            <a:extLst>
              <a:ext uri="{FF2B5EF4-FFF2-40B4-BE49-F238E27FC236}">
                <a16:creationId xmlns:a16="http://schemas.microsoft.com/office/drawing/2014/main" id="{9E289A29-C6A8-4256-9AA1-92E18CF4CD18}"/>
              </a:ext>
            </a:extLst>
          </p:cNvPr>
          <p:cNvSpPr txBox="1">
            <a:spLocks noChangeArrowheads="1"/>
          </p:cNvSpPr>
          <p:nvPr/>
        </p:nvSpPr>
        <p:spPr bwMode="auto">
          <a:xfrm>
            <a:off x="2520000" y="117348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endParaRPr lang="en-GB" sz="900" kern="0" dirty="0">
              <a:solidFill>
                <a:schemeClr val="tx1"/>
              </a:solidFill>
              <a:latin typeface="Myriad Pro"/>
              <a:cs typeface="Calibri" pitchFamily="34" charset="0"/>
            </a:endParaRPr>
          </a:p>
          <a:p>
            <a:pPr lvl="0" indent="-342900" algn="l">
              <a:spcBef>
                <a:spcPts val="200"/>
              </a:spcBef>
            </a:pPr>
            <a:r>
              <a:rPr lang="en-GB" sz="900" kern="0" dirty="0">
                <a:solidFill>
                  <a:schemeClr val="tx1"/>
                </a:solidFill>
                <a:latin typeface="Myriad Pro"/>
                <a:cs typeface="Calibri" pitchFamily="34" charset="0"/>
              </a:rPr>
              <a:t>1. </a:t>
            </a:r>
            <a:r>
              <a:rPr lang="en-GB" sz="900" b="0" kern="0" dirty="0">
                <a:solidFill>
                  <a:schemeClr val="tx1"/>
                </a:solidFill>
                <a:latin typeface="Myriad Pro"/>
                <a:cs typeface="Calibri" pitchFamily="34" charset="0"/>
              </a:rPr>
              <a:t>Click “Add”</a:t>
            </a:r>
          </a:p>
          <a:p>
            <a:pPr marL="92075" lvl="0" indent="-92075" algn="l">
              <a:spcBef>
                <a:spcPts val="200"/>
              </a:spcBef>
            </a:pPr>
            <a:r>
              <a:rPr lang="en-GB" sz="900" kern="0" dirty="0">
                <a:solidFill>
                  <a:schemeClr val="tx1"/>
                </a:solidFill>
                <a:latin typeface="Myriad Pro"/>
                <a:cs typeface="Calibri" pitchFamily="34" charset="0"/>
              </a:rPr>
              <a:t>2.</a:t>
            </a:r>
            <a:r>
              <a:rPr lang="en-GB" sz="900" b="0" kern="0" dirty="0">
                <a:solidFill>
                  <a:schemeClr val="tx1"/>
                </a:solidFill>
                <a:latin typeface="Myriad Pro"/>
                <a:cs typeface="Calibri" pitchFamily="34" charset="0"/>
              </a:rPr>
              <a:t> Assign the parameters to the Virtual gateway = Slave Web server:</a:t>
            </a:r>
            <a:br>
              <a:rPr lang="en-GB" sz="900" b="0" kern="0" dirty="0">
                <a:solidFill>
                  <a:schemeClr val="tx1"/>
                </a:solidFill>
                <a:latin typeface="Myriad Pro"/>
                <a:cs typeface="Calibri" pitchFamily="34" charset="0"/>
              </a:rPr>
            </a:br>
            <a:r>
              <a:rPr lang="en-GB" sz="900" b="0" kern="0" dirty="0">
                <a:solidFill>
                  <a:schemeClr val="tx1"/>
                </a:solidFill>
                <a:latin typeface="Myriad Pro"/>
                <a:cs typeface="Calibri" pitchFamily="34" charset="0"/>
              </a:rPr>
              <a:t>IP Address </a:t>
            </a:r>
            <a:r>
              <a:rPr lang="en-US" sz="900" b="0" kern="0" dirty="0">
                <a:solidFill>
                  <a:schemeClr val="tx1"/>
                </a:solidFill>
                <a:latin typeface="Myriad Pro"/>
                <a:cs typeface="Calibri" pitchFamily="34" charset="0"/>
              </a:rPr>
              <a:t>of the Slave Web Server</a:t>
            </a:r>
            <a:r>
              <a:rPr lang="en-GB" sz="900" b="0" kern="0" dirty="0">
                <a:solidFill>
                  <a:schemeClr val="tx1"/>
                </a:solidFill>
                <a:latin typeface="Myriad Pro"/>
                <a:cs typeface="Calibri" pitchFamily="34" charset="0"/>
              </a:rPr>
              <a:t> </a:t>
            </a:r>
            <a:r>
              <a:rPr lang="en-GB" sz="700" b="0" kern="0" dirty="0">
                <a:solidFill>
                  <a:schemeClr val="tx1"/>
                </a:solidFill>
                <a:latin typeface="Myriad Pro"/>
                <a:cs typeface="Calibri" pitchFamily="34" charset="0"/>
              </a:rPr>
              <a:t>(required parameter)</a:t>
            </a:r>
            <a:br>
              <a:rPr lang="en-GB" sz="700" b="0" kern="0" dirty="0">
                <a:solidFill>
                  <a:schemeClr val="tx1"/>
                </a:solidFill>
                <a:latin typeface="Myriad Pro"/>
                <a:cs typeface="Calibri" pitchFamily="34" charset="0"/>
              </a:rPr>
            </a:br>
            <a:r>
              <a:rPr lang="en-GB" sz="900" b="0" kern="0" dirty="0">
                <a:solidFill>
                  <a:schemeClr val="tx1"/>
                </a:solidFill>
                <a:latin typeface="Myriad Pro"/>
                <a:cs typeface="Calibri" pitchFamily="34" charset="0"/>
              </a:rPr>
              <a:t>Name </a:t>
            </a:r>
            <a:r>
              <a:rPr lang="en-GB" sz="700" b="0" kern="0" dirty="0">
                <a:solidFill>
                  <a:schemeClr val="tx1"/>
                </a:solidFill>
                <a:latin typeface="Myriad Pro"/>
                <a:cs typeface="Calibri" pitchFamily="34" charset="0"/>
              </a:rPr>
              <a:t>(required parameter) </a:t>
            </a:r>
            <a:br>
              <a:rPr lang="en-GB" sz="700" b="0" kern="0" dirty="0">
                <a:solidFill>
                  <a:schemeClr val="tx1"/>
                </a:solidFill>
                <a:latin typeface="Myriad Pro"/>
                <a:cs typeface="Calibri" pitchFamily="34" charset="0"/>
              </a:rPr>
            </a:br>
            <a:r>
              <a:rPr lang="en-GB" sz="900" b="0" kern="0" dirty="0">
                <a:solidFill>
                  <a:schemeClr val="tx1"/>
                </a:solidFill>
                <a:latin typeface="Myriad Pro"/>
                <a:cs typeface="Calibri" pitchFamily="34" charset="0"/>
              </a:rPr>
              <a:t>Description/Location </a:t>
            </a:r>
            <a:r>
              <a:rPr lang="en-GB" sz="700" b="0" kern="0" dirty="0">
                <a:solidFill>
                  <a:schemeClr val="tx1"/>
                </a:solidFill>
                <a:latin typeface="Myriad Pro"/>
                <a:cs typeface="Calibri" pitchFamily="34" charset="0"/>
              </a:rPr>
              <a:t>(optional parameter)</a:t>
            </a:r>
          </a:p>
          <a:p>
            <a:pPr lvl="0" algn="l">
              <a:spcBef>
                <a:spcPts val="200"/>
              </a:spcBef>
            </a:pPr>
            <a:r>
              <a:rPr lang="en-GB" sz="900" kern="0" dirty="0">
                <a:solidFill>
                  <a:schemeClr val="tx1"/>
                </a:solidFill>
                <a:latin typeface="Myriad Pro"/>
                <a:cs typeface="Calibri" pitchFamily="34" charset="0"/>
              </a:rPr>
              <a:t>3.</a:t>
            </a:r>
            <a:r>
              <a:rPr lang="en-GB" sz="900" b="0" kern="0" dirty="0">
                <a:solidFill>
                  <a:schemeClr val="tx1"/>
                </a:solidFill>
                <a:latin typeface="Myriad Pro"/>
                <a:cs typeface="Calibri" pitchFamily="34" charset="0"/>
              </a:rPr>
              <a:t> Click “Save”</a:t>
            </a:r>
          </a:p>
          <a:p>
            <a:pPr lvl="0" algn="l">
              <a:spcBef>
                <a:spcPts val="200"/>
              </a:spcBef>
            </a:pPr>
            <a:r>
              <a:rPr lang="en-GB" sz="900" kern="0" dirty="0">
                <a:solidFill>
                  <a:schemeClr val="tx1"/>
                </a:solidFill>
                <a:latin typeface="Myriad Pro"/>
                <a:cs typeface="Calibri" pitchFamily="34" charset="0"/>
              </a:rPr>
              <a:t>4.</a:t>
            </a:r>
            <a:r>
              <a:rPr lang="en-GB" sz="900" b="0" kern="0" dirty="0">
                <a:solidFill>
                  <a:schemeClr val="tx1"/>
                </a:solidFill>
                <a:latin typeface="Myriad Pro"/>
                <a:cs typeface="Calibri" pitchFamily="34" charset="0"/>
              </a:rPr>
              <a:t> Click “Test” to verify the correct operation of the communication between the Web Server and the Gateway</a:t>
            </a:r>
          </a:p>
          <a:p>
            <a:pPr lvl="0" algn="l">
              <a:spcBef>
                <a:spcPts val="200"/>
              </a:spcBef>
            </a:pPr>
            <a:r>
              <a:rPr lang="en-GB" sz="900" kern="0" dirty="0">
                <a:solidFill>
                  <a:schemeClr val="tx1"/>
                </a:solidFill>
                <a:latin typeface="Myriad Pro"/>
                <a:cs typeface="Calibri" pitchFamily="34" charset="0"/>
              </a:rPr>
              <a:t>5.</a:t>
            </a:r>
            <a:r>
              <a:rPr lang="en-GB" sz="900" b="0" kern="0" dirty="0">
                <a:solidFill>
                  <a:schemeClr val="tx1"/>
                </a:solidFill>
                <a:latin typeface="Myriad Pro"/>
                <a:cs typeface="Calibri" pitchFamily="34" charset="0"/>
              </a:rPr>
              <a:t> Click “Devices” to configure t</a:t>
            </a:r>
            <a:r>
              <a:rPr lang="en-US" sz="900" b="0" kern="0" dirty="0">
                <a:solidFill>
                  <a:schemeClr val="tx1"/>
                </a:solidFill>
                <a:latin typeface="Myriad Pro"/>
                <a:cs typeface="Calibri" pitchFamily="34" charset="0"/>
              </a:rPr>
              <a:t>he devices connected to the Slave Web server </a:t>
            </a:r>
            <a:endParaRPr lang="en-GB" sz="900" b="0" kern="0" dirty="0">
              <a:solidFill>
                <a:schemeClr val="tx1"/>
              </a:solidFill>
              <a:latin typeface="Myriad Pro"/>
              <a:cs typeface="Calibri" pitchFamily="34" charset="0"/>
            </a:endParaRPr>
          </a:p>
          <a:p>
            <a:pPr algn="l">
              <a:spcBef>
                <a:spcPts val="200"/>
              </a:spcBef>
            </a:pPr>
            <a:r>
              <a:rPr lang="en-GB" sz="900" b="0" kern="0" dirty="0">
                <a:solidFill>
                  <a:schemeClr val="tx1"/>
                </a:solidFill>
                <a:latin typeface="Myriad Pro"/>
                <a:cs typeface="Calibri" pitchFamily="34" charset="0"/>
              </a:rPr>
              <a:t>Device’s settings page appears</a:t>
            </a:r>
          </a:p>
          <a:p>
            <a:pPr lvl="0" algn="l">
              <a:spcBef>
                <a:spcPts val="200"/>
              </a:spcBef>
            </a:pPr>
            <a:endParaRPr lang="en-GB" sz="900" b="0" kern="0" dirty="0">
              <a:solidFill>
                <a:schemeClr val="tx1"/>
              </a:solidFill>
              <a:latin typeface="Myriad Pro"/>
              <a:cs typeface="Calibri" pitchFamily="34" charset="0"/>
            </a:endParaRPr>
          </a:p>
          <a:p>
            <a:pPr lvl="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r>
              <a:rPr lang="en-GB" sz="900" kern="0" dirty="0">
                <a:solidFill>
                  <a:schemeClr val="tx1"/>
                </a:solidFill>
                <a:latin typeface="Myriad Pro"/>
                <a:cs typeface="Calibri" pitchFamily="34" charset="0"/>
              </a:rPr>
              <a:t>1. </a:t>
            </a:r>
            <a:r>
              <a:rPr lang="en-GB" sz="900" b="0" kern="0" dirty="0">
                <a:solidFill>
                  <a:schemeClr val="tx1"/>
                </a:solidFill>
                <a:latin typeface="Myriad Pro"/>
                <a:cs typeface="Calibri" pitchFamily="34" charset="0"/>
              </a:rPr>
              <a:t>Click “Add”</a:t>
            </a:r>
          </a:p>
          <a:p>
            <a:pPr indent="-342900" algn="l">
              <a:spcBef>
                <a:spcPts val="200"/>
              </a:spcBef>
            </a:pPr>
            <a:r>
              <a:rPr lang="en-GB" sz="900" kern="0" dirty="0">
                <a:solidFill>
                  <a:schemeClr val="tx1"/>
                </a:solidFill>
                <a:latin typeface="Myriad Pro"/>
                <a:cs typeface="Calibri" pitchFamily="34" charset="0"/>
              </a:rPr>
              <a:t>2.</a:t>
            </a:r>
            <a:r>
              <a:rPr lang="en-GB" sz="900" b="0" kern="0" dirty="0">
                <a:solidFill>
                  <a:schemeClr val="tx1"/>
                </a:solidFill>
                <a:latin typeface="Myriad Pro"/>
                <a:cs typeface="Calibri" pitchFamily="34" charset="0"/>
              </a:rPr>
              <a:t> Choose the family “WSMEASURE” from the families list</a:t>
            </a:r>
          </a:p>
          <a:p>
            <a:pPr lvl="0" indent="-342900" algn="l">
              <a:spcBef>
                <a:spcPts val="200"/>
              </a:spcBef>
            </a:pPr>
            <a:r>
              <a:rPr lang="en-GB" sz="900" kern="0" dirty="0">
                <a:solidFill>
                  <a:schemeClr val="tx1"/>
                </a:solidFill>
                <a:latin typeface="Myriad Pro"/>
                <a:cs typeface="Calibri" pitchFamily="34" charset="0"/>
              </a:rPr>
              <a:t>3.</a:t>
            </a:r>
            <a:r>
              <a:rPr lang="en-GB" sz="900" b="0" kern="0" dirty="0">
                <a:solidFill>
                  <a:schemeClr val="tx1"/>
                </a:solidFill>
                <a:latin typeface="Myriad Pro"/>
                <a:cs typeface="Calibri" pitchFamily="34" charset="0"/>
              </a:rPr>
              <a:t> Choose the Model from the models list</a:t>
            </a:r>
          </a:p>
          <a:p>
            <a:pPr marL="92075" lvl="0" indent="-92075" algn="l">
              <a:spcBef>
                <a:spcPts val="200"/>
              </a:spcBef>
            </a:pPr>
            <a:r>
              <a:rPr lang="en-GB" sz="900" kern="0" dirty="0">
                <a:solidFill>
                  <a:schemeClr val="tx1"/>
                </a:solidFill>
                <a:latin typeface="Myriad Pro"/>
                <a:cs typeface="Calibri" pitchFamily="34" charset="0"/>
              </a:rPr>
              <a:t>4.</a:t>
            </a:r>
            <a:r>
              <a:rPr lang="en-GB" sz="900" b="0" kern="0" dirty="0">
                <a:solidFill>
                  <a:schemeClr val="tx1"/>
                </a:solidFill>
                <a:latin typeface="Myriad Pro"/>
                <a:cs typeface="Calibri" pitchFamily="34" charset="0"/>
              </a:rPr>
              <a:t> Assign the Device parameters:</a:t>
            </a:r>
            <a:br>
              <a:rPr lang="en-GB" sz="900" b="0" kern="0" dirty="0">
                <a:solidFill>
                  <a:schemeClr val="tx1"/>
                </a:solidFill>
                <a:latin typeface="Myriad Pro"/>
                <a:cs typeface="Calibri" pitchFamily="34" charset="0"/>
              </a:rPr>
            </a:br>
            <a:r>
              <a:rPr lang="en-GB" sz="900" b="0" kern="0" dirty="0">
                <a:solidFill>
                  <a:schemeClr val="tx1"/>
                </a:solidFill>
                <a:latin typeface="Myriad Pro"/>
                <a:cs typeface="Calibri" pitchFamily="34" charset="0"/>
              </a:rPr>
              <a:t>Name </a:t>
            </a:r>
            <a:r>
              <a:rPr lang="en-GB" sz="700" b="0" kern="0" dirty="0">
                <a:solidFill>
                  <a:schemeClr val="tx1"/>
                </a:solidFill>
                <a:latin typeface="Myriad Pro"/>
                <a:cs typeface="Calibri" pitchFamily="34" charset="0"/>
              </a:rPr>
              <a:t>(required parameter)</a:t>
            </a:r>
            <a:br>
              <a:rPr lang="en-GB" sz="700" b="0" kern="0" dirty="0">
                <a:solidFill>
                  <a:schemeClr val="tx1"/>
                </a:solidFill>
                <a:latin typeface="Myriad Pro"/>
                <a:cs typeface="Calibri" pitchFamily="34" charset="0"/>
              </a:rPr>
            </a:br>
            <a:r>
              <a:rPr lang="en-GB" sz="900" b="0" kern="0" dirty="0">
                <a:solidFill>
                  <a:schemeClr val="tx1"/>
                </a:solidFill>
                <a:latin typeface="Myriad Pro"/>
                <a:cs typeface="Calibri" pitchFamily="34" charset="0"/>
              </a:rPr>
              <a:t>Load type </a:t>
            </a:r>
            <a:r>
              <a:rPr lang="en-GB" sz="700" b="0" kern="0" dirty="0">
                <a:solidFill>
                  <a:schemeClr val="tx1"/>
                </a:solidFill>
                <a:latin typeface="Myriad Pro"/>
                <a:cs typeface="Calibri" pitchFamily="34" charset="0"/>
              </a:rPr>
              <a:t>(optional parameter)</a:t>
            </a:r>
            <a:br>
              <a:rPr lang="en-GB" sz="700" b="0" kern="0" dirty="0">
                <a:solidFill>
                  <a:schemeClr val="tx1"/>
                </a:solidFill>
                <a:latin typeface="Myriad Pro"/>
                <a:cs typeface="Calibri" pitchFamily="34" charset="0"/>
              </a:rPr>
            </a:br>
            <a:r>
              <a:rPr lang="en-GB" sz="900" kern="0" dirty="0">
                <a:solidFill>
                  <a:srgbClr val="146BBA"/>
                </a:solidFill>
                <a:latin typeface="Myriad Pro"/>
                <a:cs typeface="Calibri" pitchFamily="34" charset="0"/>
              </a:rPr>
              <a:t>Note:</a:t>
            </a:r>
            <a:r>
              <a:rPr lang="en-GB" sz="900" b="0" kern="0" dirty="0">
                <a:solidFill>
                  <a:srgbClr val="146BBA"/>
                </a:solidFill>
                <a:latin typeface="Myriad Pro"/>
                <a:cs typeface="Calibri" pitchFamily="34" charset="0"/>
              </a:rPr>
              <a:t> </a:t>
            </a:r>
            <a:r>
              <a:rPr lang="en-US" sz="900" b="0" kern="0" dirty="0">
                <a:solidFill>
                  <a:schemeClr val="tx1"/>
                </a:solidFill>
                <a:latin typeface="Myriad Pro"/>
                <a:cs typeface="Calibri" pitchFamily="34" charset="0"/>
              </a:rPr>
              <a:t>Modbus Address is automatically filled</a:t>
            </a:r>
            <a:endParaRPr lang="en-GB" sz="700" b="0" kern="0" dirty="0">
              <a:solidFill>
                <a:schemeClr val="tx1"/>
              </a:solidFill>
              <a:latin typeface="Myriad Pro"/>
              <a:cs typeface="Calibri" pitchFamily="34" charset="0"/>
            </a:endParaRPr>
          </a:p>
          <a:p>
            <a:pPr lvl="0" algn="l">
              <a:spcBef>
                <a:spcPts val="200"/>
              </a:spcBef>
            </a:pPr>
            <a:r>
              <a:rPr lang="en-GB" sz="900" kern="0" dirty="0">
                <a:solidFill>
                  <a:schemeClr val="tx1"/>
                </a:solidFill>
                <a:latin typeface="Myriad Pro"/>
                <a:cs typeface="Calibri" pitchFamily="34" charset="0"/>
              </a:rPr>
              <a:t>5.</a:t>
            </a:r>
            <a:r>
              <a:rPr lang="en-GB" sz="900" b="0" kern="0" dirty="0">
                <a:solidFill>
                  <a:schemeClr val="tx1"/>
                </a:solidFill>
                <a:latin typeface="Myriad Pro"/>
                <a:cs typeface="Calibri" pitchFamily="34" charset="0"/>
              </a:rPr>
              <a:t> </a:t>
            </a:r>
            <a:r>
              <a:rPr lang="en-US" sz="900" b="0" kern="0" dirty="0">
                <a:solidFill>
                  <a:schemeClr val="tx1"/>
                </a:solidFill>
                <a:latin typeface="Myriad Pro"/>
                <a:cs typeface="Calibri" pitchFamily="34" charset="0"/>
              </a:rPr>
              <a:t>Enter the specific “Remote ID” of a Device, Load or Measure Group configured in the Slave Web server or </a:t>
            </a:r>
            <a:r>
              <a:rPr lang="en-US" sz="900" kern="0" dirty="0">
                <a:solidFill>
                  <a:schemeClr val="tx1"/>
                </a:solidFill>
                <a:latin typeface="Myriad Pro"/>
                <a:cs typeface="Calibri" pitchFamily="34" charset="0"/>
              </a:rPr>
              <a:t>6.</a:t>
            </a:r>
            <a:r>
              <a:rPr lang="en-US" sz="900" b="0" kern="0" dirty="0">
                <a:solidFill>
                  <a:schemeClr val="tx1"/>
                </a:solidFill>
                <a:latin typeface="Myriad Pro"/>
                <a:cs typeface="Calibri" pitchFamily="34" charset="0"/>
              </a:rPr>
              <a:t> Click on “All” to return Total Active Energy of all Electrical Loads of the slave web server (the “Remote ID” field will be filled automatically)</a:t>
            </a:r>
            <a:endParaRPr lang="en-GB" sz="900" b="0" kern="0" dirty="0">
              <a:solidFill>
                <a:schemeClr val="tx1"/>
              </a:solidFill>
              <a:latin typeface="Myriad Pro"/>
              <a:cs typeface="Calibri" pitchFamily="34" charset="0"/>
            </a:endParaRPr>
          </a:p>
          <a:p>
            <a:pPr lvl="0" algn="l">
              <a:spcBef>
                <a:spcPts val="200"/>
              </a:spcBef>
            </a:pPr>
            <a:r>
              <a:rPr lang="en-GB" sz="900" kern="0" dirty="0">
                <a:solidFill>
                  <a:schemeClr val="tx1"/>
                </a:solidFill>
                <a:latin typeface="Myriad Pro"/>
                <a:cs typeface="Calibri" pitchFamily="34" charset="0"/>
              </a:rPr>
              <a:t>7. </a:t>
            </a:r>
            <a:r>
              <a:rPr lang="en-GB" sz="900" b="0" kern="0" dirty="0">
                <a:solidFill>
                  <a:schemeClr val="tx1"/>
                </a:solidFill>
                <a:latin typeface="Myriad Pro"/>
                <a:cs typeface="Calibri" pitchFamily="34" charset="0"/>
              </a:rPr>
              <a:t>Click “Save”</a:t>
            </a:r>
          </a:p>
          <a:p>
            <a:pPr lvl="0" algn="l">
              <a:spcBef>
                <a:spcPts val="200"/>
              </a:spcBef>
            </a:pPr>
            <a:r>
              <a:rPr lang="en-GB" sz="900" kern="0" dirty="0">
                <a:solidFill>
                  <a:schemeClr val="tx1"/>
                </a:solidFill>
                <a:latin typeface="Myriad Pro"/>
                <a:cs typeface="Calibri" pitchFamily="34" charset="0"/>
              </a:rPr>
              <a:t>8.</a:t>
            </a:r>
            <a:r>
              <a:rPr lang="en-GB" sz="900" b="0" kern="0" dirty="0">
                <a:solidFill>
                  <a:schemeClr val="tx1"/>
                </a:solidFill>
                <a:latin typeface="Myriad Pro"/>
                <a:cs typeface="Calibri" pitchFamily="34" charset="0"/>
              </a:rPr>
              <a:t> Click “Test” to verify the correct operation of the communication between the Device and the Gateway</a:t>
            </a:r>
          </a:p>
        </p:txBody>
      </p:sp>
      <p:pic>
        <p:nvPicPr>
          <p:cNvPr id="3" name="Immagine 2">
            <a:extLst>
              <a:ext uri="{FF2B5EF4-FFF2-40B4-BE49-F238E27FC236}">
                <a16:creationId xmlns:a16="http://schemas.microsoft.com/office/drawing/2014/main" id="{0A8359D0-0B70-4727-A450-63203D7814A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88000" y="1116000"/>
            <a:ext cx="2753437" cy="1980000"/>
          </a:xfrm>
          <a:prstGeom prst="rect">
            <a:avLst/>
          </a:prstGeom>
        </p:spPr>
      </p:pic>
      <p:grpSp>
        <p:nvGrpSpPr>
          <p:cNvPr id="5" name="Gruppo 4">
            <a:extLst>
              <a:ext uri="{FF2B5EF4-FFF2-40B4-BE49-F238E27FC236}">
                <a16:creationId xmlns:a16="http://schemas.microsoft.com/office/drawing/2014/main" id="{46A4D11B-1DF6-4209-B1D3-9B254D3C5540}"/>
              </a:ext>
            </a:extLst>
          </p:cNvPr>
          <p:cNvGrpSpPr/>
          <p:nvPr/>
        </p:nvGrpSpPr>
        <p:grpSpPr>
          <a:xfrm>
            <a:off x="3708000" y="1332000"/>
            <a:ext cx="1877824" cy="1872000"/>
            <a:chOff x="3708000" y="1332000"/>
            <a:chExt cx="1877824" cy="1872000"/>
          </a:xfrm>
        </p:grpSpPr>
        <p:grpSp>
          <p:nvGrpSpPr>
            <p:cNvPr id="50" name="Gruppo 18">
              <a:extLst>
                <a:ext uri="{FF2B5EF4-FFF2-40B4-BE49-F238E27FC236}">
                  <a16:creationId xmlns:a16="http://schemas.microsoft.com/office/drawing/2014/main" id="{FD0BF020-6078-4E4C-A24D-4DA3809C315E}"/>
                </a:ext>
              </a:extLst>
            </p:cNvPr>
            <p:cNvGrpSpPr/>
            <p:nvPr/>
          </p:nvGrpSpPr>
          <p:grpSpPr>
            <a:xfrm>
              <a:off x="3708000" y="1548000"/>
              <a:ext cx="293824" cy="360000"/>
              <a:chOff x="1483200" y="4590000"/>
              <a:chExt cx="293824" cy="360000"/>
            </a:xfrm>
          </p:grpSpPr>
          <p:pic>
            <p:nvPicPr>
              <p:cNvPr id="51" name="Picture 3" descr="C:\Users\Enrico Diani\Desktop\Mano IME.png">
                <a:extLst>
                  <a:ext uri="{FF2B5EF4-FFF2-40B4-BE49-F238E27FC236}">
                    <a16:creationId xmlns:a16="http://schemas.microsoft.com/office/drawing/2014/main" id="{70097393-B404-4826-803B-32975F9F37BD}"/>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52" name="CasellaDiTesto 51">
                <a:extLst>
                  <a:ext uri="{FF2B5EF4-FFF2-40B4-BE49-F238E27FC236}">
                    <a16:creationId xmlns:a16="http://schemas.microsoft.com/office/drawing/2014/main" id="{F926B1C0-093B-4109-9BFB-807590D8A96A}"/>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53" name="Gruppo 52">
              <a:extLst>
                <a:ext uri="{FF2B5EF4-FFF2-40B4-BE49-F238E27FC236}">
                  <a16:creationId xmlns:a16="http://schemas.microsoft.com/office/drawing/2014/main" id="{FD176EAB-BAD0-4FDB-AC9F-5C93DBCE8DD9}"/>
                </a:ext>
              </a:extLst>
            </p:cNvPr>
            <p:cNvGrpSpPr/>
            <p:nvPr/>
          </p:nvGrpSpPr>
          <p:grpSpPr>
            <a:xfrm>
              <a:off x="4680000" y="1800000"/>
              <a:ext cx="284401" cy="284400"/>
              <a:chOff x="1332000" y="2408400"/>
              <a:chExt cx="284401" cy="284400"/>
            </a:xfrm>
          </p:grpSpPr>
          <p:pic>
            <p:nvPicPr>
              <p:cNvPr id="54" name="Picture 2" descr="C:\Users\Enrico Diani\Desktop\Matita IME.png">
                <a:extLst>
                  <a:ext uri="{FF2B5EF4-FFF2-40B4-BE49-F238E27FC236}">
                    <a16:creationId xmlns:a16="http://schemas.microsoft.com/office/drawing/2014/main" id="{EC8095D5-BC88-4144-98B4-A5C13CF8392C}"/>
                  </a:ext>
                </a:extLst>
              </p:cNvPr>
              <p:cNvPicPr>
                <a:picLocks noChangeAspect="1" noChangeArrowheads="1"/>
              </p:cNvPicPr>
              <p:nvPr/>
            </p:nvPicPr>
            <p:blipFill>
              <a:blip r:embed="rId4" cstate="print"/>
              <a:srcRect/>
              <a:stretch>
                <a:fillRect/>
              </a:stretch>
            </p:blipFill>
            <p:spPr bwMode="auto">
              <a:xfrm>
                <a:off x="1332000" y="2408400"/>
                <a:ext cx="284401" cy="284400"/>
              </a:xfrm>
              <a:prstGeom prst="rect">
                <a:avLst/>
              </a:prstGeom>
              <a:noFill/>
            </p:spPr>
          </p:pic>
          <p:sp>
            <p:nvSpPr>
              <p:cNvPr id="55" name="CasellaDiTesto 54">
                <a:extLst>
                  <a:ext uri="{FF2B5EF4-FFF2-40B4-BE49-F238E27FC236}">
                    <a16:creationId xmlns:a16="http://schemas.microsoft.com/office/drawing/2014/main" id="{ED1A831E-79D1-4BBF-847D-976713A233B3}"/>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56" name="Gruppo 18">
              <a:extLst>
                <a:ext uri="{FF2B5EF4-FFF2-40B4-BE49-F238E27FC236}">
                  <a16:creationId xmlns:a16="http://schemas.microsoft.com/office/drawing/2014/main" id="{990254B6-521C-4425-A0A3-2A39F594F6AC}"/>
                </a:ext>
              </a:extLst>
            </p:cNvPr>
            <p:cNvGrpSpPr/>
            <p:nvPr/>
          </p:nvGrpSpPr>
          <p:grpSpPr>
            <a:xfrm>
              <a:off x="5184000" y="1332000"/>
              <a:ext cx="293824" cy="360000"/>
              <a:chOff x="1483200" y="4590000"/>
              <a:chExt cx="293824" cy="360000"/>
            </a:xfrm>
          </p:grpSpPr>
          <p:pic>
            <p:nvPicPr>
              <p:cNvPr id="57" name="Picture 3" descr="C:\Users\Enrico Diani\Desktop\Mano IME.png">
                <a:extLst>
                  <a:ext uri="{FF2B5EF4-FFF2-40B4-BE49-F238E27FC236}">
                    <a16:creationId xmlns:a16="http://schemas.microsoft.com/office/drawing/2014/main" id="{6A9B66C5-17C2-4BCF-97A9-806972A3174E}"/>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58" name="CasellaDiTesto 57">
                <a:extLst>
                  <a:ext uri="{FF2B5EF4-FFF2-40B4-BE49-F238E27FC236}">
                    <a16:creationId xmlns:a16="http://schemas.microsoft.com/office/drawing/2014/main" id="{7F135EBD-C792-4C14-91F3-E9FDC5E6F5B1}"/>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grpSp>
          <p:nvGrpSpPr>
            <p:cNvPr id="59" name="Gruppo 18">
              <a:extLst>
                <a:ext uri="{FF2B5EF4-FFF2-40B4-BE49-F238E27FC236}">
                  <a16:creationId xmlns:a16="http://schemas.microsoft.com/office/drawing/2014/main" id="{A65A3702-99EC-4313-86D2-EFD1C2093243}"/>
                </a:ext>
              </a:extLst>
            </p:cNvPr>
            <p:cNvGrpSpPr/>
            <p:nvPr/>
          </p:nvGrpSpPr>
          <p:grpSpPr>
            <a:xfrm>
              <a:off x="5112000" y="2664000"/>
              <a:ext cx="293824" cy="360000"/>
              <a:chOff x="1483200" y="4590000"/>
              <a:chExt cx="293824" cy="360000"/>
            </a:xfrm>
          </p:grpSpPr>
          <p:pic>
            <p:nvPicPr>
              <p:cNvPr id="60" name="Picture 3" descr="C:\Users\Enrico Diani\Desktop\Mano IME.png">
                <a:extLst>
                  <a:ext uri="{FF2B5EF4-FFF2-40B4-BE49-F238E27FC236}">
                    <a16:creationId xmlns:a16="http://schemas.microsoft.com/office/drawing/2014/main" id="{E5277457-DC2A-4E87-882E-59FA1598984D}"/>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61" name="CasellaDiTesto 60">
                <a:extLst>
                  <a:ext uri="{FF2B5EF4-FFF2-40B4-BE49-F238E27FC236}">
                    <a16:creationId xmlns:a16="http://schemas.microsoft.com/office/drawing/2014/main" id="{01CEBEAD-D31A-490E-A0D3-2D958BCDED02}"/>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62" name="Gruppo 18">
              <a:extLst>
                <a:ext uri="{FF2B5EF4-FFF2-40B4-BE49-F238E27FC236}">
                  <a16:creationId xmlns:a16="http://schemas.microsoft.com/office/drawing/2014/main" id="{22DF7142-3B52-423A-B8CE-F7B833D44A0F}"/>
                </a:ext>
              </a:extLst>
            </p:cNvPr>
            <p:cNvGrpSpPr/>
            <p:nvPr/>
          </p:nvGrpSpPr>
          <p:grpSpPr>
            <a:xfrm>
              <a:off x="5292000" y="2844000"/>
              <a:ext cx="293824" cy="360000"/>
              <a:chOff x="1483200" y="4590000"/>
              <a:chExt cx="293824" cy="360000"/>
            </a:xfrm>
          </p:grpSpPr>
          <p:pic>
            <p:nvPicPr>
              <p:cNvPr id="63" name="Picture 3" descr="C:\Users\Enrico Diani\Desktop\Mano IME.png">
                <a:extLst>
                  <a:ext uri="{FF2B5EF4-FFF2-40B4-BE49-F238E27FC236}">
                    <a16:creationId xmlns:a16="http://schemas.microsoft.com/office/drawing/2014/main" id="{73134CFD-E781-4F64-A669-DA791770A977}"/>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64" name="CasellaDiTesto 63">
                <a:extLst>
                  <a:ext uri="{FF2B5EF4-FFF2-40B4-BE49-F238E27FC236}">
                    <a16:creationId xmlns:a16="http://schemas.microsoft.com/office/drawing/2014/main" id="{E844900E-DA43-4A5B-8072-155F7AC52508}"/>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pic>
        <p:nvPicPr>
          <p:cNvPr id="47" name="Immagine 46">
            <a:extLst>
              <a:ext uri="{FF2B5EF4-FFF2-40B4-BE49-F238E27FC236}">
                <a16:creationId xmlns:a16="http://schemas.microsoft.com/office/drawing/2014/main" id="{87B502BA-6065-4594-8109-67AC100992E7}"/>
              </a:ext>
            </a:extLst>
          </p:cNvPr>
          <p:cNvPicPr>
            <a:picLocks noChangeAspect="1"/>
          </p:cNvPicPr>
          <p:nvPr/>
        </p:nvPicPr>
        <p:blipFill>
          <a:blip r:embed="rId5"/>
          <a:stretch>
            <a:fillRect/>
          </a:stretch>
        </p:blipFill>
        <p:spPr>
          <a:xfrm>
            <a:off x="2988000" y="4715200"/>
            <a:ext cx="2753437" cy="1980000"/>
          </a:xfrm>
          <a:prstGeom prst="rect">
            <a:avLst/>
          </a:prstGeom>
        </p:spPr>
      </p:pic>
      <p:grpSp>
        <p:nvGrpSpPr>
          <p:cNvPr id="48" name="Gruppo 47">
            <a:extLst>
              <a:ext uri="{FF2B5EF4-FFF2-40B4-BE49-F238E27FC236}">
                <a16:creationId xmlns:a16="http://schemas.microsoft.com/office/drawing/2014/main" id="{29A6E1EA-5026-4769-A4E8-B9901A2DDAA8}"/>
              </a:ext>
            </a:extLst>
          </p:cNvPr>
          <p:cNvGrpSpPr/>
          <p:nvPr/>
        </p:nvGrpSpPr>
        <p:grpSpPr>
          <a:xfrm>
            <a:off x="3708000" y="5148000"/>
            <a:ext cx="2234224" cy="1656838"/>
            <a:chOff x="3708000" y="5328000"/>
            <a:chExt cx="2234224" cy="1656838"/>
          </a:xfrm>
        </p:grpSpPr>
        <p:grpSp>
          <p:nvGrpSpPr>
            <p:cNvPr id="49" name="Gruppo 28">
              <a:extLst>
                <a:ext uri="{FF2B5EF4-FFF2-40B4-BE49-F238E27FC236}">
                  <a16:creationId xmlns:a16="http://schemas.microsoft.com/office/drawing/2014/main" id="{1A3E3DBB-DF23-41E2-A6F5-B7DA950576BA}"/>
                </a:ext>
              </a:extLst>
            </p:cNvPr>
            <p:cNvGrpSpPr/>
            <p:nvPr/>
          </p:nvGrpSpPr>
          <p:grpSpPr>
            <a:xfrm>
              <a:off x="4644000" y="6012000"/>
              <a:ext cx="284401" cy="284400"/>
              <a:chOff x="1332000" y="2408400"/>
              <a:chExt cx="284401" cy="284400"/>
            </a:xfrm>
          </p:grpSpPr>
          <p:pic>
            <p:nvPicPr>
              <p:cNvPr id="112" name="Picture 2" descr="C:\Users\Enrico Diani\Desktop\Matita IME.png">
                <a:extLst>
                  <a:ext uri="{FF2B5EF4-FFF2-40B4-BE49-F238E27FC236}">
                    <a16:creationId xmlns:a16="http://schemas.microsoft.com/office/drawing/2014/main" id="{6E7CD9DA-73C3-4C02-823B-73563DBDDDFB}"/>
                  </a:ext>
                </a:extLst>
              </p:cNvPr>
              <p:cNvPicPr>
                <a:picLocks noChangeAspect="1" noChangeArrowheads="1"/>
              </p:cNvPicPr>
              <p:nvPr/>
            </p:nvPicPr>
            <p:blipFill>
              <a:blip r:embed="rId4" cstate="print"/>
              <a:srcRect/>
              <a:stretch>
                <a:fillRect/>
              </a:stretch>
            </p:blipFill>
            <p:spPr bwMode="auto">
              <a:xfrm>
                <a:off x="1332000" y="2408400"/>
                <a:ext cx="284401" cy="284400"/>
              </a:xfrm>
              <a:prstGeom prst="rect">
                <a:avLst/>
              </a:prstGeom>
              <a:noFill/>
            </p:spPr>
          </p:pic>
          <p:sp>
            <p:nvSpPr>
              <p:cNvPr id="113" name="CasellaDiTesto 112">
                <a:extLst>
                  <a:ext uri="{FF2B5EF4-FFF2-40B4-BE49-F238E27FC236}">
                    <a16:creationId xmlns:a16="http://schemas.microsoft.com/office/drawing/2014/main" id="{1BE92618-598E-4BF6-AE89-D07009068FD1}"/>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65" name="Gruppo 28">
              <a:extLst>
                <a:ext uri="{FF2B5EF4-FFF2-40B4-BE49-F238E27FC236}">
                  <a16:creationId xmlns:a16="http://schemas.microsoft.com/office/drawing/2014/main" id="{F66514F2-A18E-4BFA-90D8-7F8FDF3AAFC7}"/>
                </a:ext>
              </a:extLst>
            </p:cNvPr>
            <p:cNvGrpSpPr/>
            <p:nvPr/>
          </p:nvGrpSpPr>
          <p:grpSpPr>
            <a:xfrm>
              <a:off x="4644000" y="6300000"/>
              <a:ext cx="284401" cy="284400"/>
              <a:chOff x="1332000" y="2408400"/>
              <a:chExt cx="284401" cy="284400"/>
            </a:xfrm>
          </p:grpSpPr>
          <p:pic>
            <p:nvPicPr>
              <p:cNvPr id="110" name="Picture 2" descr="C:\Users\Enrico Diani\Desktop\Matita IME.png">
                <a:extLst>
                  <a:ext uri="{FF2B5EF4-FFF2-40B4-BE49-F238E27FC236}">
                    <a16:creationId xmlns:a16="http://schemas.microsoft.com/office/drawing/2014/main" id="{3E84DAE5-1A49-419F-9264-FA21A799680C}"/>
                  </a:ext>
                </a:extLst>
              </p:cNvPr>
              <p:cNvPicPr>
                <a:picLocks noChangeAspect="1" noChangeArrowheads="1"/>
              </p:cNvPicPr>
              <p:nvPr/>
            </p:nvPicPr>
            <p:blipFill>
              <a:blip r:embed="rId4" cstate="print"/>
              <a:srcRect/>
              <a:stretch>
                <a:fillRect/>
              </a:stretch>
            </p:blipFill>
            <p:spPr bwMode="auto">
              <a:xfrm>
                <a:off x="1332000" y="2408400"/>
                <a:ext cx="284401" cy="284400"/>
              </a:xfrm>
              <a:prstGeom prst="rect">
                <a:avLst/>
              </a:prstGeom>
              <a:noFill/>
            </p:spPr>
          </p:pic>
          <p:sp>
            <p:nvSpPr>
              <p:cNvPr id="111" name="CasellaDiTesto 110">
                <a:extLst>
                  <a:ext uri="{FF2B5EF4-FFF2-40B4-BE49-F238E27FC236}">
                    <a16:creationId xmlns:a16="http://schemas.microsoft.com/office/drawing/2014/main" id="{D97E3069-03E2-47B0-9E95-6EC93DC119BB}"/>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grpSp>
          <p:nvGrpSpPr>
            <p:cNvPr id="84" name="Gruppo 18">
              <a:extLst>
                <a:ext uri="{FF2B5EF4-FFF2-40B4-BE49-F238E27FC236}">
                  <a16:creationId xmlns:a16="http://schemas.microsoft.com/office/drawing/2014/main" id="{809F56DA-44C8-481D-83F1-C402C70767D6}"/>
                </a:ext>
              </a:extLst>
            </p:cNvPr>
            <p:cNvGrpSpPr/>
            <p:nvPr/>
          </p:nvGrpSpPr>
          <p:grpSpPr>
            <a:xfrm>
              <a:off x="5400000" y="5544838"/>
              <a:ext cx="293824" cy="360000"/>
              <a:chOff x="1483200" y="4590000"/>
              <a:chExt cx="293824" cy="360000"/>
            </a:xfrm>
          </p:grpSpPr>
          <p:pic>
            <p:nvPicPr>
              <p:cNvPr id="107" name="Picture 3" descr="C:\Users\Enrico Diani\Desktop\Mano IME.png">
                <a:extLst>
                  <a:ext uri="{FF2B5EF4-FFF2-40B4-BE49-F238E27FC236}">
                    <a16:creationId xmlns:a16="http://schemas.microsoft.com/office/drawing/2014/main" id="{6283C7F6-0A4D-457D-A2B2-1D7CEB300DE4}"/>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109" name="CasellaDiTesto 108">
                <a:extLst>
                  <a:ext uri="{FF2B5EF4-FFF2-40B4-BE49-F238E27FC236}">
                    <a16:creationId xmlns:a16="http://schemas.microsoft.com/office/drawing/2014/main" id="{2F6AAACD-9ADA-44B8-9194-84F53F77F136}"/>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85" name="Gruppo 18">
              <a:extLst>
                <a:ext uri="{FF2B5EF4-FFF2-40B4-BE49-F238E27FC236}">
                  <a16:creationId xmlns:a16="http://schemas.microsoft.com/office/drawing/2014/main" id="{D3BF49FA-0CF4-4B63-972B-B2B0A5D7E89C}"/>
                </a:ext>
              </a:extLst>
            </p:cNvPr>
            <p:cNvGrpSpPr/>
            <p:nvPr/>
          </p:nvGrpSpPr>
          <p:grpSpPr>
            <a:xfrm>
              <a:off x="5076000" y="5688838"/>
              <a:ext cx="293824" cy="360000"/>
              <a:chOff x="1483200" y="4590000"/>
              <a:chExt cx="293824" cy="360000"/>
            </a:xfrm>
          </p:grpSpPr>
          <p:pic>
            <p:nvPicPr>
              <p:cNvPr id="98" name="Picture 3" descr="C:\Users\Enrico Diani\Desktop\Mano IME.png">
                <a:extLst>
                  <a:ext uri="{FF2B5EF4-FFF2-40B4-BE49-F238E27FC236}">
                    <a16:creationId xmlns:a16="http://schemas.microsoft.com/office/drawing/2014/main" id="{9B1905F3-3354-42A9-AB18-A180C9263D1D}"/>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99" name="CasellaDiTesto 98">
                <a:extLst>
                  <a:ext uri="{FF2B5EF4-FFF2-40B4-BE49-F238E27FC236}">
                    <a16:creationId xmlns:a16="http://schemas.microsoft.com/office/drawing/2014/main" id="{20E5BCB0-2DC6-4500-94C6-EA492003AEEF}"/>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86" name="Gruppo 18">
              <a:extLst>
                <a:ext uri="{FF2B5EF4-FFF2-40B4-BE49-F238E27FC236}">
                  <a16:creationId xmlns:a16="http://schemas.microsoft.com/office/drawing/2014/main" id="{5E5C11A1-A3C2-40AA-8671-42CC2A729E8F}"/>
                </a:ext>
              </a:extLst>
            </p:cNvPr>
            <p:cNvGrpSpPr/>
            <p:nvPr/>
          </p:nvGrpSpPr>
          <p:grpSpPr>
            <a:xfrm>
              <a:off x="5292000" y="6624838"/>
              <a:ext cx="293824" cy="360000"/>
              <a:chOff x="1483200" y="4590000"/>
              <a:chExt cx="293824" cy="360000"/>
            </a:xfrm>
          </p:grpSpPr>
          <p:pic>
            <p:nvPicPr>
              <p:cNvPr id="96" name="Picture 3" descr="C:\Users\Enrico Diani\Desktop\Mano IME.png">
                <a:extLst>
                  <a:ext uri="{FF2B5EF4-FFF2-40B4-BE49-F238E27FC236}">
                    <a16:creationId xmlns:a16="http://schemas.microsoft.com/office/drawing/2014/main" id="{B169A2D9-35DB-4961-8851-611F4B477631}"/>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97" name="CasellaDiTesto 96">
                <a:extLst>
                  <a:ext uri="{FF2B5EF4-FFF2-40B4-BE49-F238E27FC236}">
                    <a16:creationId xmlns:a16="http://schemas.microsoft.com/office/drawing/2014/main" id="{87143268-7C4C-4916-B3DF-8153660253BF}"/>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7</a:t>
                </a:r>
              </a:p>
            </p:txBody>
          </p:sp>
        </p:grpSp>
        <p:grpSp>
          <p:nvGrpSpPr>
            <p:cNvPr id="87" name="Gruppo 18">
              <a:extLst>
                <a:ext uri="{FF2B5EF4-FFF2-40B4-BE49-F238E27FC236}">
                  <a16:creationId xmlns:a16="http://schemas.microsoft.com/office/drawing/2014/main" id="{6C6663C0-5362-4A4B-95AB-123817678B71}"/>
                </a:ext>
              </a:extLst>
            </p:cNvPr>
            <p:cNvGrpSpPr/>
            <p:nvPr/>
          </p:nvGrpSpPr>
          <p:grpSpPr>
            <a:xfrm>
              <a:off x="5112000" y="6444838"/>
              <a:ext cx="293824" cy="360000"/>
              <a:chOff x="1483200" y="4590000"/>
              <a:chExt cx="293824" cy="360000"/>
            </a:xfrm>
          </p:grpSpPr>
          <p:pic>
            <p:nvPicPr>
              <p:cNvPr id="94" name="Picture 3" descr="C:\Users\Enrico Diani\Desktop\Mano IME.png">
                <a:extLst>
                  <a:ext uri="{FF2B5EF4-FFF2-40B4-BE49-F238E27FC236}">
                    <a16:creationId xmlns:a16="http://schemas.microsoft.com/office/drawing/2014/main" id="{C9B5DAC8-4665-40B7-9CE4-C6FD83CB4F76}"/>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95" name="CasellaDiTesto 94">
                <a:extLst>
                  <a:ext uri="{FF2B5EF4-FFF2-40B4-BE49-F238E27FC236}">
                    <a16:creationId xmlns:a16="http://schemas.microsoft.com/office/drawing/2014/main" id="{95D65170-B402-450C-9B89-16C125F73C6D}"/>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8</a:t>
                </a:r>
              </a:p>
            </p:txBody>
          </p:sp>
        </p:grpSp>
        <p:grpSp>
          <p:nvGrpSpPr>
            <p:cNvPr id="88" name="Gruppo 87">
              <a:extLst>
                <a:ext uri="{FF2B5EF4-FFF2-40B4-BE49-F238E27FC236}">
                  <a16:creationId xmlns:a16="http://schemas.microsoft.com/office/drawing/2014/main" id="{797C4507-C511-436A-9DB8-FF298EF23C7B}"/>
                </a:ext>
              </a:extLst>
            </p:cNvPr>
            <p:cNvGrpSpPr/>
            <p:nvPr/>
          </p:nvGrpSpPr>
          <p:grpSpPr>
            <a:xfrm>
              <a:off x="5648400" y="6292800"/>
              <a:ext cx="293824" cy="360000"/>
              <a:chOff x="5648400" y="6292800"/>
              <a:chExt cx="293824" cy="360000"/>
            </a:xfrm>
          </p:grpSpPr>
          <p:pic>
            <p:nvPicPr>
              <p:cNvPr id="92" name="Picture 3" descr="C:\Users\Enrico Diani\Desktop\Mano IME.png">
                <a:extLst>
                  <a:ext uri="{FF2B5EF4-FFF2-40B4-BE49-F238E27FC236}">
                    <a16:creationId xmlns:a16="http://schemas.microsoft.com/office/drawing/2014/main" id="{8D444E48-B90C-4C4D-8B78-86684FED3437}"/>
                  </a:ext>
                </a:extLst>
              </p:cNvPr>
              <p:cNvPicPr>
                <a:picLocks noChangeAspect="1" noChangeArrowheads="1"/>
              </p:cNvPicPr>
              <p:nvPr/>
            </p:nvPicPr>
            <p:blipFill>
              <a:blip r:embed="rId3" cstate="print"/>
              <a:srcRect/>
              <a:stretch>
                <a:fillRect/>
              </a:stretch>
            </p:blipFill>
            <p:spPr bwMode="auto">
              <a:xfrm flipH="1">
                <a:off x="5648400" y="6292800"/>
                <a:ext cx="293824" cy="360000"/>
              </a:xfrm>
              <a:prstGeom prst="rect">
                <a:avLst/>
              </a:prstGeom>
              <a:noFill/>
            </p:spPr>
          </p:pic>
          <p:sp>
            <p:nvSpPr>
              <p:cNvPr id="93" name="CasellaDiTesto 92">
                <a:extLst>
                  <a:ext uri="{FF2B5EF4-FFF2-40B4-BE49-F238E27FC236}">
                    <a16:creationId xmlns:a16="http://schemas.microsoft.com/office/drawing/2014/main" id="{7D9C4E71-557D-4491-957C-5302118E277E}"/>
                  </a:ext>
                </a:extLst>
              </p:cNvPr>
              <p:cNvSpPr txBox="1"/>
              <p:nvPr/>
            </p:nvSpPr>
            <p:spPr>
              <a:xfrm>
                <a:off x="5730011" y="6417977"/>
                <a:ext cx="95250" cy="200055"/>
              </a:xfrm>
              <a:prstGeom prst="rect">
                <a:avLst/>
              </a:prstGeom>
              <a:noFill/>
            </p:spPr>
            <p:txBody>
              <a:bodyPr wrap="square" rtlCol="0">
                <a:spAutoFit/>
              </a:bodyPr>
              <a:lstStyle/>
              <a:p>
                <a:r>
                  <a:rPr lang="it-IT" sz="700" dirty="0">
                    <a:solidFill>
                      <a:srgbClr val="146BBA"/>
                    </a:solidFill>
                  </a:rPr>
                  <a:t>6</a:t>
                </a:r>
              </a:p>
            </p:txBody>
          </p:sp>
        </p:grpSp>
        <p:grpSp>
          <p:nvGrpSpPr>
            <p:cNvPr id="89" name="Gruppo 18">
              <a:extLst>
                <a:ext uri="{FF2B5EF4-FFF2-40B4-BE49-F238E27FC236}">
                  <a16:creationId xmlns:a16="http://schemas.microsoft.com/office/drawing/2014/main" id="{739C6A44-CB52-46B2-B648-809B35DC643C}"/>
                </a:ext>
              </a:extLst>
            </p:cNvPr>
            <p:cNvGrpSpPr/>
            <p:nvPr/>
          </p:nvGrpSpPr>
          <p:grpSpPr>
            <a:xfrm>
              <a:off x="3708000" y="5328000"/>
              <a:ext cx="293824" cy="360000"/>
              <a:chOff x="1483200" y="4590000"/>
              <a:chExt cx="293824" cy="360000"/>
            </a:xfrm>
          </p:grpSpPr>
          <p:pic>
            <p:nvPicPr>
              <p:cNvPr id="90" name="Picture 3" descr="C:\Users\Enrico Diani\Desktop\Mano IME.png">
                <a:extLst>
                  <a:ext uri="{FF2B5EF4-FFF2-40B4-BE49-F238E27FC236}">
                    <a16:creationId xmlns:a16="http://schemas.microsoft.com/office/drawing/2014/main" id="{B3A60A87-FE36-4D1C-B31E-82631E30F694}"/>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91" name="CasellaDiTesto 90">
                <a:extLst>
                  <a:ext uri="{FF2B5EF4-FFF2-40B4-BE49-F238E27FC236}">
                    <a16:creationId xmlns:a16="http://schemas.microsoft.com/office/drawing/2014/main" id="{A579767B-1E46-4DED-8E6B-3CE2B3B1B230}"/>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spTree>
    <p:extLst>
      <p:ext uri="{BB962C8B-B14F-4D97-AF65-F5344CB8AC3E}">
        <p14:creationId xmlns:p14="http://schemas.microsoft.com/office/powerpoint/2010/main" val="238875249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contenuto 5">
            <a:extLst>
              <a:ext uri="{FF2B5EF4-FFF2-40B4-BE49-F238E27FC236}">
                <a16:creationId xmlns:a16="http://schemas.microsoft.com/office/drawing/2014/main" id="{FC8D93AE-3F9B-4799-863E-79954B0D2908}"/>
              </a:ext>
            </a:extLst>
          </p:cNvPr>
          <p:cNvSpPr txBox="1">
            <a:spLocks/>
          </p:cNvSpPr>
          <p:nvPr/>
        </p:nvSpPr>
        <p:spPr bwMode="auto">
          <a:xfrm>
            <a:off x="2519999" y="117348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indent="92075" algn="l">
              <a:spcBef>
                <a:spcPts val="200"/>
              </a:spcBef>
              <a:buFont typeface="Arial" pitchFamily="34" charset="0"/>
              <a:buChar char="•"/>
              <a:defRPr/>
            </a:pPr>
            <a:r>
              <a:rPr lang="en-US" sz="900" kern="0" dirty="0">
                <a:solidFill>
                  <a:schemeClr val="tx1"/>
                </a:solidFill>
                <a:latin typeface="Myriad Pro"/>
                <a:cs typeface="Calibri" pitchFamily="34" charset="0"/>
              </a:rPr>
              <a:t>Details for the “Remote ID” parameter</a:t>
            </a:r>
            <a:endParaRPr kumimoji="0" lang="en-GB" sz="900" i="0" u="none" strike="noStrike" kern="0" cap="none" spc="0" normalizeH="0" baseline="0" dirty="0">
              <a:ln>
                <a:noFill/>
              </a:ln>
              <a:solidFill>
                <a:schemeClr val="tx1"/>
              </a:solidFill>
              <a:effectLst/>
              <a:uLnTx/>
              <a:uFillTx/>
              <a:latin typeface="Myriad Pro"/>
              <a:ea typeface="+mn-ea"/>
              <a:cs typeface="Calibri" pitchFamily="34" charset="0"/>
            </a:endParaRPr>
          </a:p>
          <a:p>
            <a:pPr lvl="0" algn="l">
              <a:spcBef>
                <a:spcPts val="200"/>
              </a:spcBef>
              <a:defRPr/>
            </a:pPr>
            <a:r>
              <a:rPr lang="en-US" sz="900" b="0" kern="0" dirty="0">
                <a:solidFill>
                  <a:schemeClr val="tx1"/>
                </a:solidFill>
                <a:latin typeface="Myriad Pro"/>
                <a:cs typeface="Calibri" pitchFamily="34" charset="0"/>
              </a:rPr>
              <a:t>The “Remote ID” is the ID number of a Device, Load or Measure Group in the slave web server database.</a:t>
            </a:r>
          </a:p>
          <a:p>
            <a:pPr lvl="0" algn="l">
              <a:spcBef>
                <a:spcPts val="200"/>
              </a:spcBef>
              <a:defRPr/>
            </a:pPr>
            <a:r>
              <a:rPr lang="en-US" sz="900" b="0" kern="0" dirty="0">
                <a:solidFill>
                  <a:schemeClr val="tx1"/>
                </a:solidFill>
                <a:latin typeface="Myriad Pro"/>
                <a:cs typeface="Calibri" pitchFamily="34" charset="0"/>
              </a:rPr>
              <a:t>This unique number is assigned to a Device, Load or Measure Group during the system configuration and it is shown: </a:t>
            </a:r>
          </a:p>
          <a:p>
            <a:pPr lvl="0" algn="l">
              <a:spcBef>
                <a:spcPts val="200"/>
              </a:spcBef>
              <a:defRPr/>
            </a:pPr>
            <a:r>
              <a:rPr lang="en-GB" sz="900" b="0" kern="0" dirty="0">
                <a:solidFill>
                  <a:schemeClr val="tx1"/>
                </a:solidFill>
                <a:latin typeface="Myriad Pro"/>
                <a:cs typeface="Calibri" pitchFamily="34" charset="0"/>
              </a:rPr>
              <a:t>- </a:t>
            </a:r>
            <a:r>
              <a:rPr lang="en-US" sz="900" b="0" kern="0" dirty="0">
                <a:solidFill>
                  <a:schemeClr val="tx1"/>
                </a:solidFill>
                <a:latin typeface="Myriad Pro"/>
                <a:cs typeface="Calibri" pitchFamily="34" charset="0"/>
              </a:rPr>
              <a:t>in the “Gateway and devices” page for Devices</a:t>
            </a:r>
            <a:r>
              <a:rPr lang="en-GB" sz="700" b="0" i="1" kern="0" dirty="0">
                <a:solidFill>
                  <a:schemeClr val="tx1"/>
                </a:solidFill>
                <a:latin typeface="Myriad Pro"/>
                <a:cs typeface="Calibri" pitchFamily="34" charset="0"/>
              </a:rPr>
              <a:t> (see image below)</a:t>
            </a:r>
          </a:p>
          <a:p>
            <a:pPr lvl="0" algn="l">
              <a:spcBef>
                <a:spcPts val="200"/>
              </a:spcBef>
              <a:defRPr/>
            </a:pPr>
            <a:endParaRPr lang="en-GB" sz="900" b="0" i="1" kern="0" dirty="0">
              <a:solidFill>
                <a:schemeClr val="tx1"/>
              </a:solidFill>
              <a:latin typeface="Myriad Pro"/>
              <a:cs typeface="Calibri" pitchFamily="34" charset="0"/>
            </a:endParaRPr>
          </a:p>
          <a:p>
            <a:pPr lvl="0" algn="l">
              <a:spcBef>
                <a:spcPts val="200"/>
              </a:spcBef>
              <a:defRPr/>
            </a:pPr>
            <a:endParaRPr lang="en-GB" sz="900" b="0" i="1" kern="0" dirty="0">
              <a:solidFill>
                <a:schemeClr val="tx1"/>
              </a:solidFill>
              <a:latin typeface="Myriad Pro"/>
              <a:cs typeface="Calibri" pitchFamily="34" charset="0"/>
            </a:endParaRPr>
          </a:p>
          <a:p>
            <a:pPr lvl="0" algn="l">
              <a:spcBef>
                <a:spcPts val="200"/>
              </a:spcBef>
              <a:defRPr/>
            </a:pPr>
            <a:endParaRPr lang="en-GB" sz="900" b="0" i="1" kern="0" dirty="0">
              <a:solidFill>
                <a:schemeClr val="tx1"/>
              </a:solidFill>
              <a:latin typeface="Myriad Pro"/>
              <a:cs typeface="Calibri" pitchFamily="34" charset="0"/>
            </a:endParaRPr>
          </a:p>
          <a:p>
            <a:pPr lvl="0" algn="l">
              <a:spcBef>
                <a:spcPts val="200"/>
              </a:spcBef>
              <a:defRPr/>
            </a:pPr>
            <a:endParaRPr lang="en-GB" sz="900" b="0" i="1" kern="0" dirty="0">
              <a:solidFill>
                <a:schemeClr val="tx1"/>
              </a:solidFill>
              <a:latin typeface="Myriad Pro"/>
              <a:cs typeface="Calibri" pitchFamily="34" charset="0"/>
            </a:endParaRPr>
          </a:p>
          <a:p>
            <a:pPr lvl="0" algn="l">
              <a:spcBef>
                <a:spcPts val="200"/>
              </a:spcBef>
              <a:defRPr/>
            </a:pPr>
            <a:endParaRPr lang="en-GB" sz="900" b="0" i="1" kern="0" dirty="0">
              <a:solidFill>
                <a:schemeClr val="tx1"/>
              </a:solidFill>
              <a:latin typeface="Myriad Pro"/>
              <a:cs typeface="Calibri" pitchFamily="34" charset="0"/>
            </a:endParaRPr>
          </a:p>
          <a:p>
            <a:pPr lvl="0" algn="l">
              <a:spcBef>
                <a:spcPts val="200"/>
              </a:spcBef>
              <a:defRPr/>
            </a:pPr>
            <a:endParaRPr lang="en-GB" sz="900" b="0" i="1" kern="0" dirty="0">
              <a:solidFill>
                <a:schemeClr val="tx1"/>
              </a:solidFill>
              <a:latin typeface="Myriad Pro"/>
              <a:cs typeface="Calibri" pitchFamily="34" charset="0"/>
            </a:endParaRPr>
          </a:p>
          <a:p>
            <a:pPr lvl="0" algn="l">
              <a:spcBef>
                <a:spcPts val="200"/>
              </a:spcBef>
              <a:defRPr/>
            </a:pPr>
            <a:endParaRPr lang="en-GB" sz="900" b="0" i="1" kern="0" dirty="0">
              <a:solidFill>
                <a:schemeClr val="tx1"/>
              </a:solidFill>
              <a:latin typeface="Myriad Pro"/>
              <a:cs typeface="Calibri" pitchFamily="34" charset="0"/>
            </a:endParaRPr>
          </a:p>
          <a:p>
            <a:pPr lvl="0" algn="l">
              <a:spcBef>
                <a:spcPts val="200"/>
              </a:spcBef>
              <a:defRPr/>
            </a:pPr>
            <a:endParaRPr lang="en-GB" sz="900" b="0" i="1" kern="0" dirty="0">
              <a:solidFill>
                <a:schemeClr val="tx1"/>
              </a:solidFill>
              <a:latin typeface="Myriad Pro"/>
              <a:cs typeface="Calibri" pitchFamily="34" charset="0"/>
            </a:endParaRPr>
          </a:p>
          <a:p>
            <a:pPr lvl="0" algn="l">
              <a:spcBef>
                <a:spcPts val="200"/>
              </a:spcBef>
              <a:defRPr/>
            </a:pPr>
            <a:endParaRPr lang="en-GB" sz="900" b="0" i="1" kern="0" dirty="0">
              <a:solidFill>
                <a:schemeClr val="tx1"/>
              </a:solidFill>
              <a:latin typeface="Myriad Pro"/>
              <a:cs typeface="Calibri" pitchFamily="34" charset="0"/>
            </a:endParaRPr>
          </a:p>
          <a:p>
            <a:pPr lvl="0" algn="l">
              <a:spcBef>
                <a:spcPts val="200"/>
              </a:spcBef>
              <a:defRPr/>
            </a:pPr>
            <a:endParaRPr lang="en-GB" sz="900" b="0" i="1" kern="0" dirty="0">
              <a:solidFill>
                <a:schemeClr val="tx1"/>
              </a:solidFill>
              <a:latin typeface="Myriad Pro"/>
              <a:cs typeface="Calibri" pitchFamily="34" charset="0"/>
            </a:endParaRPr>
          </a:p>
          <a:p>
            <a:pPr lvl="0" algn="l">
              <a:spcBef>
                <a:spcPts val="200"/>
              </a:spcBef>
              <a:defRPr/>
            </a:pPr>
            <a:endParaRPr lang="en-GB" sz="900" b="0" i="1" kern="0" dirty="0">
              <a:solidFill>
                <a:schemeClr val="tx1"/>
              </a:solidFill>
              <a:latin typeface="Myriad Pro"/>
              <a:cs typeface="Calibri" pitchFamily="34" charset="0"/>
            </a:endParaRPr>
          </a:p>
          <a:p>
            <a:pPr lvl="0" algn="l">
              <a:spcBef>
                <a:spcPts val="200"/>
              </a:spcBef>
              <a:defRPr/>
            </a:pPr>
            <a:endParaRPr lang="en-GB" sz="900" b="0" i="1" kern="0" dirty="0">
              <a:solidFill>
                <a:schemeClr val="tx1"/>
              </a:solidFill>
              <a:latin typeface="Myriad Pro"/>
              <a:cs typeface="Calibri" pitchFamily="34" charset="0"/>
            </a:endParaRPr>
          </a:p>
          <a:p>
            <a:pPr lvl="0" algn="l">
              <a:spcBef>
                <a:spcPts val="200"/>
              </a:spcBef>
              <a:defRPr/>
            </a:pPr>
            <a:endParaRPr lang="en-GB" sz="900" b="0" i="1" kern="0" dirty="0">
              <a:solidFill>
                <a:schemeClr val="tx1"/>
              </a:solidFill>
              <a:latin typeface="Myriad Pro"/>
              <a:cs typeface="Calibri" pitchFamily="34" charset="0"/>
            </a:endParaRPr>
          </a:p>
          <a:p>
            <a:pPr lvl="0" algn="l">
              <a:spcBef>
                <a:spcPts val="200"/>
              </a:spcBef>
              <a:defRPr/>
            </a:pPr>
            <a:r>
              <a:rPr lang="en-GB" sz="900" b="0" kern="0" dirty="0">
                <a:solidFill>
                  <a:schemeClr val="tx1"/>
                </a:solidFill>
                <a:latin typeface="Myriad Pro"/>
                <a:cs typeface="Calibri" pitchFamily="34" charset="0"/>
              </a:rPr>
              <a:t>- in the “Load types” page for preconfigured or user-created Loads </a:t>
            </a:r>
            <a:r>
              <a:rPr lang="en-GB" sz="700" b="0" i="1" kern="0" dirty="0">
                <a:solidFill>
                  <a:schemeClr val="tx1"/>
                </a:solidFill>
                <a:latin typeface="Myriad Pro"/>
                <a:cs typeface="Calibri" pitchFamily="34" charset="0"/>
              </a:rPr>
              <a:t>(see image below)</a:t>
            </a: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r>
              <a:rPr lang="en-GB" sz="900" b="0" kern="0" dirty="0">
                <a:solidFill>
                  <a:schemeClr val="tx1"/>
                </a:solidFill>
                <a:latin typeface="Myriad Pro"/>
                <a:cs typeface="Calibri" pitchFamily="34" charset="0"/>
              </a:rPr>
              <a:t>- in the “Measure groups” page for Measure Groups</a:t>
            </a:r>
            <a:r>
              <a:rPr lang="en-GB" sz="700" b="0" i="1" kern="0" dirty="0">
                <a:solidFill>
                  <a:schemeClr val="tx1"/>
                </a:solidFill>
                <a:latin typeface="Myriad Pro"/>
                <a:cs typeface="Calibri" pitchFamily="34" charset="0"/>
              </a:rPr>
              <a:t> (see image below)</a:t>
            </a:r>
            <a:endParaRPr lang="en-GB" sz="900" b="0" kern="0" dirty="0">
              <a:solidFill>
                <a:schemeClr val="tx1"/>
              </a:solidFill>
              <a:latin typeface="Myriad Pro"/>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kumimoji="0" lang="en-GB" sz="900" b="0" i="0" u="none" strike="noStrike" kern="0" cap="none" spc="0" normalizeH="0" baseline="0" dirty="0">
              <a:ln>
                <a:noFill/>
              </a:ln>
              <a:solidFill>
                <a:schemeClr val="tx1"/>
              </a:solidFill>
              <a:effectLst/>
              <a:uLnTx/>
              <a:uFillTx/>
              <a:latin typeface="Myriad Pro"/>
              <a:ea typeface="+mn-ea"/>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kumimoji="0" lang="en-GB" sz="900" b="0" i="0" u="none" strike="noStrike" kern="0" cap="none" spc="0" normalizeH="0" baseline="0" dirty="0">
              <a:ln>
                <a:noFill/>
              </a:ln>
              <a:solidFill>
                <a:schemeClr val="tx1"/>
              </a:solidFill>
              <a:effectLst/>
              <a:uLnTx/>
              <a:uFillTx/>
              <a:latin typeface="Myriad Pro"/>
              <a:ea typeface="+mn-ea"/>
              <a:cs typeface="Calibri" pitchFamily="34" charset="0"/>
            </a:endParaRPr>
          </a:p>
        </p:txBody>
      </p:sp>
      <p:pic>
        <p:nvPicPr>
          <p:cNvPr id="2" name="Immagine 1">
            <a:extLst>
              <a:ext uri="{FF2B5EF4-FFF2-40B4-BE49-F238E27FC236}">
                <a16:creationId xmlns:a16="http://schemas.microsoft.com/office/drawing/2014/main" id="{72AD5A52-7DEF-4D67-B760-3E93C147F4F7}"/>
              </a:ext>
            </a:extLst>
          </p:cNvPr>
          <p:cNvPicPr>
            <a:picLocks noChangeAspect="1"/>
          </p:cNvPicPr>
          <p:nvPr/>
        </p:nvPicPr>
        <p:blipFill>
          <a:blip r:embed="rId2"/>
          <a:stretch>
            <a:fillRect/>
          </a:stretch>
        </p:blipFill>
        <p:spPr>
          <a:xfrm>
            <a:off x="2988000" y="4596252"/>
            <a:ext cx="2753437" cy="1980000"/>
          </a:xfrm>
          <a:prstGeom prst="rect">
            <a:avLst/>
          </a:prstGeom>
        </p:spPr>
      </p:pic>
      <p:pic>
        <p:nvPicPr>
          <p:cNvPr id="3" name="Immagine 2">
            <a:extLst>
              <a:ext uri="{FF2B5EF4-FFF2-40B4-BE49-F238E27FC236}">
                <a16:creationId xmlns:a16="http://schemas.microsoft.com/office/drawing/2014/main" id="{69061212-BE22-44D8-967A-34692E91B68D}"/>
              </a:ext>
            </a:extLst>
          </p:cNvPr>
          <p:cNvPicPr>
            <a:picLocks noChangeAspect="1"/>
          </p:cNvPicPr>
          <p:nvPr/>
        </p:nvPicPr>
        <p:blipFill>
          <a:blip r:embed="rId3"/>
          <a:stretch>
            <a:fillRect/>
          </a:stretch>
        </p:blipFill>
        <p:spPr>
          <a:xfrm>
            <a:off x="2988000" y="7008252"/>
            <a:ext cx="2753437" cy="1980000"/>
          </a:xfrm>
          <a:prstGeom prst="rect">
            <a:avLst/>
          </a:prstGeom>
        </p:spPr>
      </p:pic>
      <p:sp>
        <p:nvSpPr>
          <p:cNvPr id="12" name="Rettangolo 11">
            <a:extLst>
              <a:ext uri="{FF2B5EF4-FFF2-40B4-BE49-F238E27FC236}">
                <a16:creationId xmlns:a16="http://schemas.microsoft.com/office/drawing/2014/main" id="{A40EE8BB-9AB3-4FE8-ABE8-2F4C1DFAD177}"/>
              </a:ext>
            </a:extLst>
          </p:cNvPr>
          <p:cNvSpPr/>
          <p:nvPr/>
        </p:nvSpPr>
        <p:spPr bwMode="auto">
          <a:xfrm>
            <a:off x="4198779" y="5251260"/>
            <a:ext cx="769620" cy="143510"/>
          </a:xfrm>
          <a:prstGeom prst="rect">
            <a:avLst/>
          </a:prstGeom>
          <a:noFill/>
          <a:ln w="12700"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sp>
        <p:nvSpPr>
          <p:cNvPr id="13" name="Rettangolo 12">
            <a:extLst>
              <a:ext uri="{FF2B5EF4-FFF2-40B4-BE49-F238E27FC236}">
                <a16:creationId xmlns:a16="http://schemas.microsoft.com/office/drawing/2014/main" id="{8A622586-063B-479E-B795-ACDD2724CFDF}"/>
              </a:ext>
            </a:extLst>
          </p:cNvPr>
          <p:cNvSpPr/>
          <p:nvPr/>
        </p:nvSpPr>
        <p:spPr bwMode="auto">
          <a:xfrm>
            <a:off x="4198779" y="7818449"/>
            <a:ext cx="769620" cy="143510"/>
          </a:xfrm>
          <a:prstGeom prst="rect">
            <a:avLst/>
          </a:prstGeom>
          <a:noFill/>
          <a:ln w="12700"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grpSp>
        <p:nvGrpSpPr>
          <p:cNvPr id="10" name="Gruppo 9">
            <a:extLst>
              <a:ext uri="{FF2B5EF4-FFF2-40B4-BE49-F238E27FC236}">
                <a16:creationId xmlns:a16="http://schemas.microsoft.com/office/drawing/2014/main" id="{BC6A3FBD-5CF7-425C-95AD-E998A7C8E4DF}"/>
              </a:ext>
            </a:extLst>
          </p:cNvPr>
          <p:cNvGrpSpPr/>
          <p:nvPr/>
        </p:nvGrpSpPr>
        <p:grpSpPr>
          <a:xfrm>
            <a:off x="2988000" y="2160000"/>
            <a:ext cx="2753437" cy="1980000"/>
            <a:chOff x="2988000" y="2160000"/>
            <a:chExt cx="2753437" cy="1980000"/>
          </a:xfrm>
        </p:grpSpPr>
        <p:pic>
          <p:nvPicPr>
            <p:cNvPr id="11" name="Immagine 10">
              <a:extLst>
                <a:ext uri="{FF2B5EF4-FFF2-40B4-BE49-F238E27FC236}">
                  <a16:creationId xmlns:a16="http://schemas.microsoft.com/office/drawing/2014/main" id="{13D062C4-FD1E-4114-A4A7-B9E337FFFEE5}"/>
                </a:ext>
              </a:extLst>
            </p:cNvPr>
            <p:cNvPicPr>
              <a:picLocks noChangeAspect="1"/>
            </p:cNvPicPr>
            <p:nvPr/>
          </p:nvPicPr>
          <p:blipFill>
            <a:blip r:embed="rId4"/>
            <a:stretch>
              <a:fillRect/>
            </a:stretch>
          </p:blipFill>
          <p:spPr>
            <a:xfrm>
              <a:off x="2988000" y="2160000"/>
              <a:ext cx="2753437" cy="1980000"/>
            </a:xfrm>
            <a:prstGeom prst="rect">
              <a:avLst/>
            </a:prstGeom>
          </p:spPr>
        </p:pic>
        <p:sp>
          <p:nvSpPr>
            <p:cNvPr id="17" name="Rettangolo 16">
              <a:extLst>
                <a:ext uri="{FF2B5EF4-FFF2-40B4-BE49-F238E27FC236}">
                  <a16:creationId xmlns:a16="http://schemas.microsoft.com/office/drawing/2014/main" id="{60963E84-2C0B-4372-9B57-D7F92129DA09}"/>
                </a:ext>
              </a:extLst>
            </p:cNvPr>
            <p:cNvSpPr/>
            <p:nvPr/>
          </p:nvSpPr>
          <p:spPr bwMode="auto">
            <a:xfrm>
              <a:off x="4216762" y="3622895"/>
              <a:ext cx="769620" cy="143510"/>
            </a:xfrm>
            <a:prstGeom prst="rect">
              <a:avLst/>
            </a:prstGeom>
            <a:noFill/>
            <a:ln w="12700"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grpSp>
    </p:spTree>
    <p:extLst>
      <p:ext uri="{BB962C8B-B14F-4D97-AF65-F5344CB8AC3E}">
        <p14:creationId xmlns:p14="http://schemas.microsoft.com/office/powerpoint/2010/main" val="27389366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egnaposto contenuto 5">
            <a:extLst>
              <a:ext uri="{FF2B5EF4-FFF2-40B4-BE49-F238E27FC236}">
                <a16:creationId xmlns:a16="http://schemas.microsoft.com/office/drawing/2014/main" id="{5C99A4C6-BCD2-4BA7-A9CA-C0BD1729469B}"/>
              </a:ext>
            </a:extLst>
          </p:cNvPr>
          <p:cNvSpPr txBox="1">
            <a:spLocks/>
          </p:cNvSpPr>
          <p:nvPr/>
        </p:nvSpPr>
        <p:spPr bwMode="auto">
          <a:xfrm>
            <a:off x="2519999" y="117348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indent="92075" algn="l">
              <a:spcBef>
                <a:spcPts val="200"/>
              </a:spcBef>
              <a:buFont typeface="Arial" pitchFamily="34" charset="0"/>
              <a:buChar char="•"/>
              <a:defRPr/>
            </a:pPr>
            <a:r>
              <a:rPr lang="en-GB" sz="900" kern="0" dirty="0">
                <a:solidFill>
                  <a:schemeClr val="tx1"/>
                </a:solidFill>
                <a:latin typeface="Myriad Pro"/>
                <a:cs typeface="Calibri" pitchFamily="34" charset="0"/>
              </a:rPr>
              <a:t>Description of the device selection button</a:t>
            </a:r>
          </a:p>
          <a:p>
            <a:pPr lvl="0" algn="l">
              <a:spcBef>
                <a:spcPts val="200"/>
              </a:spcBef>
              <a:defRPr/>
            </a:pPr>
            <a:endParaRPr kumimoji="0" lang="en-GB" sz="900" b="0" i="0" u="none" strike="noStrike" kern="0" cap="none" spc="0" normalizeH="0" baseline="0" noProof="0" dirty="0">
              <a:ln>
                <a:noFill/>
              </a:ln>
              <a:solidFill>
                <a:schemeClr val="tx1"/>
              </a:solidFill>
              <a:effectLst/>
              <a:uLnTx/>
              <a:uFillTx/>
              <a:latin typeface="Myriad Pro"/>
              <a:ea typeface="+mn-ea"/>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kumimoji="0" lang="en-GB" sz="900" b="0" i="0" u="none" strike="noStrike" kern="0" cap="none" spc="0" normalizeH="0" baseline="0" noProof="0" dirty="0">
              <a:ln>
                <a:noFill/>
              </a:ln>
              <a:solidFill>
                <a:schemeClr val="tx1"/>
              </a:solidFill>
              <a:effectLst/>
              <a:uLnTx/>
              <a:uFillTx/>
              <a:latin typeface="Myriad Pro"/>
              <a:ea typeface="+mn-ea"/>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kumimoji="0" lang="en-GB" sz="900" b="0" i="0" u="none" strike="noStrike" kern="0" cap="none" spc="0" normalizeH="0" baseline="0" noProof="0" dirty="0">
              <a:ln>
                <a:noFill/>
              </a:ln>
              <a:solidFill>
                <a:schemeClr val="tx1"/>
              </a:solidFill>
              <a:effectLst/>
              <a:uLnTx/>
              <a:uFillTx/>
              <a:latin typeface="Myriad Pro"/>
              <a:ea typeface="+mn-ea"/>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marL="228600" indent="-228600" algn="l">
              <a:spcBef>
                <a:spcPts val="200"/>
              </a:spcBef>
              <a:defRPr/>
            </a:pPr>
            <a:endParaRPr lang="en-GB" sz="900" b="0" kern="0" dirty="0">
              <a:solidFill>
                <a:schemeClr val="tx1"/>
              </a:solidFill>
              <a:latin typeface="Myriad Pro"/>
              <a:cs typeface="Calibri" pitchFamily="34" charset="0"/>
            </a:endParaRPr>
          </a:p>
          <a:p>
            <a:pPr marL="228600" indent="-228600" algn="l">
              <a:spcBef>
                <a:spcPts val="200"/>
              </a:spcBef>
              <a:defRPr/>
            </a:pPr>
            <a:endParaRPr lang="en-GB" sz="900" b="0" kern="0" dirty="0">
              <a:solidFill>
                <a:schemeClr val="tx1"/>
              </a:solidFill>
              <a:latin typeface="Myriad Pro"/>
              <a:cs typeface="Calibri" pitchFamily="34" charset="0"/>
            </a:endParaRPr>
          </a:p>
          <a:p>
            <a:pPr marL="228600" indent="-228600" algn="l">
              <a:spcBef>
                <a:spcPts val="200"/>
              </a:spcBef>
              <a:buFontTx/>
              <a:buAutoNum type="arabicPeriod"/>
              <a:defRPr/>
            </a:pPr>
            <a:r>
              <a:rPr lang="en-GB" sz="900" b="0" kern="0" dirty="0">
                <a:solidFill>
                  <a:schemeClr val="tx1"/>
                </a:solidFill>
                <a:latin typeface="Myriad Pro"/>
                <a:cs typeface="Calibri" pitchFamily="34" charset="0"/>
              </a:rPr>
              <a:t>Modbus Address </a:t>
            </a:r>
            <a:r>
              <a:rPr lang="en-GB" sz="700" b="0" i="1" kern="0" dirty="0">
                <a:solidFill>
                  <a:schemeClr val="tx1"/>
                </a:solidFill>
                <a:latin typeface="Myriad Pro"/>
                <a:cs typeface="Calibri" pitchFamily="34" charset="0"/>
              </a:rPr>
              <a:t>(fixed value equal to 247)</a:t>
            </a:r>
            <a:r>
              <a:rPr lang="en-GB" sz="900" b="0" kern="0" dirty="0">
                <a:solidFill>
                  <a:schemeClr val="tx1"/>
                </a:solidFill>
                <a:latin typeface="Myriad Pro"/>
                <a:cs typeface="Calibri" pitchFamily="34" charset="0"/>
              </a:rPr>
              <a:t> - Indication of the virtual device type:</a:t>
            </a:r>
            <a:br>
              <a:rPr lang="en-GB" sz="900" b="0" kern="0" dirty="0">
                <a:solidFill>
                  <a:schemeClr val="tx1"/>
                </a:solidFill>
                <a:latin typeface="Myriad Pro"/>
                <a:cs typeface="Calibri" pitchFamily="34" charset="0"/>
              </a:rPr>
            </a:br>
            <a:r>
              <a:rPr lang="en-GB" sz="900" b="0" kern="0" dirty="0">
                <a:solidFill>
                  <a:schemeClr val="tx1"/>
                </a:solidFill>
                <a:latin typeface="Myriad Pro"/>
                <a:cs typeface="Calibri" pitchFamily="34" charset="0"/>
              </a:rPr>
              <a:t>247 - 1XXXX = Positive active energy of the Device with ID = XXXX</a:t>
            </a:r>
            <a:br>
              <a:rPr lang="en-GB" sz="900" b="0" kern="0" dirty="0">
                <a:solidFill>
                  <a:schemeClr val="tx1"/>
                </a:solidFill>
                <a:latin typeface="Myriad Pro"/>
                <a:cs typeface="Calibri" pitchFamily="34" charset="0"/>
              </a:rPr>
            </a:br>
            <a:r>
              <a:rPr lang="en-GB" sz="900" b="0" kern="0" dirty="0">
                <a:solidFill>
                  <a:schemeClr val="tx1"/>
                </a:solidFill>
                <a:latin typeface="Myriad Pro"/>
                <a:cs typeface="Calibri" pitchFamily="34" charset="0"/>
              </a:rPr>
              <a:t>247 - 2YYYY = Positive active energy of the Load with ID = YYYY</a:t>
            </a:r>
            <a:br>
              <a:rPr lang="en-GB" sz="900" b="0" kern="0" dirty="0">
                <a:solidFill>
                  <a:schemeClr val="tx1"/>
                </a:solidFill>
                <a:latin typeface="Myriad Pro"/>
                <a:cs typeface="Calibri" pitchFamily="34" charset="0"/>
              </a:rPr>
            </a:br>
            <a:r>
              <a:rPr lang="en-GB" sz="900" b="0" kern="0" dirty="0">
                <a:solidFill>
                  <a:schemeClr val="tx1"/>
                </a:solidFill>
                <a:latin typeface="Myriad Pro"/>
                <a:cs typeface="Calibri" pitchFamily="34" charset="0"/>
              </a:rPr>
              <a:t>247 - 3ZZZZ = Positive active energy of the Measure Group with ID = ZZZZ</a:t>
            </a:r>
            <a:br>
              <a:rPr lang="en-GB" sz="900" b="0" kern="0" dirty="0">
                <a:solidFill>
                  <a:schemeClr val="tx1"/>
                </a:solidFill>
                <a:latin typeface="Myriad Pro"/>
                <a:cs typeface="Calibri" pitchFamily="34" charset="0"/>
              </a:rPr>
            </a:br>
            <a:r>
              <a:rPr lang="en-GB" sz="900" b="0" kern="0" dirty="0">
                <a:solidFill>
                  <a:schemeClr val="tx1"/>
                </a:solidFill>
                <a:latin typeface="Myriad Pro"/>
                <a:cs typeface="Calibri" pitchFamily="34" charset="0"/>
              </a:rPr>
              <a:t>247 - 29999 = Total Positive active energy of all Electrical Loads</a:t>
            </a:r>
          </a:p>
          <a:p>
            <a:pPr marL="228600" lvl="0" indent="-228600" algn="l">
              <a:spcBef>
                <a:spcPts val="200"/>
              </a:spcBef>
              <a:buAutoNum type="arabicPeriod"/>
              <a:defRPr/>
            </a:pPr>
            <a:r>
              <a:rPr lang="en-GB" sz="900" b="0" kern="0" dirty="0">
                <a:solidFill>
                  <a:schemeClr val="tx1"/>
                </a:solidFill>
                <a:latin typeface="Myriad Pro"/>
                <a:cs typeface="Calibri" pitchFamily="34" charset="0"/>
              </a:rPr>
              <a:t>Name of the device</a:t>
            </a:r>
          </a:p>
          <a:p>
            <a:pPr marL="228600" lvl="0" indent="-228600" algn="l">
              <a:spcBef>
                <a:spcPts val="200"/>
              </a:spcBef>
              <a:buAutoNum type="arabicPeriod"/>
              <a:defRPr/>
            </a:pPr>
            <a:r>
              <a:rPr lang="en-GB" sz="900" b="0" kern="0" dirty="0">
                <a:solidFill>
                  <a:schemeClr val="tx1"/>
                </a:solidFill>
                <a:latin typeface="Myriad Pro"/>
                <a:cs typeface="Calibri" pitchFamily="34" charset="0"/>
              </a:rPr>
              <a:t>Device status</a:t>
            </a:r>
          </a:p>
          <a:p>
            <a:pPr marL="0" lvl="1" indent="447675" algn="l">
              <a:spcBef>
                <a:spcPts val="200"/>
              </a:spcBef>
              <a:defRPr/>
            </a:pPr>
            <a:r>
              <a:rPr lang="en-GB" sz="900" b="0" kern="0" dirty="0">
                <a:solidFill>
                  <a:schemeClr val="tx1"/>
                </a:solidFill>
                <a:latin typeface="Myriad Pro"/>
                <a:cs typeface="Calibri" pitchFamily="34" charset="0"/>
              </a:rPr>
              <a:t>On</a:t>
            </a:r>
          </a:p>
          <a:p>
            <a:pPr marL="0" lvl="1" indent="447675" algn="l">
              <a:spcBef>
                <a:spcPts val="200"/>
              </a:spcBef>
              <a:defRPr/>
            </a:pPr>
            <a:r>
              <a:rPr lang="en-GB" sz="900" b="0" kern="0" dirty="0">
                <a:solidFill>
                  <a:schemeClr val="tx1"/>
                </a:solidFill>
                <a:latin typeface="Myriad Pro"/>
                <a:cs typeface="Calibri" pitchFamily="34" charset="0"/>
              </a:rPr>
              <a:t>Off</a:t>
            </a:r>
          </a:p>
          <a:p>
            <a:pPr marL="0" lvl="1" indent="447675" algn="l">
              <a:spcBef>
                <a:spcPts val="200"/>
              </a:spcBef>
              <a:defRPr/>
            </a:pPr>
            <a:r>
              <a:rPr lang="en-GB" sz="900" b="0" kern="0" dirty="0">
                <a:solidFill>
                  <a:schemeClr val="tx1"/>
                </a:solidFill>
                <a:latin typeface="Myriad Pro"/>
                <a:cs typeface="Calibri" pitchFamily="34" charset="0"/>
              </a:rPr>
              <a:t>Communication error</a:t>
            </a:r>
          </a:p>
        </p:txBody>
      </p:sp>
      <p:grpSp>
        <p:nvGrpSpPr>
          <p:cNvPr id="17" name="Gruppo 16">
            <a:extLst>
              <a:ext uri="{FF2B5EF4-FFF2-40B4-BE49-F238E27FC236}">
                <a16:creationId xmlns:a16="http://schemas.microsoft.com/office/drawing/2014/main" id="{8C54F2A6-25D8-4E1F-81A4-3E145CF735DC}"/>
              </a:ext>
            </a:extLst>
          </p:cNvPr>
          <p:cNvGrpSpPr/>
          <p:nvPr/>
        </p:nvGrpSpPr>
        <p:grpSpPr>
          <a:xfrm>
            <a:off x="2844000" y="3996662"/>
            <a:ext cx="165334" cy="492013"/>
            <a:chOff x="2844000" y="3707906"/>
            <a:chExt cx="165334" cy="492013"/>
          </a:xfrm>
        </p:grpSpPr>
        <p:pic>
          <p:nvPicPr>
            <p:cNvPr id="18" name="Picture 4">
              <a:extLst>
                <a:ext uri="{FF2B5EF4-FFF2-40B4-BE49-F238E27FC236}">
                  <a16:creationId xmlns:a16="http://schemas.microsoft.com/office/drawing/2014/main" id="{31081E18-E221-46FF-A4D2-062A7142FA1F}"/>
                </a:ext>
              </a:extLst>
            </p:cNvPr>
            <p:cNvPicPr>
              <a:picLocks noChangeAspect="1" noChangeArrowheads="1"/>
            </p:cNvPicPr>
            <p:nvPr/>
          </p:nvPicPr>
          <p:blipFill>
            <a:blip r:embed="rId3" cstate="print"/>
            <a:srcRect/>
            <a:stretch>
              <a:fillRect/>
            </a:stretch>
          </p:blipFill>
          <p:spPr bwMode="auto">
            <a:xfrm>
              <a:off x="2844000" y="3707906"/>
              <a:ext cx="161280" cy="144000"/>
            </a:xfrm>
            <a:prstGeom prst="roundRect">
              <a:avLst/>
            </a:prstGeom>
            <a:noFill/>
            <a:ln w="9525">
              <a:noFill/>
              <a:miter lim="800000"/>
              <a:headEnd/>
              <a:tailEnd/>
            </a:ln>
          </p:spPr>
        </p:pic>
        <p:pic>
          <p:nvPicPr>
            <p:cNvPr id="19" name="Picture 6">
              <a:extLst>
                <a:ext uri="{FF2B5EF4-FFF2-40B4-BE49-F238E27FC236}">
                  <a16:creationId xmlns:a16="http://schemas.microsoft.com/office/drawing/2014/main" id="{7FCC8996-B144-4F46-A992-46B9DD413FDA}"/>
                </a:ext>
              </a:extLst>
            </p:cNvPr>
            <p:cNvPicPr>
              <a:picLocks noChangeAspect="1" noChangeArrowheads="1"/>
            </p:cNvPicPr>
            <p:nvPr/>
          </p:nvPicPr>
          <p:blipFill>
            <a:blip r:embed="rId4" cstate="print"/>
            <a:srcRect/>
            <a:stretch>
              <a:fillRect/>
            </a:stretch>
          </p:blipFill>
          <p:spPr bwMode="auto">
            <a:xfrm>
              <a:off x="2844000" y="3880649"/>
              <a:ext cx="155077" cy="144000"/>
            </a:xfrm>
            <a:prstGeom prst="roundRect">
              <a:avLst/>
            </a:prstGeom>
            <a:noFill/>
            <a:ln w="9525">
              <a:noFill/>
              <a:miter lim="800000"/>
              <a:headEnd/>
              <a:tailEnd/>
            </a:ln>
          </p:spPr>
        </p:pic>
        <p:pic>
          <p:nvPicPr>
            <p:cNvPr id="20" name="Picture 3">
              <a:extLst>
                <a:ext uri="{FF2B5EF4-FFF2-40B4-BE49-F238E27FC236}">
                  <a16:creationId xmlns:a16="http://schemas.microsoft.com/office/drawing/2014/main" id="{C1D71AF8-EB4C-4763-8D42-7BB2DB19730F}"/>
                </a:ext>
              </a:extLst>
            </p:cNvPr>
            <p:cNvPicPr>
              <a:picLocks noChangeAspect="1" noChangeArrowheads="1"/>
            </p:cNvPicPr>
            <p:nvPr/>
          </p:nvPicPr>
          <p:blipFill>
            <a:blip r:embed="rId5" cstate="print"/>
            <a:srcRect/>
            <a:stretch>
              <a:fillRect/>
            </a:stretch>
          </p:blipFill>
          <p:spPr bwMode="auto">
            <a:xfrm>
              <a:off x="2844001" y="4055919"/>
              <a:ext cx="165333" cy="144000"/>
            </a:xfrm>
            <a:prstGeom prst="roundRect">
              <a:avLst/>
            </a:prstGeom>
            <a:noFill/>
            <a:ln w="9525">
              <a:noFill/>
              <a:miter lim="800000"/>
              <a:headEnd/>
              <a:tailEnd/>
            </a:ln>
          </p:spPr>
        </p:pic>
      </p:grpSp>
      <p:pic>
        <p:nvPicPr>
          <p:cNvPr id="21" name="Immagine 20">
            <a:extLst>
              <a:ext uri="{FF2B5EF4-FFF2-40B4-BE49-F238E27FC236}">
                <a16:creationId xmlns:a16="http://schemas.microsoft.com/office/drawing/2014/main" id="{EA727F44-3240-4FF4-BD76-727345C11186}"/>
              </a:ext>
            </a:extLst>
          </p:cNvPr>
          <p:cNvPicPr>
            <a:picLocks noChangeAspect="1"/>
          </p:cNvPicPr>
          <p:nvPr/>
        </p:nvPicPr>
        <p:blipFill>
          <a:blip r:embed="rId6"/>
          <a:stretch>
            <a:fillRect/>
          </a:stretch>
        </p:blipFill>
        <p:spPr>
          <a:xfrm>
            <a:off x="2988000" y="1728000"/>
            <a:ext cx="2250000" cy="540000"/>
          </a:xfrm>
          <a:prstGeom prst="rect">
            <a:avLst/>
          </a:prstGeom>
        </p:spPr>
      </p:pic>
      <p:grpSp>
        <p:nvGrpSpPr>
          <p:cNvPr id="22" name="Gruppo 21">
            <a:extLst>
              <a:ext uri="{FF2B5EF4-FFF2-40B4-BE49-F238E27FC236}">
                <a16:creationId xmlns:a16="http://schemas.microsoft.com/office/drawing/2014/main" id="{B172D01B-836A-4450-8B24-400B17F032BD}"/>
              </a:ext>
            </a:extLst>
          </p:cNvPr>
          <p:cNvGrpSpPr/>
          <p:nvPr/>
        </p:nvGrpSpPr>
        <p:grpSpPr>
          <a:xfrm>
            <a:off x="2575780" y="1742711"/>
            <a:ext cx="453481" cy="488007"/>
            <a:chOff x="2575780" y="1742711"/>
            <a:chExt cx="453481" cy="488007"/>
          </a:xfrm>
        </p:grpSpPr>
        <p:sp>
          <p:nvSpPr>
            <p:cNvPr id="24" name="CasellaDiTesto 20">
              <a:extLst>
                <a:ext uri="{FF2B5EF4-FFF2-40B4-BE49-F238E27FC236}">
                  <a16:creationId xmlns:a16="http://schemas.microsoft.com/office/drawing/2014/main" id="{67C60F54-D648-4DF0-BC58-04F8E2B674AC}"/>
                </a:ext>
              </a:extLst>
            </p:cNvPr>
            <p:cNvSpPr txBox="1">
              <a:spLocks noChangeArrowheads="1"/>
            </p:cNvSpPr>
            <p:nvPr/>
          </p:nvSpPr>
          <p:spPr bwMode="auto">
            <a:xfrm>
              <a:off x="2575780" y="1742711"/>
              <a:ext cx="141061" cy="230832"/>
            </a:xfrm>
            <a:prstGeom prst="rect">
              <a:avLst/>
            </a:prstGeom>
            <a:noFill/>
            <a:ln w="9525">
              <a:noFill/>
              <a:miter lim="800000"/>
              <a:headEnd/>
              <a:tailEnd/>
            </a:ln>
          </p:spPr>
          <p:txBody>
            <a:bodyPr wrap="square">
              <a:spAutoFit/>
            </a:bodyPr>
            <a:lstStyle/>
            <a:p>
              <a:r>
                <a:rPr lang="it-IT" sz="900" b="0" kern="0" dirty="0">
                  <a:solidFill>
                    <a:schemeClr val="tx1"/>
                  </a:solidFill>
                  <a:latin typeface="Myriad Pro"/>
                  <a:cs typeface="Calibri" pitchFamily="34" charset="0"/>
                </a:rPr>
                <a:t>2</a:t>
              </a:r>
            </a:p>
          </p:txBody>
        </p:sp>
        <p:sp>
          <p:nvSpPr>
            <p:cNvPr id="25" name="CasellaDiTesto 24">
              <a:extLst>
                <a:ext uri="{FF2B5EF4-FFF2-40B4-BE49-F238E27FC236}">
                  <a16:creationId xmlns:a16="http://schemas.microsoft.com/office/drawing/2014/main" id="{5DB0C1AA-E98A-4595-8F75-507060A27C03}"/>
                </a:ext>
              </a:extLst>
            </p:cNvPr>
            <p:cNvSpPr txBox="1">
              <a:spLocks noChangeArrowheads="1"/>
            </p:cNvSpPr>
            <p:nvPr/>
          </p:nvSpPr>
          <p:spPr bwMode="auto">
            <a:xfrm>
              <a:off x="2575780" y="1999886"/>
              <a:ext cx="141061" cy="230832"/>
            </a:xfrm>
            <a:prstGeom prst="rect">
              <a:avLst/>
            </a:prstGeom>
            <a:noFill/>
            <a:ln w="9525">
              <a:noFill/>
              <a:miter lim="800000"/>
              <a:headEnd/>
              <a:tailEnd/>
            </a:ln>
          </p:spPr>
          <p:txBody>
            <a:bodyPr wrap="square">
              <a:spAutoFit/>
            </a:bodyPr>
            <a:lstStyle/>
            <a:p>
              <a:r>
                <a:rPr lang="it-IT" sz="900" b="0" kern="0" dirty="0">
                  <a:solidFill>
                    <a:schemeClr val="tx1"/>
                  </a:solidFill>
                  <a:latin typeface="Myriad Pro"/>
                  <a:cs typeface="Calibri" pitchFamily="34" charset="0"/>
                </a:rPr>
                <a:t>1</a:t>
              </a:r>
            </a:p>
          </p:txBody>
        </p:sp>
        <p:cxnSp>
          <p:nvCxnSpPr>
            <p:cNvPr id="26" name="Connettore 1 42">
              <a:extLst>
                <a:ext uri="{FF2B5EF4-FFF2-40B4-BE49-F238E27FC236}">
                  <a16:creationId xmlns:a16="http://schemas.microsoft.com/office/drawing/2014/main" id="{FFC186B3-90E8-44A7-8560-1B23794B8C4B}"/>
                </a:ext>
              </a:extLst>
            </p:cNvPr>
            <p:cNvCxnSpPr/>
            <p:nvPr/>
          </p:nvCxnSpPr>
          <p:spPr>
            <a:xfrm>
              <a:off x="2762561" y="2116001"/>
              <a:ext cx="266700"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27" name="Connettore 1 47">
              <a:extLst>
                <a:ext uri="{FF2B5EF4-FFF2-40B4-BE49-F238E27FC236}">
                  <a16:creationId xmlns:a16="http://schemas.microsoft.com/office/drawing/2014/main" id="{0A6C243C-A85B-4B74-BA70-61BC0A73C1AF}"/>
                </a:ext>
              </a:extLst>
            </p:cNvPr>
            <p:cNvCxnSpPr/>
            <p:nvPr/>
          </p:nvCxnSpPr>
          <p:spPr>
            <a:xfrm>
              <a:off x="2762561" y="1858826"/>
              <a:ext cx="266700"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grpSp>
      <p:grpSp>
        <p:nvGrpSpPr>
          <p:cNvPr id="28" name="Gruppo 27">
            <a:extLst>
              <a:ext uri="{FF2B5EF4-FFF2-40B4-BE49-F238E27FC236}">
                <a16:creationId xmlns:a16="http://schemas.microsoft.com/office/drawing/2014/main" id="{E5777470-60D1-4F5C-8A20-9A565F3B75F6}"/>
              </a:ext>
            </a:extLst>
          </p:cNvPr>
          <p:cNvGrpSpPr/>
          <p:nvPr/>
        </p:nvGrpSpPr>
        <p:grpSpPr>
          <a:xfrm>
            <a:off x="4468017" y="2233476"/>
            <a:ext cx="130175" cy="456257"/>
            <a:chOff x="4429917" y="2233476"/>
            <a:chExt cx="130175" cy="456257"/>
          </a:xfrm>
        </p:grpSpPr>
        <p:sp>
          <p:nvSpPr>
            <p:cNvPr id="40" name="CasellaDiTesto 17">
              <a:extLst>
                <a:ext uri="{FF2B5EF4-FFF2-40B4-BE49-F238E27FC236}">
                  <a16:creationId xmlns:a16="http://schemas.microsoft.com/office/drawing/2014/main" id="{3C05673C-1FD1-493D-875B-2A024A33A364}"/>
                </a:ext>
              </a:extLst>
            </p:cNvPr>
            <p:cNvSpPr txBox="1">
              <a:spLocks noChangeArrowheads="1"/>
            </p:cNvSpPr>
            <p:nvPr/>
          </p:nvSpPr>
          <p:spPr bwMode="auto">
            <a:xfrm>
              <a:off x="4429917" y="2458901"/>
              <a:ext cx="130175" cy="230832"/>
            </a:xfrm>
            <a:prstGeom prst="rect">
              <a:avLst/>
            </a:prstGeom>
            <a:noFill/>
            <a:ln w="9525">
              <a:noFill/>
              <a:miter lim="800000"/>
              <a:headEnd/>
              <a:tailEnd/>
            </a:ln>
          </p:spPr>
          <p:txBody>
            <a:bodyPr wrap="square">
              <a:spAutoFit/>
            </a:bodyPr>
            <a:lstStyle/>
            <a:p>
              <a:pPr algn="ctr"/>
              <a:r>
                <a:rPr lang="it-IT" sz="900" b="0" kern="0" dirty="0">
                  <a:solidFill>
                    <a:schemeClr val="tx1"/>
                  </a:solidFill>
                  <a:latin typeface="Myriad Pro"/>
                  <a:cs typeface="Calibri" pitchFamily="34" charset="0"/>
                </a:rPr>
                <a:t>3</a:t>
              </a:r>
            </a:p>
          </p:txBody>
        </p:sp>
        <p:cxnSp>
          <p:nvCxnSpPr>
            <p:cNvPr id="41" name="Connettore 1 43">
              <a:extLst>
                <a:ext uri="{FF2B5EF4-FFF2-40B4-BE49-F238E27FC236}">
                  <a16:creationId xmlns:a16="http://schemas.microsoft.com/office/drawing/2014/main" id="{2CAEB870-88A4-4293-A981-71155DE8C838}"/>
                </a:ext>
              </a:extLst>
            </p:cNvPr>
            <p:cNvCxnSpPr/>
            <p:nvPr/>
          </p:nvCxnSpPr>
          <p:spPr>
            <a:xfrm rot="5400000">
              <a:off x="4356888" y="2366826"/>
              <a:ext cx="266700"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32473657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5">
            <a:extLst>
              <a:ext uri="{FF2B5EF4-FFF2-40B4-BE49-F238E27FC236}">
                <a16:creationId xmlns:a16="http://schemas.microsoft.com/office/drawing/2014/main" id="{9432634A-9A10-46EA-BD9E-BF0DEEB207B3}"/>
              </a:ext>
            </a:extLst>
          </p:cNvPr>
          <p:cNvSpPr txBox="1">
            <a:spLocks/>
          </p:cNvSpPr>
          <p:nvPr/>
        </p:nvSpPr>
        <p:spPr>
          <a:xfrm>
            <a:off x="2519999" y="1173163"/>
            <a:ext cx="4032000" cy="8028000"/>
          </a:xfrm>
          <a:prstGeom prst="rect">
            <a:avLst/>
          </a:prstGeom>
        </p:spPr>
        <p:txBody>
          <a:bodyPr/>
          <a:lstStyle>
            <a:lvl1pPr marL="342900" indent="-342900" algn="l" rtl="0" eaLnBrk="0" fontAlgn="base" hangingPunct="0">
              <a:spcBef>
                <a:spcPct val="20000"/>
              </a:spcBef>
              <a:spcAft>
                <a:spcPct val="0"/>
              </a:spcAft>
              <a:buChar char="•"/>
              <a:defRPr sz="900">
                <a:solidFill>
                  <a:schemeClr val="tx1"/>
                </a:solidFill>
                <a:latin typeface="Myriad Pro" pitchFamily="34" charset="0"/>
                <a:ea typeface="+mn-ea"/>
                <a:cs typeface="Calibri" pitchFamily="34" charset="0"/>
              </a:defRPr>
            </a:lvl1pPr>
            <a:lvl2pPr marL="742950" indent="-28575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2pPr>
            <a:lvl3pPr marL="11430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3pPr>
            <a:lvl4pPr marL="16002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4pPr>
            <a:lvl5pPr marL="20574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5pPr>
            <a:lvl6pPr marL="2514600" indent="-228600" algn="l" rtl="0" fontAlgn="base">
              <a:spcBef>
                <a:spcPct val="20000"/>
              </a:spcBef>
              <a:spcAft>
                <a:spcPct val="0"/>
              </a:spcAft>
              <a:buChar char="»"/>
              <a:defRPr sz="1400">
                <a:solidFill>
                  <a:schemeClr val="tx1"/>
                </a:solidFill>
                <a:latin typeface="+mn-lt"/>
              </a:defRPr>
            </a:lvl6pPr>
            <a:lvl7pPr marL="2971800" indent="-228600" algn="l" rtl="0" fontAlgn="base">
              <a:spcBef>
                <a:spcPct val="20000"/>
              </a:spcBef>
              <a:spcAft>
                <a:spcPct val="0"/>
              </a:spcAft>
              <a:buChar char="»"/>
              <a:defRPr sz="1400">
                <a:solidFill>
                  <a:schemeClr val="tx1"/>
                </a:solidFill>
                <a:latin typeface="+mn-lt"/>
              </a:defRPr>
            </a:lvl7pPr>
            <a:lvl8pPr marL="3429000" indent="-228600" algn="l" rtl="0" fontAlgn="base">
              <a:spcBef>
                <a:spcPct val="20000"/>
              </a:spcBef>
              <a:spcAft>
                <a:spcPct val="0"/>
              </a:spcAft>
              <a:buChar char="»"/>
              <a:defRPr sz="1400">
                <a:solidFill>
                  <a:schemeClr val="tx1"/>
                </a:solidFill>
                <a:latin typeface="+mn-lt"/>
              </a:defRPr>
            </a:lvl8pPr>
            <a:lvl9pPr marL="3886200" indent="-228600" algn="l" rtl="0" fontAlgn="base">
              <a:spcBef>
                <a:spcPct val="20000"/>
              </a:spcBef>
              <a:spcAft>
                <a:spcPct val="0"/>
              </a:spcAft>
              <a:buChar char="»"/>
              <a:defRPr sz="1400">
                <a:solidFill>
                  <a:schemeClr val="tx1"/>
                </a:solidFill>
                <a:latin typeface="+mn-lt"/>
              </a:defRPr>
            </a:lvl9pPr>
          </a:lstStyle>
          <a:p>
            <a:pPr marL="0" indent="0">
              <a:spcBef>
                <a:spcPts val="0"/>
              </a:spcBef>
              <a:buFontTx/>
              <a:buNone/>
            </a:pPr>
            <a:r>
              <a:rPr lang="en-GB" sz="1400" b="1" kern="1200" dirty="0">
                <a:solidFill>
                  <a:srgbClr val="146BBA"/>
                </a:solidFill>
                <a:cs typeface="+mn-cs"/>
              </a:rPr>
              <a:t>8. Use </a:t>
            </a:r>
          </a:p>
          <a:p>
            <a:pPr marL="0" indent="0">
              <a:spcBef>
                <a:spcPts val="0"/>
              </a:spcBef>
              <a:buFontTx/>
              <a:buNone/>
            </a:pPr>
            <a:endParaRPr lang="en-GB" sz="400" b="1" kern="0" dirty="0">
              <a:solidFill>
                <a:srgbClr val="146BBA"/>
              </a:solidFill>
            </a:endParaRPr>
          </a:p>
          <a:p>
            <a:pPr marL="0" indent="0">
              <a:spcBef>
                <a:spcPts val="0"/>
              </a:spcBef>
              <a:buFontTx/>
              <a:buNone/>
            </a:pPr>
            <a:r>
              <a:rPr lang="en-GB" sz="1000" b="1" kern="1200" dirty="0">
                <a:solidFill>
                  <a:srgbClr val="146BBA"/>
                </a:solidFill>
                <a:cs typeface="+mn-cs"/>
              </a:rPr>
              <a:t>8.1 </a:t>
            </a:r>
            <a:r>
              <a:rPr lang="en-GB" sz="1000" b="1" kern="0" dirty="0"/>
              <a:t>Access</a:t>
            </a:r>
          </a:p>
          <a:p>
            <a:pPr marL="0" indent="0">
              <a:spcBef>
                <a:spcPts val="0"/>
              </a:spcBef>
              <a:buFontTx/>
              <a:buNone/>
            </a:pPr>
            <a:r>
              <a:rPr lang="en-GB" b="0" kern="0" dirty="0"/>
              <a:t>The access to the Web Server data is protected by identification codes (PIN and PUK codes).</a:t>
            </a:r>
          </a:p>
          <a:p>
            <a:pPr marL="0" indent="0">
              <a:spcBef>
                <a:spcPts val="0"/>
              </a:spcBef>
              <a:buFontTx/>
              <a:buNone/>
            </a:pPr>
            <a:endParaRPr lang="en-GB" b="0" kern="0" dirty="0"/>
          </a:p>
          <a:p>
            <a:pPr marL="0" indent="0">
              <a:spcBef>
                <a:spcPts val="0"/>
              </a:spcBef>
              <a:buFontTx/>
              <a:buNone/>
            </a:pPr>
            <a:r>
              <a:rPr lang="en-GB" b="0" kern="0" dirty="0"/>
              <a:t>Four types of “default” users are configurated:</a:t>
            </a:r>
          </a:p>
          <a:p>
            <a:pPr marL="0" indent="92075">
              <a:spcBef>
                <a:spcPts val="0"/>
              </a:spcBef>
              <a:buFont typeface="Calibri" pitchFamily="34" charset="0"/>
              <a:buChar char="‒"/>
            </a:pPr>
            <a:r>
              <a:rPr lang="en-GB" b="0" kern="0" dirty="0"/>
              <a:t>“administrator”</a:t>
            </a:r>
          </a:p>
          <a:p>
            <a:pPr marL="0" indent="92075">
              <a:spcBef>
                <a:spcPts val="0"/>
              </a:spcBef>
              <a:buFont typeface="Calibri" pitchFamily="34" charset="0"/>
              <a:buChar char="‒"/>
            </a:pPr>
            <a:r>
              <a:rPr lang="en-GB" b="0" kern="0" dirty="0"/>
              <a:t>“</a:t>
            </a:r>
            <a:r>
              <a:rPr lang="en-GB" b="0" kern="0" dirty="0" err="1"/>
              <a:t>greenUp</a:t>
            </a:r>
            <a:r>
              <a:rPr lang="en-GB" b="0" kern="0" dirty="0"/>
              <a:t>”</a:t>
            </a:r>
          </a:p>
          <a:p>
            <a:pPr marL="0" indent="92075">
              <a:spcBef>
                <a:spcPts val="0"/>
              </a:spcBef>
              <a:buFont typeface="Calibri" pitchFamily="34" charset="0"/>
              <a:buChar char="‒"/>
            </a:pPr>
            <a:r>
              <a:rPr lang="en-GB" b="0" kern="0" dirty="0"/>
              <a:t>“installer”</a:t>
            </a:r>
          </a:p>
          <a:p>
            <a:pPr marL="0" indent="92075">
              <a:spcBef>
                <a:spcPts val="0"/>
              </a:spcBef>
              <a:buFont typeface="Calibri" pitchFamily="34" charset="0"/>
              <a:buChar char="‒"/>
            </a:pPr>
            <a:r>
              <a:rPr lang="en-GB" b="0" kern="0" dirty="0"/>
              <a:t>“user”</a:t>
            </a:r>
          </a:p>
          <a:p>
            <a:pPr marL="0" indent="0">
              <a:spcBef>
                <a:spcPts val="0"/>
              </a:spcBef>
              <a:buFontTx/>
              <a:buNone/>
            </a:pPr>
            <a:r>
              <a:rPr lang="en-GB" b="0" kern="0" dirty="0"/>
              <a:t>The home page ("home") will be different depending on the type of user that access to the device.</a:t>
            </a:r>
          </a:p>
          <a:p>
            <a:pPr marL="0" indent="0">
              <a:spcBef>
                <a:spcPts val="0"/>
              </a:spcBef>
              <a:buFontTx/>
              <a:buNone/>
            </a:pPr>
            <a:endParaRPr lang="en-GB" b="0" kern="0" dirty="0"/>
          </a:p>
          <a:p>
            <a:pPr marL="0" indent="0">
              <a:spcBef>
                <a:spcPts val="0"/>
              </a:spcBef>
              <a:buFontTx/>
              <a:buNone/>
            </a:pPr>
            <a:r>
              <a:rPr lang="en-GB" b="1" kern="1200" dirty="0">
                <a:solidFill>
                  <a:srgbClr val="146BBA"/>
                </a:solidFill>
                <a:cs typeface="+mn-cs"/>
              </a:rPr>
              <a:t>8.1.1</a:t>
            </a:r>
            <a:r>
              <a:rPr lang="en-GB" b="1" kern="0" dirty="0"/>
              <a:t> Access right</a:t>
            </a:r>
          </a:p>
          <a:p>
            <a:pPr marL="0" indent="92075">
              <a:spcBef>
                <a:spcPts val="0"/>
              </a:spcBef>
            </a:pPr>
            <a:r>
              <a:rPr lang="en-GB" b="0" kern="0" dirty="0"/>
              <a:t> “</a:t>
            </a:r>
            <a:r>
              <a:rPr lang="en-GB" b="0" kern="1200" dirty="0">
                <a:solidFill>
                  <a:srgbClr val="146BBA"/>
                </a:solidFill>
                <a:cs typeface="+mn-cs"/>
              </a:rPr>
              <a:t>administrator</a:t>
            </a:r>
            <a:r>
              <a:rPr lang="en-GB" b="0" kern="0" dirty="0"/>
              <a:t>”</a:t>
            </a:r>
          </a:p>
          <a:p>
            <a:pPr marL="0" indent="0">
              <a:spcBef>
                <a:spcPts val="0"/>
              </a:spcBef>
              <a:buFontTx/>
              <a:buNone/>
            </a:pPr>
            <a:r>
              <a:rPr lang="en-GB" b="0" kern="0" dirty="0"/>
              <a:t>Access to the pages:</a:t>
            </a:r>
          </a:p>
          <a:p>
            <a:pPr marL="0" indent="92075">
              <a:spcBef>
                <a:spcPts val="0"/>
              </a:spcBef>
              <a:buFont typeface="Calibri" pitchFamily="34" charset="0"/>
              <a:buChar char="‒"/>
            </a:pPr>
            <a:r>
              <a:rPr lang="en-GB" b="0" kern="0" dirty="0"/>
              <a:t>Web Server configuration</a:t>
            </a:r>
          </a:p>
          <a:p>
            <a:pPr marL="0" indent="92075">
              <a:spcBef>
                <a:spcPts val="0"/>
              </a:spcBef>
              <a:buFont typeface="Calibri" pitchFamily="34" charset="0"/>
              <a:buChar char="‒"/>
            </a:pPr>
            <a:r>
              <a:rPr lang="en-GB" b="0" kern="0" dirty="0"/>
              <a:t>System configuration</a:t>
            </a:r>
          </a:p>
          <a:p>
            <a:pPr marL="0" indent="92075">
              <a:spcBef>
                <a:spcPts val="0"/>
              </a:spcBef>
              <a:buFont typeface="Calibri" pitchFamily="34" charset="0"/>
              <a:buChar char="‒"/>
            </a:pPr>
            <a:r>
              <a:rPr lang="en-GB" b="0" kern="0" dirty="0"/>
              <a:t>My panel board </a:t>
            </a:r>
            <a:r>
              <a:rPr lang="en-GB" sz="800" b="0" kern="0" dirty="0"/>
              <a:t>(display of all measuring/metering devices)</a:t>
            </a:r>
            <a:endParaRPr lang="en-GB" b="0" kern="0" dirty="0"/>
          </a:p>
          <a:p>
            <a:pPr marL="0" indent="92075">
              <a:spcBef>
                <a:spcPts val="0"/>
              </a:spcBef>
              <a:buFont typeface="Calibri" pitchFamily="34" charset="0"/>
              <a:buChar char="‒"/>
            </a:pPr>
            <a:r>
              <a:rPr lang="en-GB" b="0" kern="0" dirty="0"/>
              <a:t>Consumption: data &amp; </a:t>
            </a:r>
            <a:r>
              <a:rPr lang="en-GB" b="0" kern="0" dirty="0" err="1"/>
              <a:t>diagrm</a:t>
            </a:r>
            <a:r>
              <a:rPr lang="en-GB" b="0" kern="0" dirty="0"/>
              <a:t>.</a:t>
            </a:r>
          </a:p>
          <a:p>
            <a:pPr marL="0" indent="92075">
              <a:spcBef>
                <a:spcPts val="0"/>
              </a:spcBef>
              <a:buFont typeface="Calibri" pitchFamily="34" charset="0"/>
              <a:buChar char="‒"/>
            </a:pPr>
            <a:r>
              <a:rPr lang="en-GB" b="0" kern="0" dirty="0"/>
              <a:t>Reports &amp; Data download</a:t>
            </a:r>
          </a:p>
          <a:p>
            <a:pPr marL="0" indent="92075">
              <a:spcBef>
                <a:spcPts val="0"/>
              </a:spcBef>
              <a:buFont typeface="Calibri" pitchFamily="34" charset="0"/>
              <a:buChar char="‒"/>
            </a:pPr>
            <a:r>
              <a:rPr lang="en-GB" b="0" kern="0" dirty="0"/>
              <a:t>Reports: alarms</a:t>
            </a:r>
          </a:p>
          <a:p>
            <a:pPr marL="0" indent="0">
              <a:spcBef>
                <a:spcPts val="0"/>
              </a:spcBef>
              <a:buFontTx/>
              <a:buNone/>
            </a:pPr>
            <a:r>
              <a:rPr lang="en-GB" b="0" kern="0" dirty="0"/>
              <a:t>Default access PIN code:</a:t>
            </a:r>
          </a:p>
          <a:p>
            <a:pPr marL="0" indent="92075">
              <a:spcBef>
                <a:spcPts val="0"/>
              </a:spcBef>
              <a:buFont typeface="Calibri" pitchFamily="34" charset="0"/>
              <a:buChar char="‒"/>
            </a:pPr>
            <a:r>
              <a:rPr lang="en-GB" b="0" kern="0" dirty="0"/>
              <a:t>99999 </a:t>
            </a:r>
            <a:r>
              <a:rPr lang="en-GB" sz="800" b="0" kern="0" dirty="0"/>
              <a:t>(5 characters)</a:t>
            </a:r>
            <a:endParaRPr lang="en-GB" b="0" kern="0" dirty="0"/>
          </a:p>
          <a:p>
            <a:pPr marL="0" indent="0">
              <a:spcBef>
                <a:spcPts val="0"/>
              </a:spcBef>
              <a:buFontTx/>
              <a:buNone/>
            </a:pPr>
            <a:r>
              <a:rPr lang="en-GB" b="0" kern="0" dirty="0"/>
              <a:t>Default access PUK code:</a:t>
            </a:r>
          </a:p>
          <a:p>
            <a:pPr marL="0" indent="92075">
              <a:spcBef>
                <a:spcPts val="0"/>
              </a:spcBef>
              <a:buFont typeface="Calibri" pitchFamily="34" charset="0"/>
              <a:buChar char="‒"/>
            </a:pPr>
            <a:r>
              <a:rPr lang="en-GB" b="0" kern="0" dirty="0"/>
              <a:t>00000 9999 00000 </a:t>
            </a:r>
            <a:r>
              <a:rPr lang="en-GB" sz="800" b="0" kern="0" dirty="0"/>
              <a:t>(14 characters)</a:t>
            </a:r>
            <a:endParaRPr lang="en-GB" b="0" kern="0" dirty="0"/>
          </a:p>
          <a:p>
            <a:pPr marL="0" indent="0">
              <a:spcBef>
                <a:spcPts val="0"/>
              </a:spcBef>
              <a:buFontTx/>
              <a:buNone/>
            </a:pPr>
            <a:endParaRPr lang="en-GB" b="0" kern="0" dirty="0"/>
          </a:p>
          <a:p>
            <a:pPr marL="0" indent="92075">
              <a:spcBef>
                <a:spcPts val="0"/>
              </a:spcBef>
            </a:pPr>
            <a:r>
              <a:rPr lang="en-GB" b="0" kern="0" dirty="0"/>
              <a:t>“</a:t>
            </a:r>
            <a:r>
              <a:rPr lang="en-GB" b="0" kern="1200" dirty="0">
                <a:solidFill>
                  <a:srgbClr val="146BBA"/>
                </a:solidFill>
                <a:cs typeface="+mn-cs"/>
              </a:rPr>
              <a:t>installer</a:t>
            </a:r>
            <a:r>
              <a:rPr lang="en-GB" b="0" kern="0" dirty="0"/>
              <a:t>”</a:t>
            </a:r>
          </a:p>
          <a:p>
            <a:pPr marL="0" indent="0">
              <a:spcBef>
                <a:spcPts val="0"/>
              </a:spcBef>
              <a:buFontTx/>
              <a:buNone/>
            </a:pPr>
            <a:r>
              <a:rPr lang="en-GB" b="0" kern="0" dirty="0"/>
              <a:t>Access to the pages:</a:t>
            </a:r>
          </a:p>
          <a:p>
            <a:pPr marL="0" indent="92075">
              <a:spcBef>
                <a:spcPts val="0"/>
              </a:spcBef>
              <a:buFont typeface="Calibri" pitchFamily="34" charset="0"/>
              <a:buChar char="‒"/>
            </a:pPr>
            <a:r>
              <a:rPr lang="en-GB" b="0" kern="0" dirty="0"/>
              <a:t>System configuration</a:t>
            </a:r>
          </a:p>
          <a:p>
            <a:pPr marL="0" indent="92075">
              <a:spcBef>
                <a:spcPts val="0"/>
              </a:spcBef>
              <a:buFont typeface="Calibri" pitchFamily="34" charset="0"/>
              <a:buChar char="‒"/>
            </a:pPr>
            <a:r>
              <a:rPr lang="en-GB" b="0" kern="0" dirty="0"/>
              <a:t>My panel board </a:t>
            </a:r>
            <a:r>
              <a:rPr lang="en-GB" sz="800" b="0" kern="0" dirty="0"/>
              <a:t>(display of all measuring/metering devices)</a:t>
            </a:r>
            <a:endParaRPr lang="en-GB" b="0" kern="0" dirty="0"/>
          </a:p>
          <a:p>
            <a:pPr marL="0" indent="92075">
              <a:spcBef>
                <a:spcPts val="0"/>
              </a:spcBef>
              <a:buFont typeface="Calibri" pitchFamily="34" charset="0"/>
              <a:buChar char="‒"/>
            </a:pPr>
            <a:r>
              <a:rPr lang="en-GB" b="0" kern="0" dirty="0"/>
              <a:t>Consumption: data &amp; </a:t>
            </a:r>
            <a:r>
              <a:rPr lang="en-GB" b="0" kern="0" dirty="0" err="1"/>
              <a:t>diagrm</a:t>
            </a:r>
            <a:r>
              <a:rPr lang="en-GB" b="0" kern="0" dirty="0"/>
              <a:t>.</a:t>
            </a:r>
          </a:p>
          <a:p>
            <a:pPr marL="0" indent="92075">
              <a:spcBef>
                <a:spcPts val="0"/>
              </a:spcBef>
              <a:buFont typeface="Calibri" pitchFamily="34" charset="0"/>
              <a:buChar char="‒"/>
            </a:pPr>
            <a:r>
              <a:rPr lang="en-GB" b="0" kern="0" dirty="0"/>
              <a:t>Reports: alarms</a:t>
            </a:r>
          </a:p>
          <a:p>
            <a:pPr marL="0" indent="0">
              <a:spcBef>
                <a:spcPts val="0"/>
              </a:spcBef>
              <a:buFontTx/>
              <a:buNone/>
            </a:pPr>
            <a:r>
              <a:rPr lang="en-GB" b="0" kern="0" dirty="0"/>
              <a:t>Default access PIN code:</a:t>
            </a:r>
          </a:p>
          <a:p>
            <a:pPr marL="0" indent="92075">
              <a:spcBef>
                <a:spcPts val="0"/>
              </a:spcBef>
              <a:buFont typeface="Calibri" pitchFamily="34" charset="0"/>
              <a:buChar char="‒"/>
            </a:pPr>
            <a:r>
              <a:rPr lang="en-GB" b="0" kern="0" dirty="0"/>
              <a:t>55555 </a:t>
            </a:r>
            <a:r>
              <a:rPr lang="en-GB" sz="800" b="0" kern="0" dirty="0"/>
              <a:t>(5 characters)</a:t>
            </a:r>
            <a:endParaRPr lang="en-GB" b="0" kern="0" dirty="0"/>
          </a:p>
          <a:p>
            <a:pPr marL="0" indent="0">
              <a:spcBef>
                <a:spcPts val="0"/>
              </a:spcBef>
              <a:buFontTx/>
              <a:buNone/>
            </a:pPr>
            <a:r>
              <a:rPr lang="en-GB" b="0" kern="0" dirty="0"/>
              <a:t>Default access PUK code:</a:t>
            </a:r>
          </a:p>
          <a:p>
            <a:pPr marL="0" indent="92075">
              <a:spcBef>
                <a:spcPts val="0"/>
              </a:spcBef>
              <a:buFont typeface="Calibri" pitchFamily="34" charset="0"/>
              <a:buChar char="‒"/>
            </a:pPr>
            <a:r>
              <a:rPr lang="en-GB" b="0" kern="0" dirty="0"/>
              <a:t>00000 5555 00000 </a:t>
            </a:r>
            <a:r>
              <a:rPr lang="en-GB" sz="800" b="0" kern="0" dirty="0"/>
              <a:t>(14 characters)</a:t>
            </a:r>
            <a:endParaRPr lang="en-GB" b="0" kern="0" dirty="0"/>
          </a:p>
          <a:p>
            <a:pPr marL="0" indent="0">
              <a:spcBef>
                <a:spcPts val="0"/>
              </a:spcBef>
              <a:buFontTx/>
              <a:buNone/>
            </a:pPr>
            <a:endParaRPr lang="en-GB" b="0" kern="0" dirty="0"/>
          </a:p>
          <a:p>
            <a:pPr marL="0" indent="92075">
              <a:spcBef>
                <a:spcPts val="0"/>
              </a:spcBef>
            </a:pPr>
            <a:r>
              <a:rPr lang="en-GB" b="0" kern="0" dirty="0"/>
              <a:t>“</a:t>
            </a:r>
            <a:r>
              <a:rPr lang="en-GB" b="0" kern="0" dirty="0">
                <a:solidFill>
                  <a:srgbClr val="146BBA"/>
                </a:solidFill>
              </a:rPr>
              <a:t>u</a:t>
            </a:r>
            <a:r>
              <a:rPr lang="en-GB" b="0" kern="1200" dirty="0">
                <a:solidFill>
                  <a:srgbClr val="146BBA"/>
                </a:solidFill>
                <a:cs typeface="+mn-cs"/>
              </a:rPr>
              <a:t>se</a:t>
            </a:r>
            <a:r>
              <a:rPr lang="en-GB" b="0" kern="0" dirty="0">
                <a:solidFill>
                  <a:srgbClr val="146BBA"/>
                </a:solidFill>
              </a:rPr>
              <a:t>r</a:t>
            </a:r>
            <a:r>
              <a:rPr lang="en-GB" b="0" kern="0" dirty="0"/>
              <a:t>”</a:t>
            </a:r>
          </a:p>
          <a:p>
            <a:pPr marL="0" indent="0">
              <a:spcBef>
                <a:spcPts val="0"/>
              </a:spcBef>
              <a:buFontTx/>
              <a:buNone/>
            </a:pPr>
            <a:r>
              <a:rPr lang="en-GB" b="0" kern="0" dirty="0"/>
              <a:t>Limited access to display pages of data </a:t>
            </a:r>
            <a:r>
              <a:rPr lang="en-GB" sz="800" b="0" kern="0" dirty="0"/>
              <a:t>(not configurations possible in mode “user”)</a:t>
            </a:r>
            <a:r>
              <a:rPr lang="en-GB" b="0" kern="0" dirty="0"/>
              <a:t>:</a:t>
            </a:r>
          </a:p>
          <a:p>
            <a:pPr marL="0" indent="92075">
              <a:spcBef>
                <a:spcPts val="0"/>
              </a:spcBef>
              <a:buFont typeface="Calibri" pitchFamily="34" charset="0"/>
              <a:buChar char="‒"/>
            </a:pPr>
            <a:r>
              <a:rPr lang="en-GB" b="0" kern="0" dirty="0"/>
              <a:t>Consumption: data &amp; </a:t>
            </a:r>
            <a:r>
              <a:rPr lang="en-GB" b="0" kern="0" dirty="0" err="1"/>
              <a:t>diagrm</a:t>
            </a:r>
            <a:r>
              <a:rPr lang="en-GB" b="0" kern="0" dirty="0"/>
              <a:t>.</a:t>
            </a:r>
          </a:p>
          <a:p>
            <a:pPr marL="0" indent="92075">
              <a:spcBef>
                <a:spcPts val="0"/>
              </a:spcBef>
              <a:buFont typeface="Calibri" pitchFamily="34" charset="0"/>
              <a:buChar char="‒"/>
            </a:pPr>
            <a:r>
              <a:rPr lang="en-GB" b="0" kern="0" dirty="0"/>
              <a:t>Reports: alarms</a:t>
            </a:r>
          </a:p>
          <a:p>
            <a:pPr marL="0" indent="0">
              <a:spcBef>
                <a:spcPts val="0"/>
              </a:spcBef>
              <a:buFontTx/>
              <a:buNone/>
            </a:pPr>
            <a:r>
              <a:rPr lang="en-GB" b="0" kern="0" dirty="0"/>
              <a:t>Default access PIN code:</a:t>
            </a:r>
          </a:p>
          <a:p>
            <a:pPr marL="0" indent="92075">
              <a:spcBef>
                <a:spcPts val="0"/>
              </a:spcBef>
              <a:buFont typeface="Calibri" pitchFamily="34" charset="0"/>
              <a:buChar char="‒"/>
            </a:pPr>
            <a:r>
              <a:rPr lang="en-GB" b="0" kern="0" dirty="0"/>
              <a:t>11111 </a:t>
            </a:r>
            <a:r>
              <a:rPr lang="en-GB" sz="800" b="0" kern="0" dirty="0"/>
              <a:t>(5 characters)</a:t>
            </a:r>
            <a:endParaRPr lang="en-GB" b="0" kern="0" dirty="0"/>
          </a:p>
          <a:p>
            <a:pPr marL="0" indent="0">
              <a:spcBef>
                <a:spcPts val="0"/>
              </a:spcBef>
              <a:buFontTx/>
              <a:buNone/>
            </a:pPr>
            <a:r>
              <a:rPr lang="en-GB" b="0" kern="0" dirty="0"/>
              <a:t>Default access PUK code:</a:t>
            </a:r>
          </a:p>
          <a:p>
            <a:pPr marL="0" indent="92075">
              <a:spcBef>
                <a:spcPts val="0"/>
              </a:spcBef>
              <a:buFont typeface="Calibri" pitchFamily="34" charset="0"/>
              <a:buChar char="‒"/>
            </a:pPr>
            <a:r>
              <a:rPr lang="en-GB" b="0" kern="0" dirty="0"/>
              <a:t>00000 1111 00000 </a:t>
            </a:r>
            <a:r>
              <a:rPr lang="en-GB" sz="800" b="0" kern="0" dirty="0"/>
              <a:t>(14 characters)</a:t>
            </a:r>
            <a:endParaRPr lang="en-GB" b="0" kern="0"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egnaposto contenuto 5">
            <a:extLst>
              <a:ext uri="{FF2B5EF4-FFF2-40B4-BE49-F238E27FC236}">
                <a16:creationId xmlns:a16="http://schemas.microsoft.com/office/drawing/2014/main" id="{923CC0E5-5A21-4E52-967E-230CBDADBBFB}"/>
              </a:ext>
            </a:extLst>
          </p:cNvPr>
          <p:cNvSpPr txBox="1">
            <a:spLocks/>
          </p:cNvSpPr>
          <p:nvPr/>
        </p:nvSpPr>
        <p:spPr bwMode="auto">
          <a:xfrm>
            <a:off x="2519999" y="117348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indent="0" algn="l">
              <a:spcBef>
                <a:spcPts val="200"/>
              </a:spcBef>
              <a:buFontTx/>
              <a:buNone/>
            </a:pPr>
            <a:r>
              <a:rPr lang="en-GB" sz="900" kern="0" dirty="0">
                <a:solidFill>
                  <a:srgbClr val="146BBA"/>
                </a:solidFill>
                <a:latin typeface="Myriad Pro" panose="020B0503030403020204" pitchFamily="34" charset="0"/>
              </a:rPr>
              <a:t>8.1.2</a:t>
            </a:r>
            <a:r>
              <a:rPr lang="en-GB" sz="900" kern="0" dirty="0">
                <a:solidFill>
                  <a:schemeClr val="tx1"/>
                </a:solidFill>
                <a:latin typeface="Myriad Pro" panose="020B0503030403020204" pitchFamily="34" charset="0"/>
              </a:rPr>
              <a:t> Creating a new User</a:t>
            </a:r>
          </a:p>
          <a:p>
            <a:pPr marL="0" indent="0" algn="l">
              <a:spcBef>
                <a:spcPts val="200"/>
              </a:spcBef>
              <a:buFontTx/>
              <a:buNone/>
            </a:pPr>
            <a:r>
              <a:rPr lang="en-GB" sz="900" b="0" kern="0" dirty="0">
                <a:solidFill>
                  <a:schemeClr val="tx1"/>
                </a:solidFill>
                <a:latin typeface="Myriad Pro" panose="020B0503030403020204" pitchFamily="34" charset="0"/>
              </a:rPr>
              <a:t>Only the user </a:t>
            </a:r>
            <a:r>
              <a:rPr lang="en-GB" sz="900" kern="0" dirty="0">
                <a:solidFill>
                  <a:schemeClr val="tx1"/>
                </a:solidFill>
                <a:latin typeface="Myriad Pro" panose="020B0503030403020204" pitchFamily="34" charset="0"/>
              </a:rPr>
              <a:t>“</a:t>
            </a:r>
            <a:r>
              <a:rPr lang="en-GB" sz="900" kern="0" dirty="0">
                <a:solidFill>
                  <a:srgbClr val="146BBA"/>
                </a:solidFill>
                <a:latin typeface="Myriad Pro" panose="020B0503030403020204" pitchFamily="34" charset="0"/>
              </a:rPr>
              <a:t>administrator</a:t>
            </a:r>
            <a:r>
              <a:rPr lang="en-GB" sz="900" kern="0" dirty="0">
                <a:solidFill>
                  <a:schemeClr val="tx1"/>
                </a:solidFill>
                <a:latin typeface="Myriad Pro" panose="020B0503030403020204" pitchFamily="34" charset="0"/>
              </a:rPr>
              <a:t>”</a:t>
            </a:r>
            <a:r>
              <a:rPr lang="en-GB" sz="900" b="0" kern="0" dirty="0">
                <a:solidFill>
                  <a:schemeClr val="tx1"/>
                </a:solidFill>
                <a:latin typeface="Myriad Pro" panose="020B0503030403020204" pitchFamily="34" charset="0"/>
              </a:rPr>
              <a:t> can add new users.</a:t>
            </a:r>
          </a:p>
          <a:p>
            <a:pPr marL="0" indent="0" algn="l">
              <a:spcBef>
                <a:spcPts val="200"/>
              </a:spcBef>
              <a:buFontTx/>
              <a:buNone/>
            </a:pPr>
            <a:endParaRPr lang="en-GB" sz="900" b="0" kern="0" dirty="0">
              <a:solidFill>
                <a:schemeClr val="tx1"/>
              </a:solidFill>
              <a:latin typeface="Myriad Pro" panose="020B0503030403020204" pitchFamily="34" charset="0"/>
            </a:endParaRPr>
          </a:p>
          <a:p>
            <a:pPr marL="0" indent="0" algn="l">
              <a:spcBef>
                <a:spcPts val="200"/>
              </a:spcBef>
              <a:buFontTx/>
              <a:buNone/>
            </a:pPr>
            <a:endParaRPr lang="en-GB" sz="900" b="0" kern="0" dirty="0">
              <a:solidFill>
                <a:schemeClr val="tx1"/>
              </a:solidFill>
              <a:latin typeface="Myriad Pro" panose="020B0503030403020204" pitchFamily="34" charset="0"/>
            </a:endParaRPr>
          </a:p>
          <a:p>
            <a:pPr marL="0" indent="0" algn="l">
              <a:spcBef>
                <a:spcPts val="200"/>
              </a:spcBef>
              <a:buFontTx/>
              <a:buNone/>
            </a:pPr>
            <a:endParaRPr lang="en-GB" sz="900" b="0" kern="0" dirty="0">
              <a:solidFill>
                <a:schemeClr val="tx1"/>
              </a:solidFill>
              <a:latin typeface="Myriad Pro" panose="020B0503030403020204" pitchFamily="34" charset="0"/>
            </a:endParaRPr>
          </a:p>
          <a:p>
            <a:pPr marL="0" indent="0" algn="l">
              <a:spcBef>
                <a:spcPts val="200"/>
              </a:spcBef>
              <a:buFontTx/>
              <a:buNone/>
            </a:pPr>
            <a:endParaRPr lang="en-GB" sz="900" b="0" kern="0" dirty="0">
              <a:solidFill>
                <a:schemeClr val="tx1"/>
              </a:solidFill>
              <a:latin typeface="Myriad Pro" panose="020B0503030403020204" pitchFamily="34" charset="0"/>
            </a:endParaRPr>
          </a:p>
          <a:p>
            <a:pPr marL="0" indent="0" algn="l">
              <a:spcBef>
                <a:spcPts val="200"/>
              </a:spcBef>
              <a:buFontTx/>
              <a:buNone/>
            </a:pPr>
            <a:endParaRPr lang="en-GB" sz="900" b="0" kern="0" dirty="0">
              <a:solidFill>
                <a:schemeClr val="tx1"/>
              </a:solidFill>
              <a:latin typeface="Myriad Pro" panose="020B0503030403020204" pitchFamily="34" charset="0"/>
            </a:endParaRPr>
          </a:p>
          <a:p>
            <a:pPr marL="0" indent="0" algn="l">
              <a:spcBef>
                <a:spcPts val="200"/>
              </a:spcBef>
              <a:buFontTx/>
              <a:buNone/>
            </a:pPr>
            <a:endParaRPr lang="en-GB" sz="900" b="0" kern="0" dirty="0">
              <a:solidFill>
                <a:schemeClr val="tx1"/>
              </a:solidFill>
              <a:latin typeface="Myriad Pro" panose="020B0503030403020204" pitchFamily="34" charset="0"/>
            </a:endParaRPr>
          </a:p>
          <a:p>
            <a:pPr marL="0" indent="0" algn="l">
              <a:spcBef>
                <a:spcPts val="200"/>
              </a:spcBef>
              <a:buFontTx/>
              <a:buNone/>
            </a:pPr>
            <a:endParaRPr lang="en-GB" sz="900" b="0" kern="0" dirty="0">
              <a:solidFill>
                <a:schemeClr val="tx1"/>
              </a:solidFill>
              <a:latin typeface="Myriad Pro" panose="020B0503030403020204" pitchFamily="34" charset="0"/>
            </a:endParaRPr>
          </a:p>
          <a:p>
            <a:pPr marL="0" indent="0" algn="l">
              <a:spcBef>
                <a:spcPts val="200"/>
              </a:spcBef>
              <a:buFontTx/>
              <a:buNone/>
            </a:pPr>
            <a:endParaRPr lang="en-GB" sz="900" b="0" kern="0" dirty="0">
              <a:solidFill>
                <a:schemeClr val="tx1"/>
              </a:solidFill>
              <a:latin typeface="Myriad Pro" panose="020B0503030403020204" pitchFamily="34" charset="0"/>
            </a:endParaRPr>
          </a:p>
          <a:p>
            <a:pPr marL="0" indent="0" algn="l">
              <a:spcBef>
                <a:spcPts val="200"/>
              </a:spcBef>
              <a:buFontTx/>
              <a:buNone/>
            </a:pPr>
            <a:endParaRPr lang="en-GB" sz="900" b="0" kern="0" dirty="0">
              <a:solidFill>
                <a:schemeClr val="tx1"/>
              </a:solidFill>
              <a:latin typeface="Myriad Pro" panose="020B0503030403020204" pitchFamily="34" charset="0"/>
            </a:endParaRPr>
          </a:p>
          <a:p>
            <a:pPr marL="0" indent="0" algn="l">
              <a:spcBef>
                <a:spcPts val="200"/>
              </a:spcBef>
              <a:buFontTx/>
              <a:buNone/>
            </a:pPr>
            <a:endParaRPr lang="en-GB" sz="900" b="0" kern="0" dirty="0">
              <a:solidFill>
                <a:schemeClr val="tx1"/>
              </a:solidFill>
              <a:latin typeface="Myriad Pro" panose="020B0503030403020204" pitchFamily="34" charset="0"/>
            </a:endParaRPr>
          </a:p>
          <a:p>
            <a:pPr marL="0" indent="0" algn="l">
              <a:spcBef>
                <a:spcPts val="200"/>
              </a:spcBef>
              <a:buFontTx/>
              <a:buNone/>
            </a:pPr>
            <a:endParaRPr lang="en-GB" sz="900" b="0" kern="0" dirty="0">
              <a:solidFill>
                <a:schemeClr val="tx1"/>
              </a:solidFill>
              <a:latin typeface="Myriad Pro" panose="020B0503030403020204" pitchFamily="34" charset="0"/>
            </a:endParaRPr>
          </a:p>
          <a:p>
            <a:pPr marL="0" indent="0" algn="l">
              <a:spcBef>
                <a:spcPts val="200"/>
              </a:spcBef>
              <a:buFontTx/>
              <a:buNone/>
            </a:pPr>
            <a:endParaRPr lang="en-GB" sz="900" b="0" kern="0" dirty="0">
              <a:solidFill>
                <a:schemeClr val="tx1"/>
              </a:solidFill>
              <a:latin typeface="Myriad Pro" panose="020B0503030403020204" pitchFamily="34" charset="0"/>
            </a:endParaRPr>
          </a:p>
          <a:p>
            <a:pPr marL="0" indent="0" algn="l">
              <a:spcBef>
                <a:spcPts val="200"/>
              </a:spcBef>
              <a:buFontTx/>
              <a:buNone/>
            </a:pPr>
            <a:endParaRPr lang="en-GB" sz="900" b="0" kern="0" dirty="0">
              <a:solidFill>
                <a:schemeClr val="tx1"/>
              </a:solidFill>
              <a:latin typeface="Myriad Pro" panose="020B0503030403020204" pitchFamily="34" charset="0"/>
            </a:endParaRPr>
          </a:p>
          <a:p>
            <a:pPr marL="457200" indent="-457200" algn="l" eaLnBrk="1" hangingPunct="1">
              <a:spcBef>
                <a:spcPts val="200"/>
              </a:spcBef>
              <a:buFontTx/>
              <a:buNone/>
            </a:pPr>
            <a:r>
              <a:rPr lang="en-GB" sz="900" kern="0" dirty="0">
                <a:solidFill>
                  <a:schemeClr val="tx1"/>
                </a:solidFill>
                <a:latin typeface="Myriad Pro" panose="020B0503030403020204" pitchFamily="34" charset="0"/>
              </a:rPr>
              <a:t>1.</a:t>
            </a:r>
            <a:r>
              <a:rPr lang="en-GB" sz="900" b="0" kern="0" dirty="0">
                <a:solidFill>
                  <a:schemeClr val="tx1"/>
                </a:solidFill>
                <a:latin typeface="Myriad Pro" panose="020B0503030403020204" pitchFamily="34" charset="0"/>
              </a:rPr>
              <a:t> Click “Web Server configuration”</a:t>
            </a:r>
          </a:p>
          <a:p>
            <a:pPr marL="457200" indent="-457200" algn="l" eaLnBrk="1" hangingPunct="1">
              <a:spcBef>
                <a:spcPts val="200"/>
              </a:spcBef>
              <a:buFontTx/>
              <a:buNone/>
            </a:pPr>
            <a:r>
              <a:rPr lang="en-GB" sz="900" b="0" kern="0" dirty="0">
                <a:solidFill>
                  <a:schemeClr val="tx1"/>
                </a:solidFill>
                <a:latin typeface="Myriad Pro" panose="020B0503030403020204" pitchFamily="34" charset="0"/>
              </a:rPr>
              <a:t>Web Server configuration’s page appears</a:t>
            </a:r>
          </a:p>
          <a:p>
            <a:pPr marL="457200" indent="-457200" algn="l" eaLnBrk="1" hangingPunct="1">
              <a:spcBef>
                <a:spcPts val="200"/>
              </a:spcBef>
              <a:buFontTx/>
              <a:buNone/>
            </a:pPr>
            <a:endParaRPr lang="en-GB" sz="900" b="0" kern="0" dirty="0">
              <a:solidFill>
                <a:schemeClr val="tx1"/>
              </a:solidFill>
              <a:latin typeface="Myriad Pro" panose="020B0503030403020204" pitchFamily="34" charset="0"/>
            </a:endParaRPr>
          </a:p>
          <a:p>
            <a:pPr marL="457200" indent="-457200" algn="l" eaLnBrk="1" hangingPunct="1">
              <a:spcBef>
                <a:spcPts val="200"/>
              </a:spcBef>
              <a:buFontTx/>
              <a:buNone/>
            </a:pPr>
            <a:endParaRPr lang="en-GB" sz="900" b="0" kern="0" dirty="0">
              <a:solidFill>
                <a:schemeClr val="tx1"/>
              </a:solidFill>
              <a:latin typeface="Myriad Pro" panose="020B0503030403020204" pitchFamily="34" charset="0"/>
            </a:endParaRPr>
          </a:p>
          <a:p>
            <a:pPr marL="457200" indent="-457200" algn="l" eaLnBrk="1" hangingPunct="1">
              <a:spcBef>
                <a:spcPts val="200"/>
              </a:spcBef>
              <a:buFontTx/>
              <a:buNone/>
            </a:pPr>
            <a:endParaRPr lang="en-GB" sz="900" b="0" kern="0" dirty="0">
              <a:solidFill>
                <a:schemeClr val="tx1"/>
              </a:solidFill>
              <a:latin typeface="Myriad Pro" panose="020B0503030403020204" pitchFamily="34" charset="0"/>
            </a:endParaRPr>
          </a:p>
          <a:p>
            <a:pPr marL="457200" indent="-457200" algn="l" eaLnBrk="1" hangingPunct="1">
              <a:spcBef>
                <a:spcPts val="200"/>
              </a:spcBef>
              <a:buFontTx/>
              <a:buNone/>
            </a:pPr>
            <a:endParaRPr lang="en-GB" sz="900" b="0" kern="0" dirty="0">
              <a:solidFill>
                <a:schemeClr val="tx1"/>
              </a:solidFill>
              <a:latin typeface="Myriad Pro" panose="020B0503030403020204" pitchFamily="34" charset="0"/>
            </a:endParaRPr>
          </a:p>
          <a:p>
            <a:pPr marL="457200" indent="-457200" algn="l" eaLnBrk="1" hangingPunct="1">
              <a:spcBef>
                <a:spcPts val="200"/>
              </a:spcBef>
              <a:buFontTx/>
              <a:buNone/>
            </a:pPr>
            <a:endParaRPr lang="en-GB" sz="900" b="0" kern="0" dirty="0">
              <a:solidFill>
                <a:schemeClr val="tx1"/>
              </a:solidFill>
              <a:latin typeface="Myriad Pro" panose="020B0503030403020204" pitchFamily="34" charset="0"/>
            </a:endParaRPr>
          </a:p>
          <a:p>
            <a:pPr marL="457200" indent="-457200" algn="l" eaLnBrk="1" hangingPunct="1">
              <a:spcBef>
                <a:spcPts val="200"/>
              </a:spcBef>
              <a:buFontTx/>
              <a:buNone/>
            </a:pPr>
            <a:endParaRPr lang="en-GB" sz="900" b="0" kern="0" dirty="0">
              <a:solidFill>
                <a:schemeClr val="tx1"/>
              </a:solidFill>
              <a:latin typeface="Myriad Pro" panose="020B0503030403020204" pitchFamily="34" charset="0"/>
            </a:endParaRPr>
          </a:p>
          <a:p>
            <a:pPr marL="457200" indent="-457200" algn="l" eaLnBrk="1" hangingPunct="1">
              <a:spcBef>
                <a:spcPts val="200"/>
              </a:spcBef>
              <a:buFontTx/>
              <a:buNone/>
            </a:pPr>
            <a:endParaRPr lang="en-GB" sz="900" b="0" kern="0" dirty="0">
              <a:solidFill>
                <a:schemeClr val="tx1"/>
              </a:solidFill>
              <a:latin typeface="Myriad Pro" panose="020B0503030403020204" pitchFamily="34" charset="0"/>
            </a:endParaRPr>
          </a:p>
          <a:p>
            <a:pPr marL="457200" indent="-457200" algn="l" eaLnBrk="1" hangingPunct="1">
              <a:spcBef>
                <a:spcPts val="200"/>
              </a:spcBef>
              <a:buFontTx/>
              <a:buNone/>
            </a:pPr>
            <a:endParaRPr lang="en-GB" sz="900" b="0" kern="0" dirty="0">
              <a:solidFill>
                <a:schemeClr val="tx1"/>
              </a:solidFill>
              <a:latin typeface="Myriad Pro" panose="020B0503030403020204" pitchFamily="34" charset="0"/>
            </a:endParaRPr>
          </a:p>
          <a:p>
            <a:pPr marL="457200" indent="-457200" algn="l" eaLnBrk="1" hangingPunct="1">
              <a:spcBef>
                <a:spcPts val="200"/>
              </a:spcBef>
              <a:buFontTx/>
              <a:buNone/>
            </a:pPr>
            <a:endParaRPr lang="en-GB" sz="900" b="0" kern="0" dirty="0">
              <a:solidFill>
                <a:schemeClr val="tx1"/>
              </a:solidFill>
              <a:latin typeface="Myriad Pro" panose="020B0503030403020204" pitchFamily="34" charset="0"/>
            </a:endParaRPr>
          </a:p>
          <a:p>
            <a:pPr marL="457200" indent="-457200" algn="l" eaLnBrk="1" hangingPunct="1">
              <a:spcBef>
                <a:spcPts val="200"/>
              </a:spcBef>
              <a:buFontTx/>
              <a:buNone/>
            </a:pPr>
            <a:endParaRPr lang="en-GB" sz="900" b="0" kern="0" dirty="0">
              <a:solidFill>
                <a:schemeClr val="tx1"/>
              </a:solidFill>
              <a:latin typeface="Myriad Pro" panose="020B0503030403020204" pitchFamily="34" charset="0"/>
            </a:endParaRPr>
          </a:p>
          <a:p>
            <a:pPr marL="457200" indent="-457200" algn="l" eaLnBrk="1" hangingPunct="1">
              <a:spcBef>
                <a:spcPts val="200"/>
              </a:spcBef>
              <a:buFontTx/>
              <a:buNone/>
            </a:pPr>
            <a:endParaRPr lang="en-GB" sz="900" b="0" kern="0" dirty="0">
              <a:solidFill>
                <a:schemeClr val="tx1"/>
              </a:solidFill>
              <a:latin typeface="Myriad Pro" panose="020B0503030403020204" pitchFamily="34" charset="0"/>
            </a:endParaRPr>
          </a:p>
          <a:p>
            <a:pPr marL="457200" indent="-457200" algn="l" eaLnBrk="1" hangingPunct="1">
              <a:spcBef>
                <a:spcPts val="200"/>
              </a:spcBef>
              <a:buFontTx/>
              <a:buNone/>
            </a:pPr>
            <a:endParaRPr lang="en-GB" sz="900" b="0" kern="0" dirty="0">
              <a:solidFill>
                <a:schemeClr val="tx1"/>
              </a:solidFill>
              <a:latin typeface="Myriad Pro" panose="020B0503030403020204" pitchFamily="34" charset="0"/>
            </a:endParaRPr>
          </a:p>
          <a:p>
            <a:pPr marL="457200" indent="-457200" algn="l" eaLnBrk="1" hangingPunct="1">
              <a:spcBef>
                <a:spcPts val="200"/>
              </a:spcBef>
              <a:buFontTx/>
              <a:buNone/>
            </a:pPr>
            <a:endParaRPr lang="en-GB" sz="900" b="0" kern="0" dirty="0">
              <a:solidFill>
                <a:schemeClr val="tx1"/>
              </a:solidFill>
              <a:latin typeface="Myriad Pro" panose="020B0503030403020204" pitchFamily="34" charset="0"/>
            </a:endParaRPr>
          </a:p>
          <a:p>
            <a:pPr marL="457200" indent="-457200" algn="l" eaLnBrk="1" hangingPunct="1">
              <a:spcBef>
                <a:spcPts val="200"/>
              </a:spcBef>
              <a:buFontTx/>
              <a:buNone/>
            </a:pPr>
            <a:r>
              <a:rPr lang="en-GB" sz="900" kern="0" dirty="0">
                <a:solidFill>
                  <a:schemeClr val="tx1"/>
                </a:solidFill>
                <a:latin typeface="Myriad Pro" panose="020B0503030403020204" pitchFamily="34" charset="0"/>
              </a:rPr>
              <a:t>2.</a:t>
            </a:r>
            <a:r>
              <a:rPr lang="en-GB" sz="900" b="0" kern="0" dirty="0">
                <a:solidFill>
                  <a:schemeClr val="tx1"/>
                </a:solidFill>
                <a:latin typeface="Myriad Pro" panose="020B0503030403020204" pitchFamily="34" charset="0"/>
              </a:rPr>
              <a:t> Click “Users”</a:t>
            </a:r>
          </a:p>
        </p:txBody>
      </p:sp>
      <p:pic>
        <p:nvPicPr>
          <p:cNvPr id="12" name="Picture 2" descr="C:\Users\Enrico Diani\Desktop\Manuali Soluzione Misura EDIA\Measure Web Server\ime\big\EN\Homepage SXWS255.png"/>
          <p:cNvPicPr>
            <a:picLocks noChangeAspect="1" noChangeArrowheads="1"/>
          </p:cNvPicPr>
          <p:nvPr/>
        </p:nvPicPr>
        <p:blipFill>
          <a:blip r:embed="rId3" cstate="print"/>
          <a:srcRect/>
          <a:stretch>
            <a:fillRect/>
          </a:stretch>
        </p:blipFill>
        <p:spPr bwMode="auto">
          <a:xfrm>
            <a:off x="2988000" y="1584000"/>
            <a:ext cx="2753438" cy="1980000"/>
          </a:xfrm>
          <a:prstGeom prst="rect">
            <a:avLst/>
          </a:prstGeom>
          <a:noFill/>
        </p:spPr>
      </p:pic>
      <p:grpSp>
        <p:nvGrpSpPr>
          <p:cNvPr id="18" name="Gruppo 17"/>
          <p:cNvGrpSpPr/>
          <p:nvPr/>
        </p:nvGrpSpPr>
        <p:grpSpPr>
          <a:xfrm>
            <a:off x="4068000" y="2124000"/>
            <a:ext cx="293824" cy="360000"/>
            <a:chOff x="1483200" y="4590000"/>
            <a:chExt cx="293824" cy="360000"/>
          </a:xfrm>
        </p:grpSpPr>
        <p:pic>
          <p:nvPicPr>
            <p:cNvPr id="19" name="Picture 3" descr="C:\Users\Enrico Diani\Desktop\Mano IME.png"/>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21" name="CasellaDiTesto 20"/>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pic>
        <p:nvPicPr>
          <p:cNvPr id="14" name="Immagine 13">
            <a:extLst>
              <a:ext uri="{FF2B5EF4-FFF2-40B4-BE49-F238E27FC236}">
                <a16:creationId xmlns:a16="http://schemas.microsoft.com/office/drawing/2014/main" id="{F4CDCD3B-DA63-4595-B730-D9E7A891111D}"/>
              </a:ext>
            </a:extLst>
          </p:cNvPr>
          <p:cNvPicPr>
            <a:picLocks noChangeAspect="1"/>
          </p:cNvPicPr>
          <p:nvPr/>
        </p:nvPicPr>
        <p:blipFill>
          <a:blip r:embed="rId5"/>
          <a:stretch>
            <a:fillRect/>
          </a:stretch>
        </p:blipFill>
        <p:spPr>
          <a:xfrm>
            <a:off x="2988000" y="4068000"/>
            <a:ext cx="2753437" cy="1980000"/>
          </a:xfrm>
          <a:prstGeom prst="rect">
            <a:avLst/>
          </a:prstGeom>
        </p:spPr>
      </p:pic>
      <p:grpSp>
        <p:nvGrpSpPr>
          <p:cNvPr id="15" name="Gruppo 14">
            <a:extLst>
              <a:ext uri="{FF2B5EF4-FFF2-40B4-BE49-F238E27FC236}">
                <a16:creationId xmlns:a16="http://schemas.microsoft.com/office/drawing/2014/main" id="{EDD36322-283F-49A0-8252-9E4297E0CCE4}"/>
              </a:ext>
            </a:extLst>
          </p:cNvPr>
          <p:cNvGrpSpPr/>
          <p:nvPr/>
        </p:nvGrpSpPr>
        <p:grpSpPr>
          <a:xfrm>
            <a:off x="4068000" y="4644000"/>
            <a:ext cx="293824" cy="360000"/>
            <a:chOff x="1483200" y="4590000"/>
            <a:chExt cx="293824" cy="360000"/>
          </a:xfrm>
        </p:grpSpPr>
        <p:pic>
          <p:nvPicPr>
            <p:cNvPr id="16" name="Picture 3" descr="C:\Users\Enrico Diani\Desktop\Mano IME.png">
              <a:extLst>
                <a:ext uri="{FF2B5EF4-FFF2-40B4-BE49-F238E27FC236}">
                  <a16:creationId xmlns:a16="http://schemas.microsoft.com/office/drawing/2014/main" id="{6D603EA9-0ED0-4CDE-9AF5-B4D365D71085}"/>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17" name="CasellaDiTesto 16">
              <a:extLst>
                <a:ext uri="{FF2B5EF4-FFF2-40B4-BE49-F238E27FC236}">
                  <a16:creationId xmlns:a16="http://schemas.microsoft.com/office/drawing/2014/main" id="{E980E676-FDD0-4920-B44A-50398D6B05A0}"/>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Segnaposto contenuto 5">
            <a:extLst>
              <a:ext uri="{FF2B5EF4-FFF2-40B4-BE49-F238E27FC236}">
                <a16:creationId xmlns:a16="http://schemas.microsoft.com/office/drawing/2014/main" id="{03A44673-AC43-4C1A-885B-C05A7F2AEC1F}"/>
              </a:ext>
            </a:extLst>
          </p:cNvPr>
          <p:cNvSpPr txBox="1">
            <a:spLocks/>
          </p:cNvSpPr>
          <p:nvPr/>
        </p:nvSpPr>
        <p:spPr bwMode="auto">
          <a:xfrm>
            <a:off x="2519999" y="117348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57200" marR="0" lvl="0" indent="-457200" algn="l" defTabSz="914400" rtl="0" eaLnBrk="1" fontAlgn="base" latinLnBrk="0" hangingPunct="1">
              <a:lnSpc>
                <a:spcPct val="100000"/>
              </a:lnSpc>
              <a:spcBef>
                <a:spcPts val="200"/>
              </a:spcBef>
              <a:spcAft>
                <a:spcPct val="0"/>
              </a:spcAft>
              <a:buClrTx/>
              <a:buSzTx/>
              <a:buFontTx/>
              <a:buNone/>
              <a:tabLst/>
              <a:defRPr/>
            </a:pPr>
            <a:r>
              <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rPr>
              <a:t>Users configuration page appears</a:t>
            </a: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lang="en-GB" sz="900" b="0" kern="0" dirty="0">
              <a:solidFill>
                <a:schemeClr val="tx1"/>
              </a:solidFill>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lang="en-GB" sz="900" b="0" kern="0" dirty="0">
              <a:solidFill>
                <a:schemeClr val="tx1"/>
              </a:solidFill>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lang="en-GB" sz="900" b="0" kern="0" dirty="0">
              <a:solidFill>
                <a:schemeClr val="tx1"/>
              </a:solidFill>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lang="en-GB" sz="900" b="0" kern="0" dirty="0">
              <a:solidFill>
                <a:schemeClr val="tx1"/>
              </a:solidFill>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lang="en-GB" sz="900" b="0" kern="0" dirty="0">
              <a:solidFill>
                <a:schemeClr val="tx1"/>
              </a:solidFill>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lang="en-GB" sz="900" b="0" kern="0" dirty="0">
              <a:solidFill>
                <a:schemeClr val="tx1"/>
              </a:solidFill>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lvl="0" indent="-457200" algn="l">
              <a:spcBef>
                <a:spcPts val="200"/>
              </a:spcBef>
              <a:defRPr/>
            </a:pPr>
            <a:r>
              <a:rPr lang="en-GB" sz="900" kern="0" dirty="0">
                <a:solidFill>
                  <a:schemeClr val="tx1"/>
                </a:solidFill>
                <a:latin typeface="Myriad Pro" pitchFamily="34" charset="0"/>
                <a:cs typeface="Calibri" pitchFamily="34" charset="0"/>
              </a:rPr>
              <a:t>3.</a:t>
            </a:r>
            <a:r>
              <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rPr>
              <a:t> Click </a:t>
            </a:r>
            <a:r>
              <a:rPr lang="en-GB" sz="900" b="0" kern="0" dirty="0">
                <a:solidFill>
                  <a:schemeClr val="tx1"/>
                </a:solidFill>
                <a:latin typeface="Myriad Pro" pitchFamily="34" charset="0"/>
                <a:cs typeface="Calibri" pitchFamily="34" charset="0"/>
              </a:rPr>
              <a:t>“Add”.</a:t>
            </a:r>
          </a:p>
          <a:p>
            <a:pPr marL="457200" marR="0" lvl="0" indent="-457200" algn="l" defTabSz="914400" rtl="0" eaLnBrk="1" fontAlgn="base" latinLnBrk="0" hangingPunct="1">
              <a:lnSpc>
                <a:spcPct val="100000"/>
              </a:lnSpc>
              <a:spcBef>
                <a:spcPts val="200"/>
              </a:spcBef>
              <a:spcAft>
                <a:spcPct val="0"/>
              </a:spcAft>
              <a:buClrTx/>
              <a:buSzTx/>
              <a:buFontTx/>
              <a:buNone/>
              <a:tabLst/>
              <a:defRPr/>
            </a:pPr>
            <a:r>
              <a:rPr lang="en-GB" sz="900" kern="0" dirty="0">
                <a:solidFill>
                  <a:schemeClr val="tx1"/>
                </a:solidFill>
                <a:latin typeface="Myriad Pro" pitchFamily="34" charset="0"/>
                <a:cs typeface="Calibri" pitchFamily="34" charset="0"/>
              </a:rPr>
              <a:t>4.</a:t>
            </a:r>
            <a:r>
              <a:rPr lang="en-GB" sz="900" b="0" kern="0" dirty="0">
                <a:solidFill>
                  <a:schemeClr val="tx1"/>
                </a:solidFill>
                <a:latin typeface="Myriad Pro" pitchFamily="34" charset="0"/>
                <a:cs typeface="Calibri" pitchFamily="34" charset="0"/>
              </a:rPr>
              <a:t> Assign a name to the new user.</a:t>
            </a:r>
          </a:p>
          <a:p>
            <a:pPr marL="457200" marR="0" lvl="0" indent="-457200" algn="l" defTabSz="914400" rtl="0" eaLnBrk="1" fontAlgn="base" latinLnBrk="0" hangingPunct="1">
              <a:lnSpc>
                <a:spcPct val="100000"/>
              </a:lnSpc>
              <a:spcBef>
                <a:spcPts val="200"/>
              </a:spcBef>
              <a:spcAft>
                <a:spcPct val="0"/>
              </a:spcAft>
              <a:buClrTx/>
              <a:buSzTx/>
              <a:buFontTx/>
              <a:buNone/>
              <a:tabLst/>
              <a:defRPr/>
            </a:pPr>
            <a:r>
              <a:rPr lang="en-GB" sz="900" kern="0" dirty="0">
                <a:solidFill>
                  <a:schemeClr val="tx1"/>
                </a:solidFill>
                <a:latin typeface="Myriad Pro" pitchFamily="34" charset="0"/>
                <a:cs typeface="Calibri" pitchFamily="34" charset="0"/>
              </a:rPr>
              <a:t>5.- 6. </a:t>
            </a:r>
            <a:r>
              <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rPr>
              <a:t>Type the PIN and PUK codes for the new </a:t>
            </a:r>
            <a:r>
              <a:rPr lang="en-GB" sz="900" b="0" kern="0" dirty="0">
                <a:solidFill>
                  <a:schemeClr val="tx1"/>
                </a:solidFill>
                <a:latin typeface="Myriad Pro" pitchFamily="34" charset="0"/>
                <a:cs typeface="Calibri" pitchFamily="34" charset="0"/>
              </a:rPr>
              <a:t>user.</a:t>
            </a:r>
          </a:p>
          <a:p>
            <a:pPr marL="85725" lvl="0" indent="-85725" algn="l">
              <a:spcBef>
                <a:spcPts val="200"/>
              </a:spcBef>
            </a:pPr>
            <a:r>
              <a:rPr lang="en-GB" sz="900" kern="0" dirty="0">
                <a:solidFill>
                  <a:schemeClr val="tx1"/>
                </a:solidFill>
                <a:latin typeface="Myriad Pro" pitchFamily="34" charset="0"/>
                <a:cs typeface="Calibri" pitchFamily="34" charset="0"/>
              </a:rPr>
              <a:t>7.</a:t>
            </a:r>
            <a:r>
              <a:rPr lang="en-GB" sz="900" b="0" kern="0" dirty="0">
                <a:solidFill>
                  <a:schemeClr val="tx1"/>
                </a:solidFill>
                <a:latin typeface="Myriad Pro" pitchFamily="34" charset="0"/>
                <a:cs typeface="Calibri" pitchFamily="34" charset="0"/>
              </a:rPr>
              <a:t> </a:t>
            </a:r>
            <a:r>
              <a:rPr lang="en-US" sz="900" b="0" kern="0" dirty="0">
                <a:solidFill>
                  <a:schemeClr val="tx1"/>
                </a:solidFill>
                <a:latin typeface="Myriad Pro" pitchFamily="34" charset="0"/>
                <a:cs typeface="Calibri" pitchFamily="34" charset="0"/>
              </a:rPr>
              <a:t>Choose which pages the new user can see.</a:t>
            </a:r>
            <a:endParaRPr lang="en-GB" sz="900" b="0" kern="0" dirty="0">
              <a:solidFill>
                <a:schemeClr val="tx1"/>
              </a:solidFill>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r>
              <a:rPr kumimoji="0" lang="en-GB" sz="900" i="0" u="none" strike="noStrike" kern="0" cap="none" spc="0" normalizeH="0" baseline="0" noProof="0" dirty="0">
                <a:ln>
                  <a:noFill/>
                </a:ln>
                <a:solidFill>
                  <a:schemeClr val="tx1"/>
                </a:solidFill>
                <a:effectLst/>
                <a:uLnTx/>
                <a:uFillTx/>
                <a:latin typeface="Myriad Pro" pitchFamily="34" charset="0"/>
                <a:cs typeface="Calibri" pitchFamily="34" charset="0"/>
              </a:rPr>
              <a:t>8.</a:t>
            </a:r>
            <a:r>
              <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rPr>
              <a:t> Click “Save”</a:t>
            </a: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lang="en-GB" sz="900" b="0" kern="0" dirty="0">
              <a:solidFill>
                <a:schemeClr val="tx1"/>
              </a:solidFill>
              <a:latin typeface="Myriad Pro" pitchFamily="34" charset="0"/>
              <a:cs typeface="Calibri" pitchFamily="34" charset="0"/>
            </a:endParaRPr>
          </a:p>
          <a:p>
            <a:pPr marL="457200" indent="-457200" algn="l">
              <a:spcBef>
                <a:spcPts val="200"/>
              </a:spcBef>
            </a:pPr>
            <a:r>
              <a:rPr lang="en-US" sz="900" dirty="0">
                <a:solidFill>
                  <a:srgbClr val="146BBA"/>
                </a:solidFill>
                <a:latin typeface="Myriad Pro" pitchFamily="34" charset="0"/>
              </a:rPr>
              <a:t>8.1.3</a:t>
            </a:r>
            <a:r>
              <a:rPr lang="en-US" sz="900" dirty="0">
                <a:solidFill>
                  <a:srgbClr val="ED1C24"/>
                </a:solidFill>
                <a:latin typeface="Myriad Pro" pitchFamily="34" charset="0"/>
              </a:rPr>
              <a:t> </a:t>
            </a:r>
            <a:r>
              <a:rPr lang="en-US" sz="900" dirty="0">
                <a:solidFill>
                  <a:schemeClr val="tx1"/>
                </a:solidFill>
                <a:latin typeface="Myriad Pro" pitchFamily="34" charset="0"/>
              </a:rPr>
              <a:t>Changing of the access rights</a:t>
            </a:r>
          </a:p>
          <a:p>
            <a:pPr algn="l">
              <a:spcBef>
                <a:spcPts val="200"/>
              </a:spcBef>
            </a:pPr>
            <a:r>
              <a:rPr lang="en-US" sz="900" b="0" dirty="0">
                <a:solidFill>
                  <a:schemeClr val="tx1"/>
                </a:solidFill>
                <a:latin typeface="Myriad Pro" pitchFamily="34" charset="0"/>
              </a:rPr>
              <a:t>The access rights of a user can be modified only by the user </a:t>
            </a:r>
            <a:r>
              <a:rPr lang="en-US" sz="900" dirty="0">
                <a:solidFill>
                  <a:schemeClr val="tx1"/>
                </a:solidFill>
                <a:latin typeface="Myriad Pro" pitchFamily="34" charset="0"/>
              </a:rPr>
              <a:t>“</a:t>
            </a:r>
            <a:r>
              <a:rPr lang="en-US" sz="900" b="0" dirty="0">
                <a:solidFill>
                  <a:srgbClr val="146BBA"/>
                </a:solidFill>
                <a:latin typeface="Myriad Pro" pitchFamily="34" charset="0"/>
              </a:rPr>
              <a:t>administrator</a:t>
            </a:r>
            <a:r>
              <a:rPr lang="en-US" sz="900" dirty="0">
                <a:solidFill>
                  <a:schemeClr val="tx1"/>
                </a:solidFill>
                <a:latin typeface="Myriad Pro" pitchFamily="34" charset="0"/>
              </a:rPr>
              <a:t>”</a:t>
            </a:r>
          </a:p>
          <a:p>
            <a:pPr marL="457200" indent="-457200" algn="l">
              <a:spcBef>
                <a:spcPts val="200"/>
              </a:spcBef>
            </a:pPr>
            <a:endParaRPr kumimoji="0" lang="en-US"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indent="-457200" algn="l">
              <a:spcBef>
                <a:spcPts val="200"/>
              </a:spcBef>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indent="-457200" algn="l">
              <a:spcBef>
                <a:spcPts val="200"/>
              </a:spcBef>
            </a:pPr>
            <a:r>
              <a:rPr lang="en-GB" sz="900" b="0" kern="0" dirty="0">
                <a:solidFill>
                  <a:schemeClr val="tx1"/>
                </a:solidFill>
                <a:latin typeface="Myriad Pro" pitchFamily="34" charset="0"/>
                <a:cs typeface="Calibri" pitchFamily="34" charset="0"/>
              </a:rPr>
              <a:t>In the Users configuration page</a:t>
            </a:r>
          </a:p>
          <a:p>
            <a:pPr marL="88900" lvl="0" indent="-88900" algn="l">
              <a:spcBef>
                <a:spcPts val="200"/>
              </a:spcBef>
              <a:defRPr/>
            </a:pPr>
            <a:r>
              <a:rPr lang="en-GB" sz="900" kern="0" dirty="0">
                <a:solidFill>
                  <a:schemeClr val="tx1"/>
                </a:solidFill>
                <a:latin typeface="Myriad Pro" pitchFamily="34" charset="0"/>
                <a:cs typeface="Calibri" pitchFamily="34" charset="0"/>
              </a:rPr>
              <a:t>1.</a:t>
            </a:r>
            <a:r>
              <a:rPr lang="en-GB" sz="900" b="0" kern="0" dirty="0">
                <a:solidFill>
                  <a:schemeClr val="tx1"/>
                </a:solidFill>
                <a:latin typeface="Myriad Pro" pitchFamily="34" charset="0"/>
                <a:cs typeface="Calibri" pitchFamily="34" charset="0"/>
              </a:rPr>
              <a:t> Choose from the list a “name of a user” (ex. installer) to edit it.</a:t>
            </a:r>
          </a:p>
          <a:p>
            <a:pPr marL="457200" lvl="0" indent="-457200" algn="l">
              <a:spcBef>
                <a:spcPts val="200"/>
              </a:spcBef>
              <a:defRPr/>
            </a:pPr>
            <a:r>
              <a:rPr lang="en-GB" sz="900" kern="0" dirty="0">
                <a:solidFill>
                  <a:schemeClr val="tx1"/>
                </a:solidFill>
                <a:latin typeface="Myriad Pro" pitchFamily="34" charset="0"/>
                <a:cs typeface="Calibri" pitchFamily="34" charset="0"/>
              </a:rPr>
              <a:t>2.- 3. </a:t>
            </a:r>
            <a:r>
              <a:rPr lang="en-GB" sz="900" b="0" kern="0" dirty="0">
                <a:solidFill>
                  <a:schemeClr val="tx1"/>
                </a:solidFill>
                <a:latin typeface="Myriad Pro" pitchFamily="34" charset="0"/>
                <a:cs typeface="Calibri" pitchFamily="34" charset="0"/>
              </a:rPr>
              <a:t>Type the PIN and PUK codes for the user to edit.</a:t>
            </a:r>
          </a:p>
          <a:p>
            <a:pPr lvl="0" algn="l">
              <a:spcBef>
                <a:spcPts val="200"/>
              </a:spcBef>
            </a:pPr>
            <a:r>
              <a:rPr lang="en-GB" sz="900" kern="0" dirty="0">
                <a:solidFill>
                  <a:schemeClr val="tx1"/>
                </a:solidFill>
                <a:latin typeface="Myriad Pro" pitchFamily="34" charset="0"/>
                <a:cs typeface="Calibri" pitchFamily="34" charset="0"/>
              </a:rPr>
              <a:t>4.</a:t>
            </a:r>
            <a:r>
              <a:rPr lang="en-GB" sz="900" b="0" kern="0" dirty="0">
                <a:solidFill>
                  <a:schemeClr val="tx1"/>
                </a:solidFill>
                <a:latin typeface="Myriad Pro" pitchFamily="34" charset="0"/>
                <a:cs typeface="Calibri" pitchFamily="34" charset="0"/>
              </a:rPr>
              <a:t> </a:t>
            </a:r>
            <a:r>
              <a:rPr lang="en-US" sz="900" b="0" kern="0" dirty="0">
                <a:solidFill>
                  <a:schemeClr val="tx1"/>
                </a:solidFill>
                <a:latin typeface="Myriad Pro" pitchFamily="34" charset="0"/>
                <a:cs typeface="Calibri" pitchFamily="34" charset="0"/>
              </a:rPr>
              <a:t>This option allow to disable a user without erase it once the “Save” button is clicked.</a:t>
            </a:r>
          </a:p>
          <a:p>
            <a:pPr marL="85725" lvl="0" indent="-85725" algn="l">
              <a:spcBef>
                <a:spcPts val="200"/>
              </a:spcBef>
            </a:pPr>
            <a:r>
              <a:rPr lang="en-GB" sz="900" kern="0" dirty="0">
                <a:solidFill>
                  <a:schemeClr val="tx1"/>
                </a:solidFill>
                <a:latin typeface="Myriad Pro" pitchFamily="34" charset="0"/>
                <a:cs typeface="Calibri" pitchFamily="34" charset="0"/>
              </a:rPr>
              <a:t>5.</a:t>
            </a:r>
            <a:r>
              <a:rPr lang="en-GB" sz="900" b="0" kern="0" dirty="0">
                <a:solidFill>
                  <a:schemeClr val="tx1"/>
                </a:solidFill>
                <a:latin typeface="Myriad Pro" pitchFamily="34" charset="0"/>
                <a:cs typeface="Calibri" pitchFamily="34" charset="0"/>
              </a:rPr>
              <a:t> </a:t>
            </a:r>
            <a:r>
              <a:rPr lang="en-US" sz="900" b="0" kern="0" dirty="0">
                <a:solidFill>
                  <a:schemeClr val="tx1"/>
                </a:solidFill>
                <a:latin typeface="Myriad Pro" pitchFamily="34" charset="0"/>
                <a:cs typeface="Calibri" pitchFamily="34" charset="0"/>
              </a:rPr>
              <a:t>Choose, for the user to edit, which pages it can see.</a:t>
            </a:r>
            <a:endParaRPr lang="en-GB" sz="900" b="0" kern="0" dirty="0">
              <a:solidFill>
                <a:schemeClr val="tx1"/>
              </a:solidFill>
              <a:latin typeface="Myriad Pro" pitchFamily="34" charset="0"/>
              <a:cs typeface="Calibri" pitchFamily="34" charset="0"/>
            </a:endParaRPr>
          </a:p>
          <a:p>
            <a:pPr marL="457200" lvl="0" indent="-457200" algn="l">
              <a:spcBef>
                <a:spcPts val="200"/>
              </a:spcBef>
              <a:defRPr/>
            </a:pPr>
            <a:r>
              <a:rPr lang="en-GB" sz="900" kern="0" dirty="0">
                <a:solidFill>
                  <a:schemeClr val="tx1"/>
                </a:solidFill>
                <a:latin typeface="Myriad Pro" pitchFamily="34" charset="0"/>
                <a:cs typeface="Calibri" pitchFamily="34" charset="0"/>
              </a:rPr>
              <a:t>6.</a:t>
            </a:r>
            <a:r>
              <a:rPr lang="en-GB" sz="900" b="0" kern="0" dirty="0">
                <a:solidFill>
                  <a:schemeClr val="tx1"/>
                </a:solidFill>
                <a:latin typeface="Myriad Pro" pitchFamily="34" charset="0"/>
                <a:cs typeface="Calibri" pitchFamily="34" charset="0"/>
              </a:rPr>
              <a:t> Click “Save”.</a:t>
            </a: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p:txBody>
      </p:sp>
      <p:pic>
        <p:nvPicPr>
          <p:cNvPr id="41" name="Picture 2">
            <a:extLst>
              <a:ext uri="{FF2B5EF4-FFF2-40B4-BE49-F238E27FC236}">
                <a16:creationId xmlns:a16="http://schemas.microsoft.com/office/drawing/2014/main" id="{E22EB5B1-2B30-4680-AD83-33D09D46DF11}"/>
              </a:ext>
            </a:extLst>
          </p:cNvPr>
          <p:cNvPicPr>
            <a:picLocks noChangeAspect="1" noChangeArrowheads="1"/>
          </p:cNvPicPr>
          <p:nvPr/>
        </p:nvPicPr>
        <p:blipFill>
          <a:blip r:embed="rId3" cstate="print"/>
          <a:srcRect/>
          <a:stretch>
            <a:fillRect/>
          </a:stretch>
        </p:blipFill>
        <p:spPr bwMode="auto">
          <a:xfrm>
            <a:off x="2988000" y="1440000"/>
            <a:ext cx="2753438" cy="1980000"/>
          </a:xfrm>
          <a:prstGeom prst="rect">
            <a:avLst/>
          </a:prstGeom>
          <a:noFill/>
          <a:ln w="9525">
            <a:noFill/>
            <a:miter lim="800000"/>
            <a:headEnd/>
            <a:tailEnd/>
          </a:ln>
        </p:spPr>
      </p:pic>
      <p:pic>
        <p:nvPicPr>
          <p:cNvPr id="43" name="Picture 3">
            <a:extLst>
              <a:ext uri="{FF2B5EF4-FFF2-40B4-BE49-F238E27FC236}">
                <a16:creationId xmlns:a16="http://schemas.microsoft.com/office/drawing/2014/main" id="{771C170F-F4D1-425C-98A9-B5410EDF02ED}"/>
              </a:ext>
            </a:extLst>
          </p:cNvPr>
          <p:cNvPicPr>
            <a:picLocks noChangeAspect="1" noChangeArrowheads="1"/>
          </p:cNvPicPr>
          <p:nvPr/>
        </p:nvPicPr>
        <p:blipFill>
          <a:blip r:embed="rId4" cstate="print"/>
          <a:srcRect/>
          <a:stretch>
            <a:fillRect/>
          </a:stretch>
        </p:blipFill>
        <p:spPr bwMode="auto">
          <a:xfrm>
            <a:off x="2988000" y="4860000"/>
            <a:ext cx="2756532" cy="1980000"/>
          </a:xfrm>
          <a:prstGeom prst="rect">
            <a:avLst/>
          </a:prstGeom>
          <a:noFill/>
          <a:ln w="9525">
            <a:noFill/>
            <a:miter lim="800000"/>
            <a:headEnd/>
            <a:tailEnd/>
          </a:ln>
          <a:effectLst/>
        </p:spPr>
      </p:pic>
      <p:sp>
        <p:nvSpPr>
          <p:cNvPr id="44" name="Rettangolo 43">
            <a:extLst>
              <a:ext uri="{FF2B5EF4-FFF2-40B4-BE49-F238E27FC236}">
                <a16:creationId xmlns:a16="http://schemas.microsoft.com/office/drawing/2014/main" id="{0EC7D135-C08B-4A80-9489-201862E0C8D7}"/>
              </a:ext>
            </a:extLst>
          </p:cNvPr>
          <p:cNvSpPr/>
          <p:nvPr/>
        </p:nvSpPr>
        <p:spPr bwMode="auto">
          <a:xfrm>
            <a:off x="4056062" y="5967680"/>
            <a:ext cx="612000" cy="660399"/>
          </a:xfrm>
          <a:prstGeom prst="rect">
            <a:avLst/>
          </a:prstGeom>
          <a:noFill/>
          <a:ln w="9525"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grpSp>
        <p:nvGrpSpPr>
          <p:cNvPr id="45" name="Gruppo 44">
            <a:extLst>
              <a:ext uri="{FF2B5EF4-FFF2-40B4-BE49-F238E27FC236}">
                <a16:creationId xmlns:a16="http://schemas.microsoft.com/office/drawing/2014/main" id="{FFF58927-F5B9-47BD-83E6-4E7B4B237B9C}"/>
              </a:ext>
            </a:extLst>
          </p:cNvPr>
          <p:cNvGrpSpPr/>
          <p:nvPr/>
        </p:nvGrpSpPr>
        <p:grpSpPr>
          <a:xfrm>
            <a:off x="3852000" y="6192000"/>
            <a:ext cx="293824" cy="360000"/>
            <a:chOff x="1483200" y="4590000"/>
            <a:chExt cx="293824" cy="360000"/>
          </a:xfrm>
        </p:grpSpPr>
        <p:pic>
          <p:nvPicPr>
            <p:cNvPr id="46" name="Picture 3" descr="C:\Users\Enrico Diani\Desktop\Mano IME.png">
              <a:extLst>
                <a:ext uri="{FF2B5EF4-FFF2-40B4-BE49-F238E27FC236}">
                  <a16:creationId xmlns:a16="http://schemas.microsoft.com/office/drawing/2014/main" id="{0DC5F207-A07D-44B1-BEEF-ABB2BA7D4A6F}"/>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47" name="CasellaDiTesto 46">
              <a:extLst>
                <a:ext uri="{FF2B5EF4-FFF2-40B4-BE49-F238E27FC236}">
                  <a16:creationId xmlns:a16="http://schemas.microsoft.com/office/drawing/2014/main" id="{8818DCB3-E514-4CAA-B9C2-628BCB3A3837}"/>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grpSp>
        <p:nvGrpSpPr>
          <p:cNvPr id="48" name="Gruppo 47">
            <a:extLst>
              <a:ext uri="{FF2B5EF4-FFF2-40B4-BE49-F238E27FC236}">
                <a16:creationId xmlns:a16="http://schemas.microsoft.com/office/drawing/2014/main" id="{101CB8AE-057D-4E03-9166-9270FF003750}"/>
              </a:ext>
            </a:extLst>
          </p:cNvPr>
          <p:cNvGrpSpPr/>
          <p:nvPr/>
        </p:nvGrpSpPr>
        <p:grpSpPr>
          <a:xfrm>
            <a:off x="3492000" y="5040000"/>
            <a:ext cx="360000" cy="293824"/>
            <a:chOff x="7426112" y="1620688"/>
            <a:chExt cx="360000" cy="293824"/>
          </a:xfrm>
        </p:grpSpPr>
        <p:pic>
          <p:nvPicPr>
            <p:cNvPr id="49" name="Picture 3" descr="C:\Users\Enrico Diani\Desktop\Mano IME.png">
              <a:extLst>
                <a:ext uri="{FF2B5EF4-FFF2-40B4-BE49-F238E27FC236}">
                  <a16:creationId xmlns:a16="http://schemas.microsoft.com/office/drawing/2014/main" id="{4A7CE755-B58F-4F43-992E-05933FE5797A}"/>
                </a:ext>
              </a:extLst>
            </p:cNvPr>
            <p:cNvPicPr>
              <a:picLocks noChangeAspect="1" noChangeArrowheads="1"/>
            </p:cNvPicPr>
            <p:nvPr/>
          </p:nvPicPr>
          <p:blipFill>
            <a:blip r:embed="rId5" cstate="print"/>
            <a:srcRect/>
            <a:stretch>
              <a:fillRect/>
            </a:stretch>
          </p:blipFill>
          <p:spPr bwMode="auto">
            <a:xfrm rot="5400000">
              <a:off x="7459200" y="1587600"/>
              <a:ext cx="293824" cy="360000"/>
            </a:xfrm>
            <a:prstGeom prst="rect">
              <a:avLst/>
            </a:prstGeom>
            <a:noFill/>
          </p:spPr>
        </p:pic>
        <p:sp>
          <p:nvSpPr>
            <p:cNvPr id="50" name="CasellaDiTesto 49">
              <a:extLst>
                <a:ext uri="{FF2B5EF4-FFF2-40B4-BE49-F238E27FC236}">
                  <a16:creationId xmlns:a16="http://schemas.microsoft.com/office/drawing/2014/main" id="{5CF1F3EC-21F5-4318-B2BB-F9C6073A9083}"/>
                </a:ext>
              </a:extLst>
            </p:cNvPr>
            <p:cNvSpPr txBox="1"/>
            <p:nvPr/>
          </p:nvSpPr>
          <p:spPr>
            <a:xfrm>
              <a:off x="7476233" y="1652926"/>
              <a:ext cx="95250" cy="200055"/>
            </a:xfrm>
            <a:prstGeom prst="rect">
              <a:avLst/>
            </a:prstGeom>
            <a:noFill/>
          </p:spPr>
          <p:txBody>
            <a:bodyPr wrap="square" rtlCol="0">
              <a:spAutoFit/>
            </a:bodyPr>
            <a:lstStyle/>
            <a:p>
              <a:r>
                <a:rPr lang="it-IT" sz="700" dirty="0">
                  <a:solidFill>
                    <a:srgbClr val="146BBA"/>
                  </a:solidFill>
                </a:rPr>
                <a:t>1</a:t>
              </a:r>
            </a:p>
          </p:txBody>
        </p:sp>
      </p:grpSp>
      <p:grpSp>
        <p:nvGrpSpPr>
          <p:cNvPr id="51" name="Gruppo 50">
            <a:extLst>
              <a:ext uri="{FF2B5EF4-FFF2-40B4-BE49-F238E27FC236}">
                <a16:creationId xmlns:a16="http://schemas.microsoft.com/office/drawing/2014/main" id="{E0F1E1D7-C8C3-440E-8FD7-031546D48E82}"/>
              </a:ext>
            </a:extLst>
          </p:cNvPr>
          <p:cNvGrpSpPr/>
          <p:nvPr/>
        </p:nvGrpSpPr>
        <p:grpSpPr>
          <a:xfrm>
            <a:off x="5292000" y="6588000"/>
            <a:ext cx="293824" cy="360000"/>
            <a:chOff x="1483200" y="4590000"/>
            <a:chExt cx="293824" cy="360000"/>
          </a:xfrm>
        </p:grpSpPr>
        <p:pic>
          <p:nvPicPr>
            <p:cNvPr id="52" name="Picture 3" descr="C:\Users\Enrico Diani\Desktop\Mano IME.png">
              <a:extLst>
                <a:ext uri="{FF2B5EF4-FFF2-40B4-BE49-F238E27FC236}">
                  <a16:creationId xmlns:a16="http://schemas.microsoft.com/office/drawing/2014/main" id="{F5A8B118-5C94-4EB0-A4ED-868437DF5376}"/>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53" name="CasellaDiTesto 52">
              <a:extLst>
                <a:ext uri="{FF2B5EF4-FFF2-40B4-BE49-F238E27FC236}">
                  <a16:creationId xmlns:a16="http://schemas.microsoft.com/office/drawing/2014/main" id="{97CC5D7B-EC9A-4180-A1A6-C970B686D157}"/>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6</a:t>
              </a:r>
            </a:p>
          </p:txBody>
        </p:sp>
      </p:grpSp>
      <p:grpSp>
        <p:nvGrpSpPr>
          <p:cNvPr id="54" name="Gruppo 53">
            <a:extLst>
              <a:ext uri="{FF2B5EF4-FFF2-40B4-BE49-F238E27FC236}">
                <a16:creationId xmlns:a16="http://schemas.microsoft.com/office/drawing/2014/main" id="{E57AA6C5-A483-48B1-A07F-01645FCF08F3}"/>
              </a:ext>
            </a:extLst>
          </p:cNvPr>
          <p:cNvGrpSpPr/>
          <p:nvPr/>
        </p:nvGrpSpPr>
        <p:grpSpPr>
          <a:xfrm>
            <a:off x="3636000" y="5688000"/>
            <a:ext cx="293824" cy="360000"/>
            <a:chOff x="1483200" y="4590000"/>
            <a:chExt cx="293824" cy="360000"/>
          </a:xfrm>
        </p:grpSpPr>
        <p:pic>
          <p:nvPicPr>
            <p:cNvPr id="55" name="Picture 3" descr="C:\Users\Enrico Diani\Desktop\Mano IME.png">
              <a:extLst>
                <a:ext uri="{FF2B5EF4-FFF2-40B4-BE49-F238E27FC236}">
                  <a16:creationId xmlns:a16="http://schemas.microsoft.com/office/drawing/2014/main" id="{B05388EA-47B0-45FC-9AFC-25A434B5F5C4}"/>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56" name="CasellaDiTesto 55">
              <a:extLst>
                <a:ext uri="{FF2B5EF4-FFF2-40B4-BE49-F238E27FC236}">
                  <a16:creationId xmlns:a16="http://schemas.microsoft.com/office/drawing/2014/main" id="{3CA44621-5DB4-4C12-8787-40143A97642C}"/>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57" name="Gruppo 56">
            <a:extLst>
              <a:ext uri="{FF2B5EF4-FFF2-40B4-BE49-F238E27FC236}">
                <a16:creationId xmlns:a16="http://schemas.microsoft.com/office/drawing/2014/main" id="{358878BA-8FDD-49E9-ABDA-368FA9488450}"/>
              </a:ext>
            </a:extLst>
          </p:cNvPr>
          <p:cNvGrpSpPr/>
          <p:nvPr/>
        </p:nvGrpSpPr>
        <p:grpSpPr>
          <a:xfrm>
            <a:off x="3960000" y="5508000"/>
            <a:ext cx="288001" cy="288000"/>
            <a:chOff x="2322000" y="5616000"/>
            <a:chExt cx="288001" cy="288000"/>
          </a:xfrm>
        </p:grpSpPr>
        <p:pic>
          <p:nvPicPr>
            <p:cNvPr id="58" name="Picture 2" descr="C:\Users\Enrico Diani\Desktop\MANUEL WS - SW - TS -  WIP\IME SW\Matita 2 IME.png">
              <a:extLst>
                <a:ext uri="{FF2B5EF4-FFF2-40B4-BE49-F238E27FC236}">
                  <a16:creationId xmlns:a16="http://schemas.microsoft.com/office/drawing/2014/main" id="{DDB6E4AC-92DF-4A22-A7E6-BF549D68F7E4}"/>
                </a:ext>
              </a:extLst>
            </p:cNvPr>
            <p:cNvPicPr>
              <a:picLocks noChangeAspect="1" noChangeArrowheads="1"/>
            </p:cNvPicPr>
            <p:nvPr/>
          </p:nvPicPr>
          <p:blipFill>
            <a:blip r:embed="rId6" cstate="print"/>
            <a:srcRect/>
            <a:stretch>
              <a:fillRect/>
            </a:stretch>
          </p:blipFill>
          <p:spPr bwMode="auto">
            <a:xfrm>
              <a:off x="2322000" y="5616000"/>
              <a:ext cx="288001" cy="288000"/>
            </a:xfrm>
            <a:prstGeom prst="rect">
              <a:avLst/>
            </a:prstGeom>
            <a:noFill/>
          </p:spPr>
        </p:pic>
        <p:sp>
          <p:nvSpPr>
            <p:cNvPr id="59" name="CasellaDiTesto 58">
              <a:extLst>
                <a:ext uri="{FF2B5EF4-FFF2-40B4-BE49-F238E27FC236}">
                  <a16:creationId xmlns:a16="http://schemas.microsoft.com/office/drawing/2014/main" id="{1CA8D1AA-793A-4616-8D70-C9F560F14C60}"/>
                </a:ext>
              </a:extLst>
            </p:cNvPr>
            <p:cNvSpPr txBox="1"/>
            <p:nvPr/>
          </p:nvSpPr>
          <p:spPr>
            <a:xfrm>
              <a:off x="2396476" y="5663944"/>
              <a:ext cx="95250" cy="200055"/>
            </a:xfrm>
            <a:prstGeom prst="rect">
              <a:avLst/>
            </a:prstGeom>
            <a:noFill/>
          </p:spPr>
          <p:txBody>
            <a:bodyPr wrap="square" rtlCol="0">
              <a:spAutoFit/>
            </a:bodyPr>
            <a:lstStyle/>
            <a:p>
              <a:r>
                <a:rPr lang="it-IT" sz="700" dirty="0">
                  <a:solidFill>
                    <a:srgbClr val="146BBA"/>
                  </a:solidFill>
                </a:rPr>
                <a:t>2</a:t>
              </a:r>
            </a:p>
          </p:txBody>
        </p:sp>
      </p:grpSp>
      <p:grpSp>
        <p:nvGrpSpPr>
          <p:cNvPr id="60" name="Gruppo 59">
            <a:extLst>
              <a:ext uri="{FF2B5EF4-FFF2-40B4-BE49-F238E27FC236}">
                <a16:creationId xmlns:a16="http://schemas.microsoft.com/office/drawing/2014/main" id="{940D8407-89D3-417C-A6B0-2D3381825408}"/>
              </a:ext>
            </a:extLst>
          </p:cNvPr>
          <p:cNvGrpSpPr/>
          <p:nvPr/>
        </p:nvGrpSpPr>
        <p:grpSpPr>
          <a:xfrm>
            <a:off x="4824000" y="5508000"/>
            <a:ext cx="288001" cy="288000"/>
            <a:chOff x="2322000" y="5616000"/>
            <a:chExt cx="288001" cy="288000"/>
          </a:xfrm>
        </p:grpSpPr>
        <p:pic>
          <p:nvPicPr>
            <p:cNvPr id="61" name="Picture 2" descr="C:\Users\Enrico Diani\Desktop\MANUEL WS - SW - TS -  WIP\IME SW\Matita 2 IME.png">
              <a:extLst>
                <a:ext uri="{FF2B5EF4-FFF2-40B4-BE49-F238E27FC236}">
                  <a16:creationId xmlns:a16="http://schemas.microsoft.com/office/drawing/2014/main" id="{2EE01A0A-2C86-4399-B8B0-EB384F0BD1C5}"/>
                </a:ext>
              </a:extLst>
            </p:cNvPr>
            <p:cNvPicPr>
              <a:picLocks noChangeAspect="1" noChangeArrowheads="1"/>
            </p:cNvPicPr>
            <p:nvPr/>
          </p:nvPicPr>
          <p:blipFill>
            <a:blip r:embed="rId6" cstate="print"/>
            <a:srcRect/>
            <a:stretch>
              <a:fillRect/>
            </a:stretch>
          </p:blipFill>
          <p:spPr bwMode="auto">
            <a:xfrm>
              <a:off x="2322000" y="5616000"/>
              <a:ext cx="288001" cy="288000"/>
            </a:xfrm>
            <a:prstGeom prst="rect">
              <a:avLst/>
            </a:prstGeom>
            <a:noFill/>
          </p:spPr>
        </p:pic>
        <p:sp>
          <p:nvSpPr>
            <p:cNvPr id="62" name="CasellaDiTesto 61">
              <a:extLst>
                <a:ext uri="{FF2B5EF4-FFF2-40B4-BE49-F238E27FC236}">
                  <a16:creationId xmlns:a16="http://schemas.microsoft.com/office/drawing/2014/main" id="{AF9E1189-6A8C-44DB-870E-617C108CD445}"/>
                </a:ext>
              </a:extLst>
            </p:cNvPr>
            <p:cNvSpPr txBox="1"/>
            <p:nvPr/>
          </p:nvSpPr>
          <p:spPr>
            <a:xfrm>
              <a:off x="2396476" y="5663944"/>
              <a:ext cx="95250" cy="200055"/>
            </a:xfrm>
            <a:prstGeom prst="rect">
              <a:avLst/>
            </a:prstGeom>
            <a:noFill/>
          </p:spPr>
          <p:txBody>
            <a:bodyPr wrap="square" rtlCol="0">
              <a:spAutoFit/>
            </a:bodyPr>
            <a:lstStyle/>
            <a:p>
              <a:r>
                <a:rPr lang="it-IT" sz="700" dirty="0">
                  <a:solidFill>
                    <a:srgbClr val="146BBA"/>
                  </a:solidFill>
                </a:rPr>
                <a:t>3</a:t>
              </a:r>
            </a:p>
          </p:txBody>
        </p:sp>
      </p:grpSp>
      <p:sp>
        <p:nvSpPr>
          <p:cNvPr id="63" name="Rettangolo 62">
            <a:extLst>
              <a:ext uri="{FF2B5EF4-FFF2-40B4-BE49-F238E27FC236}">
                <a16:creationId xmlns:a16="http://schemas.microsoft.com/office/drawing/2014/main" id="{3E2B90ED-1B53-431A-A7D6-4EC14FFBF89D}"/>
              </a:ext>
            </a:extLst>
          </p:cNvPr>
          <p:cNvSpPr/>
          <p:nvPr/>
        </p:nvSpPr>
        <p:spPr bwMode="auto">
          <a:xfrm>
            <a:off x="4089400" y="2555240"/>
            <a:ext cx="612000" cy="660399"/>
          </a:xfrm>
          <a:prstGeom prst="rect">
            <a:avLst/>
          </a:prstGeom>
          <a:noFill/>
          <a:ln w="12700"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grpSp>
        <p:nvGrpSpPr>
          <p:cNvPr id="64" name="Gruppo 63">
            <a:extLst>
              <a:ext uri="{FF2B5EF4-FFF2-40B4-BE49-F238E27FC236}">
                <a16:creationId xmlns:a16="http://schemas.microsoft.com/office/drawing/2014/main" id="{4939A807-28AF-4607-87FF-31BC0F08D2E4}"/>
              </a:ext>
            </a:extLst>
          </p:cNvPr>
          <p:cNvGrpSpPr/>
          <p:nvPr/>
        </p:nvGrpSpPr>
        <p:grpSpPr>
          <a:xfrm>
            <a:off x="3564000" y="1872000"/>
            <a:ext cx="284401" cy="284400"/>
            <a:chOff x="1332000" y="2408400"/>
            <a:chExt cx="284401" cy="284400"/>
          </a:xfrm>
        </p:grpSpPr>
        <p:pic>
          <p:nvPicPr>
            <p:cNvPr id="65" name="Picture 2" descr="C:\Users\Enrico Diani\Desktop\Matita IME.png">
              <a:extLst>
                <a:ext uri="{FF2B5EF4-FFF2-40B4-BE49-F238E27FC236}">
                  <a16:creationId xmlns:a16="http://schemas.microsoft.com/office/drawing/2014/main" id="{A2A029B2-A577-44A5-B0FE-F2ED5B79194F}"/>
                </a:ext>
              </a:extLst>
            </p:cNvPr>
            <p:cNvPicPr>
              <a:picLocks noChangeAspect="1" noChangeArrowheads="1"/>
            </p:cNvPicPr>
            <p:nvPr/>
          </p:nvPicPr>
          <p:blipFill>
            <a:blip r:embed="rId7" cstate="print"/>
            <a:srcRect/>
            <a:stretch>
              <a:fillRect/>
            </a:stretch>
          </p:blipFill>
          <p:spPr bwMode="auto">
            <a:xfrm>
              <a:off x="1332000" y="2408400"/>
              <a:ext cx="284401" cy="284400"/>
            </a:xfrm>
            <a:prstGeom prst="rect">
              <a:avLst/>
            </a:prstGeom>
            <a:noFill/>
          </p:spPr>
        </p:pic>
        <p:sp>
          <p:nvSpPr>
            <p:cNvPr id="66" name="CasellaDiTesto 65">
              <a:extLst>
                <a:ext uri="{FF2B5EF4-FFF2-40B4-BE49-F238E27FC236}">
                  <a16:creationId xmlns:a16="http://schemas.microsoft.com/office/drawing/2014/main" id="{119F5EA0-88A4-4712-B016-33A98E7D3823}"/>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67" name="Gruppo 66">
            <a:extLst>
              <a:ext uri="{FF2B5EF4-FFF2-40B4-BE49-F238E27FC236}">
                <a16:creationId xmlns:a16="http://schemas.microsoft.com/office/drawing/2014/main" id="{918403B3-368E-4F6A-AF1A-29250F87D42F}"/>
              </a:ext>
            </a:extLst>
          </p:cNvPr>
          <p:cNvGrpSpPr/>
          <p:nvPr/>
        </p:nvGrpSpPr>
        <p:grpSpPr>
          <a:xfrm>
            <a:off x="4392000" y="1602000"/>
            <a:ext cx="360000" cy="293824"/>
            <a:chOff x="7426112" y="1620688"/>
            <a:chExt cx="360000" cy="293824"/>
          </a:xfrm>
        </p:grpSpPr>
        <p:pic>
          <p:nvPicPr>
            <p:cNvPr id="68" name="Picture 3" descr="C:\Users\Enrico Diani\Desktop\Mano IME.png">
              <a:extLst>
                <a:ext uri="{FF2B5EF4-FFF2-40B4-BE49-F238E27FC236}">
                  <a16:creationId xmlns:a16="http://schemas.microsoft.com/office/drawing/2014/main" id="{D23EB599-1753-4FBB-A3B3-6FF32580473B}"/>
                </a:ext>
              </a:extLst>
            </p:cNvPr>
            <p:cNvPicPr>
              <a:picLocks noChangeAspect="1" noChangeArrowheads="1"/>
            </p:cNvPicPr>
            <p:nvPr/>
          </p:nvPicPr>
          <p:blipFill>
            <a:blip r:embed="rId5" cstate="print"/>
            <a:srcRect/>
            <a:stretch>
              <a:fillRect/>
            </a:stretch>
          </p:blipFill>
          <p:spPr bwMode="auto">
            <a:xfrm rot="5400000">
              <a:off x="7459200" y="1587600"/>
              <a:ext cx="293824" cy="360000"/>
            </a:xfrm>
            <a:prstGeom prst="rect">
              <a:avLst/>
            </a:prstGeom>
            <a:noFill/>
          </p:spPr>
        </p:pic>
        <p:sp>
          <p:nvSpPr>
            <p:cNvPr id="69" name="CasellaDiTesto 68">
              <a:extLst>
                <a:ext uri="{FF2B5EF4-FFF2-40B4-BE49-F238E27FC236}">
                  <a16:creationId xmlns:a16="http://schemas.microsoft.com/office/drawing/2014/main" id="{55AE21DC-8899-4118-A0C8-77593E44D9F8}"/>
                </a:ext>
              </a:extLst>
            </p:cNvPr>
            <p:cNvSpPr txBox="1"/>
            <p:nvPr/>
          </p:nvSpPr>
          <p:spPr>
            <a:xfrm>
              <a:off x="7476233" y="1652926"/>
              <a:ext cx="95250" cy="200055"/>
            </a:xfrm>
            <a:prstGeom prst="rect">
              <a:avLst/>
            </a:prstGeom>
            <a:noFill/>
          </p:spPr>
          <p:txBody>
            <a:bodyPr wrap="square" rtlCol="0">
              <a:spAutoFit/>
            </a:bodyPr>
            <a:lstStyle/>
            <a:p>
              <a:r>
                <a:rPr lang="it-IT" sz="700" dirty="0">
                  <a:solidFill>
                    <a:srgbClr val="146BBA"/>
                  </a:solidFill>
                </a:rPr>
                <a:t>3</a:t>
              </a:r>
            </a:p>
          </p:txBody>
        </p:sp>
      </p:grpSp>
      <p:grpSp>
        <p:nvGrpSpPr>
          <p:cNvPr id="70" name="Gruppo 69">
            <a:extLst>
              <a:ext uri="{FF2B5EF4-FFF2-40B4-BE49-F238E27FC236}">
                <a16:creationId xmlns:a16="http://schemas.microsoft.com/office/drawing/2014/main" id="{0270CDE4-CE82-40BC-AAF1-A0F509B03119}"/>
              </a:ext>
            </a:extLst>
          </p:cNvPr>
          <p:cNvGrpSpPr/>
          <p:nvPr/>
        </p:nvGrpSpPr>
        <p:grpSpPr>
          <a:xfrm>
            <a:off x="3564000" y="2088000"/>
            <a:ext cx="284401" cy="284400"/>
            <a:chOff x="1332000" y="2408400"/>
            <a:chExt cx="284401" cy="284400"/>
          </a:xfrm>
        </p:grpSpPr>
        <p:pic>
          <p:nvPicPr>
            <p:cNvPr id="71" name="Picture 2" descr="C:\Users\Enrico Diani\Desktop\Matita IME.png">
              <a:extLst>
                <a:ext uri="{FF2B5EF4-FFF2-40B4-BE49-F238E27FC236}">
                  <a16:creationId xmlns:a16="http://schemas.microsoft.com/office/drawing/2014/main" id="{35F84C3E-BE34-461F-B23E-4164B15C43E2}"/>
                </a:ext>
              </a:extLst>
            </p:cNvPr>
            <p:cNvPicPr>
              <a:picLocks noChangeAspect="1" noChangeArrowheads="1"/>
            </p:cNvPicPr>
            <p:nvPr/>
          </p:nvPicPr>
          <p:blipFill>
            <a:blip r:embed="rId7" cstate="print"/>
            <a:srcRect/>
            <a:stretch>
              <a:fillRect/>
            </a:stretch>
          </p:blipFill>
          <p:spPr bwMode="auto">
            <a:xfrm>
              <a:off x="1332000" y="2408400"/>
              <a:ext cx="284401" cy="284400"/>
            </a:xfrm>
            <a:prstGeom prst="rect">
              <a:avLst/>
            </a:prstGeom>
            <a:noFill/>
          </p:spPr>
        </p:pic>
        <p:sp>
          <p:nvSpPr>
            <p:cNvPr id="72" name="CasellaDiTesto 71">
              <a:extLst>
                <a:ext uri="{FF2B5EF4-FFF2-40B4-BE49-F238E27FC236}">
                  <a16:creationId xmlns:a16="http://schemas.microsoft.com/office/drawing/2014/main" id="{3F800A54-756B-48D4-A301-45342BCF9990}"/>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grpSp>
        <p:nvGrpSpPr>
          <p:cNvPr id="73" name="Gruppo 72">
            <a:extLst>
              <a:ext uri="{FF2B5EF4-FFF2-40B4-BE49-F238E27FC236}">
                <a16:creationId xmlns:a16="http://schemas.microsoft.com/office/drawing/2014/main" id="{DE4A8B32-1043-4243-8E31-F5E080307A8D}"/>
              </a:ext>
            </a:extLst>
          </p:cNvPr>
          <p:cNvGrpSpPr/>
          <p:nvPr/>
        </p:nvGrpSpPr>
        <p:grpSpPr>
          <a:xfrm>
            <a:off x="4248000" y="2088000"/>
            <a:ext cx="284401" cy="284400"/>
            <a:chOff x="1332000" y="2408400"/>
            <a:chExt cx="284401" cy="284400"/>
          </a:xfrm>
        </p:grpSpPr>
        <p:pic>
          <p:nvPicPr>
            <p:cNvPr id="74" name="Picture 2" descr="C:\Users\Enrico Diani\Desktop\Matita IME.png">
              <a:extLst>
                <a:ext uri="{FF2B5EF4-FFF2-40B4-BE49-F238E27FC236}">
                  <a16:creationId xmlns:a16="http://schemas.microsoft.com/office/drawing/2014/main" id="{A4B526B4-352E-4B66-9C25-E9F8D5F8E85B}"/>
                </a:ext>
              </a:extLst>
            </p:cNvPr>
            <p:cNvPicPr>
              <a:picLocks noChangeAspect="1" noChangeArrowheads="1"/>
            </p:cNvPicPr>
            <p:nvPr/>
          </p:nvPicPr>
          <p:blipFill>
            <a:blip r:embed="rId7" cstate="print"/>
            <a:srcRect/>
            <a:stretch>
              <a:fillRect/>
            </a:stretch>
          </p:blipFill>
          <p:spPr bwMode="auto">
            <a:xfrm>
              <a:off x="1332000" y="2408400"/>
              <a:ext cx="284401" cy="284400"/>
            </a:xfrm>
            <a:prstGeom prst="rect">
              <a:avLst/>
            </a:prstGeom>
            <a:noFill/>
          </p:spPr>
        </p:pic>
        <p:sp>
          <p:nvSpPr>
            <p:cNvPr id="75" name="CasellaDiTesto 74">
              <a:extLst>
                <a:ext uri="{FF2B5EF4-FFF2-40B4-BE49-F238E27FC236}">
                  <a16:creationId xmlns:a16="http://schemas.microsoft.com/office/drawing/2014/main" id="{8B1A6C59-2CFE-4D79-9B5A-5E6BFA0F055A}"/>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6</a:t>
              </a:r>
            </a:p>
          </p:txBody>
        </p:sp>
      </p:grpSp>
      <p:grpSp>
        <p:nvGrpSpPr>
          <p:cNvPr id="76" name="Gruppo 75">
            <a:extLst>
              <a:ext uri="{FF2B5EF4-FFF2-40B4-BE49-F238E27FC236}">
                <a16:creationId xmlns:a16="http://schemas.microsoft.com/office/drawing/2014/main" id="{73F7021F-8D62-48CF-A8D8-A299FFC59A49}"/>
              </a:ext>
            </a:extLst>
          </p:cNvPr>
          <p:cNvGrpSpPr/>
          <p:nvPr/>
        </p:nvGrpSpPr>
        <p:grpSpPr>
          <a:xfrm>
            <a:off x="3852000" y="2736000"/>
            <a:ext cx="293824" cy="360000"/>
            <a:chOff x="1483200" y="4590000"/>
            <a:chExt cx="293824" cy="360000"/>
          </a:xfrm>
        </p:grpSpPr>
        <p:pic>
          <p:nvPicPr>
            <p:cNvPr id="77" name="Picture 3" descr="C:\Users\Enrico Diani\Desktop\Mano IME.png">
              <a:extLst>
                <a:ext uri="{FF2B5EF4-FFF2-40B4-BE49-F238E27FC236}">
                  <a16:creationId xmlns:a16="http://schemas.microsoft.com/office/drawing/2014/main" id="{CB84B3AE-A2CE-42D2-B8BD-4585871597F7}"/>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112" name="CasellaDiTesto 111">
              <a:extLst>
                <a:ext uri="{FF2B5EF4-FFF2-40B4-BE49-F238E27FC236}">
                  <a16:creationId xmlns:a16="http://schemas.microsoft.com/office/drawing/2014/main" id="{47FD780C-8A66-4D66-8A5F-2596E2BF6EFE}"/>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7</a:t>
              </a:r>
            </a:p>
          </p:txBody>
        </p:sp>
      </p:gr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contenuto 5"/>
          <p:cNvSpPr txBox="1">
            <a:spLocks/>
          </p:cNvSpPr>
          <p:nvPr/>
        </p:nvSpPr>
        <p:spPr bwMode="auto">
          <a:xfrm>
            <a:off x="2519999" y="117348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57200" indent="-457200" algn="l">
              <a:spcBef>
                <a:spcPts val="200"/>
              </a:spcBef>
            </a:pPr>
            <a:r>
              <a:rPr lang="en-US" sz="900" dirty="0">
                <a:solidFill>
                  <a:srgbClr val="146BBA"/>
                </a:solidFill>
                <a:latin typeface="Myriad Pro" pitchFamily="34" charset="0"/>
              </a:rPr>
              <a:t>8.1.4</a:t>
            </a:r>
            <a:r>
              <a:rPr lang="en-US" sz="900" dirty="0">
                <a:solidFill>
                  <a:srgbClr val="ED1C24"/>
                </a:solidFill>
                <a:latin typeface="Myriad Pro" pitchFamily="34" charset="0"/>
              </a:rPr>
              <a:t> </a:t>
            </a:r>
            <a:r>
              <a:rPr lang="en-US" sz="900" dirty="0">
                <a:solidFill>
                  <a:schemeClr val="tx1"/>
                </a:solidFill>
                <a:latin typeface="Myriad Pro" pitchFamily="34" charset="0"/>
              </a:rPr>
              <a:t>Logout procedure</a:t>
            </a:r>
          </a:p>
          <a:p>
            <a:pPr algn="l">
              <a:spcBef>
                <a:spcPts val="200"/>
              </a:spcBef>
              <a:tabLst>
                <a:tab pos="1166400" algn="l"/>
                <a:tab pos="1260000" algn="l"/>
              </a:tabLst>
            </a:pPr>
            <a:r>
              <a:rPr lang="en-US" sz="900" b="0" dirty="0">
                <a:solidFill>
                  <a:schemeClr val="tx1"/>
                </a:solidFill>
                <a:latin typeface="Myriad Pro" pitchFamily="34" charset="0"/>
              </a:rPr>
              <a:t>The symbol	appears on all pages of the web server.</a:t>
            </a:r>
          </a:p>
          <a:p>
            <a:pPr algn="l">
              <a:spcBef>
                <a:spcPts val="200"/>
              </a:spcBef>
              <a:tabLst>
                <a:tab pos="1257300" algn="l"/>
              </a:tabLst>
            </a:pPr>
            <a:r>
              <a:rPr lang="en-US" sz="900" b="0" dirty="0">
                <a:solidFill>
                  <a:schemeClr val="tx1"/>
                </a:solidFill>
                <a:latin typeface="Myriad Pro" pitchFamily="34" charset="0"/>
              </a:rPr>
              <a:t> </a:t>
            </a:r>
            <a:endParaRPr lang="en-US" sz="900" dirty="0">
              <a:solidFill>
                <a:schemeClr val="tx1"/>
              </a:solidFill>
              <a:latin typeface="Myriad Pro" pitchFamily="34" charset="0"/>
            </a:endParaRPr>
          </a:p>
          <a:p>
            <a:pPr marL="457200" indent="-457200" algn="l">
              <a:spcBef>
                <a:spcPts val="200"/>
              </a:spcBef>
            </a:pPr>
            <a:endParaRPr kumimoji="0" lang="en-US"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indent="-457200" algn="l">
              <a:spcBef>
                <a:spcPts val="200"/>
              </a:spcBef>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88900" lvl="0" indent="-88900" algn="l">
              <a:spcBef>
                <a:spcPts val="200"/>
              </a:spcBef>
              <a:defRPr/>
            </a:pPr>
            <a:r>
              <a:rPr lang="en-GB" sz="900" kern="0" dirty="0">
                <a:solidFill>
                  <a:schemeClr val="tx1"/>
                </a:solidFill>
                <a:latin typeface="Myriad Pro" pitchFamily="34" charset="0"/>
                <a:cs typeface="Calibri" pitchFamily="34" charset="0"/>
              </a:rPr>
              <a:t>1.</a:t>
            </a:r>
            <a:r>
              <a:rPr lang="en-GB" sz="900" b="0" kern="0" dirty="0">
                <a:solidFill>
                  <a:schemeClr val="tx1"/>
                </a:solidFill>
                <a:latin typeface="Myriad Pro" pitchFamily="34" charset="0"/>
                <a:cs typeface="Calibri" pitchFamily="34" charset="0"/>
              </a:rPr>
              <a:t> Click “logout”</a:t>
            </a:r>
          </a:p>
          <a:p>
            <a:pPr algn="l">
              <a:spcBef>
                <a:spcPts val="200"/>
              </a:spcBef>
            </a:pPr>
            <a:r>
              <a:rPr lang="en-GB" sz="900" b="0" kern="0" dirty="0">
                <a:solidFill>
                  <a:schemeClr val="tx1"/>
                </a:solidFill>
                <a:latin typeface="Myriad Pro" pitchFamily="34" charset="0"/>
                <a:cs typeface="Calibri" pitchFamily="34" charset="0"/>
              </a:rPr>
              <a:t>A confirmation page appears.</a:t>
            </a: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lvl="0" algn="l">
              <a:spcBef>
                <a:spcPts val="200"/>
              </a:spcBef>
            </a:pPr>
            <a:r>
              <a:rPr lang="en-GB" sz="900" kern="0" dirty="0">
                <a:solidFill>
                  <a:schemeClr val="tx1"/>
                </a:solidFill>
                <a:latin typeface="Myriad Pro" pitchFamily="34" charset="0"/>
                <a:cs typeface="Calibri" pitchFamily="34" charset="0"/>
              </a:rPr>
              <a:t>2.</a:t>
            </a:r>
            <a:r>
              <a:rPr lang="en-GB" sz="900" b="0" kern="0" dirty="0">
                <a:solidFill>
                  <a:schemeClr val="tx1"/>
                </a:solidFill>
                <a:latin typeface="Myriad Pro" pitchFamily="34" charset="0"/>
                <a:cs typeface="Calibri" pitchFamily="34" charset="0"/>
              </a:rPr>
              <a:t> Click “Logout” or “Lock” to confirm the exit from the web server.</a:t>
            </a:r>
          </a:p>
          <a:p>
            <a:pPr lvl="0" algn="l">
              <a:spcBef>
                <a:spcPts val="200"/>
              </a:spcBef>
            </a:pPr>
            <a:r>
              <a:rPr lang="en-US" sz="900" kern="0" dirty="0">
                <a:solidFill>
                  <a:srgbClr val="146BBA"/>
                </a:solidFill>
                <a:latin typeface="Myriad Pro" pitchFamily="34" charset="0"/>
                <a:cs typeface="Calibri" pitchFamily="34" charset="0"/>
              </a:rPr>
              <a:t>Note: </a:t>
            </a:r>
          </a:p>
          <a:p>
            <a:pPr lvl="0" algn="l">
              <a:spcBef>
                <a:spcPts val="200"/>
              </a:spcBef>
            </a:pPr>
            <a:r>
              <a:rPr lang="en-US" sz="900" b="0" kern="0" dirty="0">
                <a:solidFill>
                  <a:schemeClr val="tx1"/>
                </a:solidFill>
                <a:latin typeface="Myriad Pro" pitchFamily="34" charset="0"/>
                <a:cs typeface="Calibri" pitchFamily="34" charset="0"/>
              </a:rPr>
              <a:t>Logout </a:t>
            </a:r>
            <a:r>
              <a:rPr lang="en-US" sz="900" b="0" kern="0" dirty="0">
                <a:solidFill>
                  <a:schemeClr val="tx1"/>
                </a:solidFill>
                <a:latin typeface="Myriad Pro" pitchFamily="34" charset="0"/>
                <a:cs typeface="Calibri" pitchFamily="34" charset="0"/>
                <a:sym typeface="Symbol"/>
              </a:rPr>
              <a:t> </a:t>
            </a:r>
            <a:r>
              <a:rPr lang="en-US" sz="900" b="0" kern="0" dirty="0">
                <a:solidFill>
                  <a:schemeClr val="tx1"/>
                </a:solidFill>
                <a:latin typeface="Myriad Pro" pitchFamily="34" charset="0"/>
                <a:cs typeface="Calibri" pitchFamily="34" charset="0"/>
              </a:rPr>
              <a:t>closing the session, reconnection with the PIN code</a:t>
            </a:r>
          </a:p>
          <a:p>
            <a:pPr lvl="0" algn="l">
              <a:spcBef>
                <a:spcPts val="200"/>
              </a:spcBef>
              <a:tabLst>
                <a:tab pos="266700" algn="l"/>
              </a:tabLst>
            </a:pPr>
            <a:r>
              <a:rPr lang="en-US" sz="900" b="0" kern="0" dirty="0">
                <a:solidFill>
                  <a:schemeClr val="tx1"/>
                </a:solidFill>
                <a:latin typeface="Myriad Pro" pitchFamily="34" charset="0"/>
                <a:cs typeface="Calibri" pitchFamily="34" charset="0"/>
              </a:rPr>
              <a:t>Lock </a:t>
            </a:r>
            <a:r>
              <a:rPr lang="en-US" sz="900" b="0" kern="0" dirty="0">
                <a:solidFill>
                  <a:schemeClr val="tx1"/>
                </a:solidFill>
                <a:latin typeface="Myriad Pro" pitchFamily="34" charset="0"/>
                <a:cs typeface="Calibri" pitchFamily="34" charset="0"/>
                <a:sym typeface="Symbol"/>
              </a:rPr>
              <a:t> </a:t>
            </a:r>
            <a:r>
              <a:rPr lang="en-US" sz="900" b="0" kern="0" dirty="0">
                <a:solidFill>
                  <a:schemeClr val="tx1"/>
                </a:solidFill>
                <a:latin typeface="Myriad Pro" pitchFamily="34" charset="0"/>
                <a:cs typeface="Calibri" pitchFamily="34" charset="0"/>
              </a:rPr>
              <a:t>temporary disabling of the application, reconnection with the codes PIN+PUK</a:t>
            </a:r>
          </a:p>
          <a:p>
            <a:pPr lvl="0" algn="l">
              <a:spcBef>
                <a:spcPts val="200"/>
              </a:spcBef>
            </a:pPr>
            <a:endParaRPr lang="en-GB" sz="900" b="0" kern="0" dirty="0">
              <a:solidFill>
                <a:schemeClr val="tx1"/>
              </a:solidFill>
              <a:latin typeface="Myriad Pro" pitchFamily="34" charset="0"/>
              <a:cs typeface="Calibri" pitchFamily="34" charset="0"/>
            </a:endParaRPr>
          </a:p>
          <a:p>
            <a:pPr algn="l">
              <a:spcBef>
                <a:spcPts val="200"/>
              </a:spcBef>
            </a:pPr>
            <a:endParaRPr lang="en-GB" sz="900" b="0" kern="0" dirty="0">
              <a:solidFill>
                <a:schemeClr val="tx1"/>
              </a:solidFill>
              <a:latin typeface="Myriad Pro" pitchFamily="34" charset="0"/>
              <a:cs typeface="Calibri" pitchFamily="34" charset="0"/>
            </a:endParaRPr>
          </a:p>
          <a:p>
            <a:pPr marL="88900" lvl="0" indent="-88900" algn="l">
              <a:spcBef>
                <a:spcPts val="200"/>
              </a:spcBef>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p:txBody>
      </p:sp>
      <p:pic>
        <p:nvPicPr>
          <p:cNvPr id="28" name="Picture 2"/>
          <p:cNvPicPr>
            <a:picLocks noChangeAspect="1" noChangeArrowheads="1"/>
          </p:cNvPicPr>
          <p:nvPr/>
        </p:nvPicPr>
        <p:blipFill>
          <a:blip r:embed="rId3" cstate="print"/>
          <a:srcRect/>
          <a:stretch>
            <a:fillRect/>
          </a:stretch>
        </p:blipFill>
        <p:spPr bwMode="auto">
          <a:xfrm>
            <a:off x="3219452" y="1376362"/>
            <a:ext cx="510000" cy="180000"/>
          </a:xfrm>
          <a:prstGeom prst="roundRect">
            <a:avLst/>
          </a:prstGeom>
          <a:noFill/>
          <a:ln w="9525">
            <a:noFill/>
            <a:miter lim="800000"/>
            <a:headEnd/>
            <a:tailEnd/>
          </a:ln>
        </p:spPr>
      </p:pic>
      <p:pic>
        <p:nvPicPr>
          <p:cNvPr id="31" name="Picture 3"/>
          <p:cNvPicPr>
            <a:picLocks noChangeAspect="1" noChangeArrowheads="1"/>
          </p:cNvPicPr>
          <p:nvPr/>
        </p:nvPicPr>
        <p:blipFill>
          <a:blip r:embed="rId4" cstate="print"/>
          <a:srcRect/>
          <a:stretch>
            <a:fillRect/>
          </a:stretch>
        </p:blipFill>
        <p:spPr bwMode="auto">
          <a:xfrm>
            <a:off x="2988000" y="1620000"/>
            <a:ext cx="2753438" cy="1980000"/>
          </a:xfrm>
          <a:prstGeom prst="rect">
            <a:avLst/>
          </a:prstGeom>
          <a:noFill/>
          <a:ln w="9525">
            <a:noFill/>
            <a:miter lim="800000"/>
            <a:headEnd/>
            <a:tailEnd/>
          </a:ln>
        </p:spPr>
      </p:pic>
      <p:grpSp>
        <p:nvGrpSpPr>
          <p:cNvPr id="30" name="Gruppo 29"/>
          <p:cNvGrpSpPr/>
          <p:nvPr/>
        </p:nvGrpSpPr>
        <p:grpSpPr>
          <a:xfrm>
            <a:off x="5400000" y="1692000"/>
            <a:ext cx="293824" cy="360000"/>
            <a:chOff x="1483200" y="4590000"/>
            <a:chExt cx="293824" cy="360000"/>
          </a:xfrm>
        </p:grpSpPr>
        <p:pic>
          <p:nvPicPr>
            <p:cNvPr id="32"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33" name="CasellaDiTesto 32"/>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pic>
        <p:nvPicPr>
          <p:cNvPr id="39938" name="Picture 2" descr="C:\Users\Enrico Diani\Desktop\Manuali Soluzione Misura EDIA\Measure Web Server\ime\big\EN\Logout page SXWS255.png"/>
          <p:cNvPicPr>
            <a:picLocks noChangeAspect="1" noChangeArrowheads="1"/>
          </p:cNvPicPr>
          <p:nvPr/>
        </p:nvPicPr>
        <p:blipFill>
          <a:blip r:embed="rId6" cstate="print"/>
          <a:srcRect/>
          <a:stretch>
            <a:fillRect/>
          </a:stretch>
        </p:blipFill>
        <p:spPr bwMode="auto">
          <a:xfrm>
            <a:off x="2988000" y="4032000"/>
            <a:ext cx="2753438" cy="1980000"/>
          </a:xfrm>
          <a:prstGeom prst="rect">
            <a:avLst/>
          </a:prstGeom>
          <a:noFill/>
        </p:spPr>
      </p:pic>
      <p:grpSp>
        <p:nvGrpSpPr>
          <p:cNvPr id="16" name="Gruppo 15"/>
          <p:cNvGrpSpPr/>
          <p:nvPr/>
        </p:nvGrpSpPr>
        <p:grpSpPr>
          <a:xfrm>
            <a:off x="3902075" y="4794250"/>
            <a:ext cx="346075" cy="438150"/>
            <a:chOff x="3911600" y="4791075"/>
            <a:chExt cx="346075" cy="438150"/>
          </a:xfrm>
        </p:grpSpPr>
        <p:cxnSp>
          <p:nvCxnSpPr>
            <p:cNvPr id="17" name="Connettore 2 16"/>
            <p:cNvCxnSpPr/>
            <p:nvPr/>
          </p:nvCxnSpPr>
          <p:spPr bwMode="auto">
            <a:xfrm flipV="1">
              <a:off x="3911600" y="4791075"/>
              <a:ext cx="346075" cy="219075"/>
            </a:xfrm>
            <a:prstGeom prst="straightConnector1">
              <a:avLst/>
            </a:prstGeom>
            <a:solidFill>
              <a:schemeClr val="accent1"/>
            </a:solidFill>
            <a:ln w="28575" cap="flat" cmpd="sng" algn="ctr">
              <a:solidFill>
                <a:srgbClr val="146BBA"/>
              </a:solidFill>
              <a:prstDash val="sysDash"/>
              <a:round/>
              <a:headEnd type="none" w="med" len="med"/>
              <a:tailEnd type="triangle" w="med" len="med"/>
            </a:ln>
            <a:effectLst/>
          </p:spPr>
        </p:cxnSp>
        <p:cxnSp>
          <p:nvCxnSpPr>
            <p:cNvPr id="18" name="Connettore 2 17"/>
            <p:cNvCxnSpPr/>
            <p:nvPr/>
          </p:nvCxnSpPr>
          <p:spPr bwMode="auto">
            <a:xfrm>
              <a:off x="3911600" y="5010150"/>
              <a:ext cx="346075" cy="219075"/>
            </a:xfrm>
            <a:prstGeom prst="straightConnector1">
              <a:avLst/>
            </a:prstGeom>
            <a:solidFill>
              <a:schemeClr val="accent1"/>
            </a:solidFill>
            <a:ln w="28575" cap="flat" cmpd="sng" algn="ctr">
              <a:solidFill>
                <a:srgbClr val="146BBA"/>
              </a:solidFill>
              <a:prstDash val="sysDash"/>
              <a:round/>
              <a:headEnd type="none" w="med" len="med"/>
              <a:tailEnd type="triangle" w="med" len="med"/>
            </a:ln>
            <a:effectLst/>
          </p:spPr>
        </p:cxnSp>
      </p:grpSp>
      <p:grpSp>
        <p:nvGrpSpPr>
          <p:cNvPr id="19" name="Gruppo 18"/>
          <p:cNvGrpSpPr/>
          <p:nvPr/>
        </p:nvGrpSpPr>
        <p:grpSpPr>
          <a:xfrm>
            <a:off x="3636000" y="5004000"/>
            <a:ext cx="293824" cy="360000"/>
            <a:chOff x="1483200" y="4590000"/>
            <a:chExt cx="293824" cy="360000"/>
          </a:xfrm>
        </p:grpSpPr>
        <p:pic>
          <p:nvPicPr>
            <p:cNvPr id="21"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22" name="CasellaDiTesto 21"/>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egnaposto contenuto 5">
            <a:extLst>
              <a:ext uri="{FF2B5EF4-FFF2-40B4-BE49-F238E27FC236}">
                <a16:creationId xmlns:a16="http://schemas.microsoft.com/office/drawing/2014/main" id="{3D25DAF3-20C6-4F21-80FA-650B01AA1F84}"/>
              </a:ext>
            </a:extLst>
          </p:cNvPr>
          <p:cNvSpPr txBox="1">
            <a:spLocks/>
          </p:cNvSpPr>
          <p:nvPr/>
        </p:nvSpPr>
        <p:spPr bwMode="auto">
          <a:xfrm>
            <a:off x="2471873" y="1157438"/>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57200" indent="-457200" algn="l">
              <a:spcBef>
                <a:spcPts val="200"/>
              </a:spcBef>
            </a:pPr>
            <a:r>
              <a:rPr lang="en-GB" sz="1000" dirty="0">
                <a:solidFill>
                  <a:srgbClr val="146BBA"/>
                </a:solidFill>
                <a:latin typeface="Myriad Pro" pitchFamily="34" charset="0"/>
              </a:rPr>
              <a:t>8.2</a:t>
            </a:r>
            <a:r>
              <a:rPr lang="en-GB" sz="1000" dirty="0">
                <a:solidFill>
                  <a:srgbClr val="D20000"/>
                </a:solidFill>
                <a:latin typeface="Myriad Pro" pitchFamily="34" charset="0"/>
              </a:rPr>
              <a:t> </a:t>
            </a:r>
            <a:r>
              <a:rPr lang="en-GB" sz="1000" dirty="0">
                <a:solidFill>
                  <a:schemeClr val="tx1"/>
                </a:solidFill>
                <a:latin typeface="Myriad Pro" pitchFamily="34" charset="0"/>
              </a:rPr>
              <a:t>Data display pages</a:t>
            </a:r>
          </a:p>
          <a:p>
            <a:pPr marL="457200" indent="-457200" algn="l">
              <a:spcBef>
                <a:spcPts val="200"/>
              </a:spcBef>
            </a:pPr>
            <a:endParaRPr lang="en-GB" sz="900" dirty="0">
              <a:solidFill>
                <a:schemeClr val="tx1"/>
              </a:solidFill>
              <a:latin typeface="Myriad Pro" pitchFamily="34" charset="0"/>
            </a:endParaRPr>
          </a:p>
          <a:p>
            <a:pPr marL="457200" indent="-457200" algn="l">
              <a:spcBef>
                <a:spcPts val="200"/>
              </a:spcBef>
            </a:pPr>
            <a:r>
              <a:rPr lang="en-GB" sz="900" dirty="0">
                <a:solidFill>
                  <a:srgbClr val="146BBA"/>
                </a:solidFill>
                <a:latin typeface="Myriad Pro" pitchFamily="34" charset="0"/>
              </a:rPr>
              <a:t>8.2.1</a:t>
            </a:r>
            <a:r>
              <a:rPr lang="en-GB" sz="900" dirty="0">
                <a:solidFill>
                  <a:srgbClr val="F56600"/>
                </a:solidFill>
                <a:latin typeface="Myriad Pro" pitchFamily="34" charset="0"/>
              </a:rPr>
              <a:t> </a:t>
            </a:r>
            <a:r>
              <a:rPr lang="en-GB" sz="900" dirty="0">
                <a:solidFill>
                  <a:schemeClr val="tx1"/>
                </a:solidFill>
                <a:latin typeface="Myriad Pro" pitchFamily="34" charset="0"/>
              </a:rPr>
              <a:t>My panel board</a:t>
            </a:r>
          </a:p>
          <a:p>
            <a:pPr algn="l">
              <a:spcBef>
                <a:spcPts val="200"/>
              </a:spcBef>
              <a:tabLst>
                <a:tab pos="1257300" algn="l"/>
              </a:tabLst>
            </a:pPr>
            <a:endParaRPr lang="en-GB" sz="900" dirty="0">
              <a:solidFill>
                <a:srgbClr val="D20000"/>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r>
              <a:rPr lang="en-GB" sz="900" b="0" dirty="0">
                <a:solidFill>
                  <a:schemeClr val="tx1"/>
                </a:solidFill>
                <a:latin typeface="Myriad Pro" pitchFamily="34" charset="0"/>
              </a:rPr>
              <a:t>In the Home Page</a:t>
            </a:r>
          </a:p>
          <a:p>
            <a:pPr marL="88900" lvl="0" indent="-88900" algn="l">
              <a:spcBef>
                <a:spcPts val="200"/>
              </a:spcBef>
              <a:defRPr/>
            </a:pPr>
            <a:r>
              <a:rPr lang="en-GB" sz="900" kern="0" dirty="0">
                <a:solidFill>
                  <a:schemeClr val="tx1"/>
                </a:solidFill>
                <a:latin typeface="Myriad Pro" pitchFamily="34" charset="0"/>
                <a:cs typeface="Calibri" pitchFamily="34" charset="0"/>
              </a:rPr>
              <a:t>1.</a:t>
            </a:r>
            <a:r>
              <a:rPr lang="en-GB" sz="900" b="0" kern="0" dirty="0">
                <a:solidFill>
                  <a:schemeClr val="tx1"/>
                </a:solidFill>
                <a:latin typeface="Myriad Pro" pitchFamily="34" charset="0"/>
                <a:cs typeface="Calibri" pitchFamily="34" charset="0"/>
              </a:rPr>
              <a:t> Click “My panel board”</a:t>
            </a:r>
          </a:p>
          <a:p>
            <a:pPr lvl="0" algn="l">
              <a:spcBef>
                <a:spcPts val="200"/>
              </a:spcBef>
              <a:defRPr/>
            </a:pPr>
            <a:r>
              <a:rPr lang="en-GB" sz="900" b="0" kern="0" dirty="0">
                <a:solidFill>
                  <a:schemeClr val="tx1"/>
                </a:solidFill>
                <a:latin typeface="Myriad Pro" pitchFamily="34" charset="0"/>
                <a:cs typeface="Calibri" pitchFamily="34" charset="0"/>
              </a:rPr>
              <a:t>Devices page appears</a:t>
            </a:r>
          </a:p>
          <a:p>
            <a:pPr lvl="0" algn="l">
              <a:spcBef>
                <a:spcPts val="200"/>
              </a:spcBef>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r>
              <a:rPr lang="en-GB" sz="900" b="0" kern="0" dirty="0">
                <a:solidFill>
                  <a:schemeClr val="tx1"/>
                </a:solidFill>
                <a:latin typeface="Myriad Pro" pitchFamily="34" charset="0"/>
                <a:cs typeface="Calibri" pitchFamily="34" charset="0"/>
              </a:rPr>
              <a:t>The page is divided into three sections:</a:t>
            </a:r>
          </a:p>
          <a:p>
            <a:pPr algn="l">
              <a:spcBef>
                <a:spcPts val="200"/>
              </a:spcBef>
              <a:defRPr/>
            </a:pPr>
            <a:r>
              <a:rPr lang="en-GB" sz="900" b="0" kern="0" dirty="0">
                <a:solidFill>
                  <a:schemeClr val="tx1"/>
                </a:solidFill>
                <a:latin typeface="Myriad Pro" pitchFamily="34" charset="0"/>
                <a:cs typeface="Calibri" pitchFamily="34" charset="0"/>
              </a:rPr>
              <a:t>section        shows the devices added by the users with their characteristics and status icons. </a:t>
            </a:r>
            <a:r>
              <a:rPr lang="en-GB" sz="900" b="0" dirty="0">
                <a:solidFill>
                  <a:schemeClr val="tx1"/>
                </a:solidFill>
                <a:latin typeface="Myriad Pro" pitchFamily="34" charset="0"/>
              </a:rPr>
              <a:t>It is possible to choose a device per Gateway , Panel board or "All Devices“</a:t>
            </a:r>
            <a:endParaRPr lang="en-GB" sz="900" b="0" kern="0" dirty="0">
              <a:solidFill>
                <a:schemeClr val="tx1"/>
              </a:solidFill>
              <a:latin typeface="Myriad Pro" pitchFamily="34" charset="0"/>
              <a:cs typeface="Calibri" pitchFamily="34" charset="0"/>
            </a:endParaRPr>
          </a:p>
          <a:p>
            <a:pPr lvl="0" algn="l">
              <a:spcBef>
                <a:spcPts val="200"/>
              </a:spcBef>
              <a:defRPr/>
            </a:pPr>
            <a:r>
              <a:rPr lang="en-US" sz="900" b="0" kern="0" dirty="0">
                <a:solidFill>
                  <a:schemeClr val="tx1"/>
                </a:solidFill>
                <a:latin typeface="Myriad Pro" pitchFamily="34" charset="0"/>
                <a:cs typeface="Calibri" pitchFamily="34" charset="0"/>
              </a:rPr>
              <a:t>section        is the area where is possible to select two pages:</a:t>
            </a:r>
          </a:p>
          <a:p>
            <a:pPr lvl="0" indent="88900" algn="l">
              <a:spcBef>
                <a:spcPts val="200"/>
              </a:spcBef>
              <a:buFont typeface="Arial" pitchFamily="34" charset="0"/>
              <a:buChar char="•"/>
              <a:defRPr/>
            </a:pPr>
            <a:r>
              <a:rPr lang="en-US" sz="900" b="0" kern="0" dirty="0">
                <a:solidFill>
                  <a:schemeClr val="tx1"/>
                </a:solidFill>
                <a:latin typeface="Myriad Pro" pitchFamily="34" charset="0"/>
                <a:cs typeface="Calibri" pitchFamily="34" charset="0"/>
              </a:rPr>
              <a:t>Measure: display of the quantities measured by a device:</a:t>
            </a:r>
          </a:p>
          <a:p>
            <a:pPr marL="88900" lvl="1" indent="88900" algn="l">
              <a:spcBef>
                <a:spcPts val="200"/>
              </a:spcBef>
              <a:buFont typeface="Calibri" pitchFamily="34" charset="0"/>
              <a:buChar char="‒"/>
              <a:defRPr/>
            </a:pPr>
            <a:r>
              <a:rPr lang="en-US" sz="900" b="0" kern="0" dirty="0">
                <a:solidFill>
                  <a:schemeClr val="tx1"/>
                </a:solidFill>
                <a:latin typeface="Myriad Pro" pitchFamily="34" charset="0"/>
                <a:cs typeface="Calibri" pitchFamily="34" charset="0"/>
              </a:rPr>
              <a:t>Electricity measuring devices: Energy, Power, Voltages / Currents / Frequency, THD </a:t>
            </a:r>
            <a:r>
              <a:rPr lang="en-GB" sz="700" b="0" kern="0" dirty="0">
                <a:solidFill>
                  <a:schemeClr val="tx1"/>
                </a:solidFill>
                <a:latin typeface="Myriad Pro" pitchFamily="34" charset="0"/>
                <a:cs typeface="Calibri" pitchFamily="34" charset="0"/>
              </a:rPr>
              <a:t>(if available on the Device)</a:t>
            </a:r>
            <a:r>
              <a:rPr lang="en-GB" sz="900" b="0" kern="0" dirty="0">
                <a:solidFill>
                  <a:schemeClr val="tx1"/>
                </a:solidFill>
                <a:latin typeface="Myriad Pro" pitchFamily="34" charset="0"/>
                <a:cs typeface="Calibri" pitchFamily="34" charset="0"/>
              </a:rPr>
              <a:t> and </a:t>
            </a:r>
            <a:r>
              <a:rPr lang="en-US" sz="900" b="0" kern="0" dirty="0">
                <a:solidFill>
                  <a:schemeClr val="tx1"/>
                </a:solidFill>
                <a:latin typeface="Myriad Pro" pitchFamily="34" charset="0"/>
                <a:cs typeface="Calibri" pitchFamily="34" charset="0"/>
              </a:rPr>
              <a:t>Harmonics </a:t>
            </a:r>
            <a:r>
              <a:rPr lang="en-GB" sz="700" b="0" kern="0" dirty="0">
                <a:solidFill>
                  <a:schemeClr val="tx1"/>
                </a:solidFill>
                <a:latin typeface="Myriad Pro" pitchFamily="34" charset="0"/>
                <a:cs typeface="Calibri" pitchFamily="34" charset="0"/>
              </a:rPr>
              <a:t>(if available on the Device)</a:t>
            </a:r>
            <a:r>
              <a:rPr lang="en-GB" sz="800" kern="0" dirty="0">
                <a:solidFill>
                  <a:srgbClr val="F56600"/>
                </a:solidFill>
                <a:latin typeface="Myriad Pro" pitchFamily="34" charset="0"/>
                <a:cs typeface="Calibri" pitchFamily="34" charset="0"/>
              </a:rPr>
              <a:t> </a:t>
            </a:r>
            <a:r>
              <a:rPr lang="en-GB" sz="900" kern="0" dirty="0">
                <a:solidFill>
                  <a:srgbClr val="146BBA"/>
                </a:solidFill>
                <a:latin typeface="Myriad Pro" pitchFamily="34" charset="0"/>
                <a:cs typeface="Calibri" pitchFamily="34" charset="0"/>
              </a:rPr>
              <a:t>Note: </a:t>
            </a:r>
            <a:r>
              <a:rPr lang="en-US" sz="900" b="0" kern="0" dirty="0">
                <a:solidFill>
                  <a:schemeClr val="tx1"/>
                </a:solidFill>
                <a:latin typeface="Myriad Pro" pitchFamily="34" charset="0"/>
                <a:cs typeface="Calibri" pitchFamily="34" charset="0"/>
              </a:rPr>
              <a:t>for “generic” measurement/counting devices and “Virtual” devices  created with the Master/Slave function, only the table with the value of positive active energy is available.</a:t>
            </a:r>
            <a:endParaRPr lang="en-GB" sz="900" b="0" kern="0" dirty="0">
              <a:solidFill>
                <a:schemeClr val="tx1"/>
              </a:solidFill>
              <a:latin typeface="Myriad Pro" pitchFamily="34" charset="0"/>
              <a:cs typeface="Calibri" pitchFamily="34" charset="0"/>
            </a:endParaRPr>
          </a:p>
          <a:p>
            <a:pPr marL="88900" lvl="1" indent="88900" algn="l">
              <a:spcBef>
                <a:spcPts val="200"/>
              </a:spcBef>
              <a:buFont typeface="Calibri" pitchFamily="34" charset="0"/>
              <a:buChar char="‒"/>
              <a:defRPr/>
            </a:pPr>
            <a:r>
              <a:rPr lang="en-GB" sz="900" b="0" kern="0" dirty="0">
                <a:solidFill>
                  <a:schemeClr val="tx1"/>
                </a:solidFill>
                <a:latin typeface="Myriad Pro" pitchFamily="34" charset="0"/>
                <a:cs typeface="Calibri" pitchFamily="34" charset="0"/>
              </a:rPr>
              <a:t>Water Counters: Water consumptions</a:t>
            </a:r>
          </a:p>
          <a:p>
            <a:pPr marL="88900" lvl="1" indent="88900" algn="l">
              <a:spcBef>
                <a:spcPts val="200"/>
              </a:spcBef>
              <a:buFont typeface="Calibri" pitchFamily="34" charset="0"/>
              <a:buChar char="‒"/>
              <a:defRPr/>
            </a:pPr>
            <a:r>
              <a:rPr lang="en-GB" sz="900" b="0" kern="0" dirty="0">
                <a:solidFill>
                  <a:schemeClr val="tx1"/>
                </a:solidFill>
                <a:latin typeface="Myriad Pro" pitchFamily="34" charset="0"/>
                <a:cs typeface="Calibri" pitchFamily="34" charset="0"/>
              </a:rPr>
              <a:t>Gas Counters: Gas consumptions</a:t>
            </a:r>
          </a:p>
          <a:p>
            <a:pPr indent="92075" algn="l">
              <a:spcBef>
                <a:spcPts val="200"/>
              </a:spcBef>
              <a:buFont typeface="Arial" pitchFamily="34" charset="0"/>
              <a:buChar char="•"/>
              <a:defRPr/>
            </a:pPr>
            <a:r>
              <a:rPr lang="en-US" sz="900" b="0" kern="0" dirty="0">
                <a:solidFill>
                  <a:schemeClr val="tx1"/>
                </a:solidFill>
                <a:latin typeface="Myriad Pro" pitchFamily="34" charset="0"/>
                <a:cs typeface="Calibri" pitchFamily="34" charset="0"/>
              </a:rPr>
              <a:t>State/Com.: page dedicate to NEMO SX devices; display of devices status, control buttons… for each NEMO SX device/group of devices</a:t>
            </a:r>
          </a:p>
          <a:p>
            <a:pPr lvl="0" algn="l">
              <a:spcBef>
                <a:spcPts val="200"/>
              </a:spcBef>
              <a:defRPr/>
            </a:pPr>
            <a:r>
              <a:rPr lang="en-GB" sz="900" b="0" kern="0" dirty="0">
                <a:solidFill>
                  <a:schemeClr val="tx1"/>
                </a:solidFill>
                <a:latin typeface="Myriad Pro" pitchFamily="34" charset="0"/>
                <a:cs typeface="Calibri" pitchFamily="34" charset="0"/>
              </a:rPr>
              <a:t>section        shows the values measured by the selected device</a:t>
            </a:r>
            <a:r>
              <a:rPr lang="en-US" sz="900" b="0" kern="0" dirty="0">
                <a:solidFill>
                  <a:schemeClr val="tx1"/>
                </a:solidFill>
                <a:latin typeface="Myriad Pro" pitchFamily="34" charset="0"/>
                <a:cs typeface="Calibri" pitchFamily="34" charset="0"/>
              </a:rPr>
              <a:t>, status icons and command buttons </a:t>
            </a:r>
            <a:r>
              <a:rPr lang="en-US" sz="700" b="0" i="1" kern="0" dirty="0">
                <a:solidFill>
                  <a:schemeClr val="tx1"/>
                </a:solidFill>
                <a:latin typeface="Myriad Pro" pitchFamily="34" charset="0"/>
                <a:cs typeface="Calibri" pitchFamily="34" charset="0"/>
              </a:rPr>
              <a:t>(if available)</a:t>
            </a:r>
            <a:r>
              <a:rPr lang="en-US" sz="900" b="0" kern="0" dirty="0">
                <a:solidFill>
                  <a:schemeClr val="tx1"/>
                </a:solidFill>
                <a:latin typeface="Myriad Pro" pitchFamily="34" charset="0"/>
                <a:cs typeface="Calibri" pitchFamily="34" charset="0"/>
              </a:rPr>
              <a:t>.</a:t>
            </a: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p:txBody>
      </p:sp>
      <p:sp>
        <p:nvSpPr>
          <p:cNvPr id="16" name="Ovale 15">
            <a:extLst>
              <a:ext uri="{FF2B5EF4-FFF2-40B4-BE49-F238E27FC236}">
                <a16:creationId xmlns:a16="http://schemas.microsoft.com/office/drawing/2014/main" id="{25E790AF-B5C0-46E7-A69F-B092832D3B27}"/>
              </a:ext>
            </a:extLst>
          </p:cNvPr>
          <p:cNvSpPr>
            <a:spLocks noChangeAspect="1"/>
          </p:cNvSpPr>
          <p:nvPr/>
        </p:nvSpPr>
        <p:spPr bwMode="auto">
          <a:xfrm>
            <a:off x="2973600" y="8699787"/>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000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C</a:t>
            </a:r>
            <a:endParaRPr kumimoji="0" lang="it-IT" sz="4000" b="1" i="0" u="none" strike="noStrike" cap="none" normalizeH="0" baseline="0" dirty="0">
              <a:ln>
                <a:noFill/>
              </a:ln>
              <a:solidFill>
                <a:schemeClr val="bg1"/>
              </a:solidFill>
              <a:effectLst/>
              <a:latin typeface="Myriad Pro" pitchFamily="34" charset="0"/>
            </a:endParaRPr>
          </a:p>
        </p:txBody>
      </p:sp>
      <p:sp>
        <p:nvSpPr>
          <p:cNvPr id="23" name="Ovale 22">
            <a:extLst>
              <a:ext uri="{FF2B5EF4-FFF2-40B4-BE49-F238E27FC236}">
                <a16:creationId xmlns:a16="http://schemas.microsoft.com/office/drawing/2014/main" id="{12BD706F-0CD3-4A27-AF06-3A94655873BA}"/>
              </a:ext>
            </a:extLst>
          </p:cNvPr>
          <p:cNvSpPr>
            <a:spLocks noChangeAspect="1"/>
          </p:cNvSpPr>
          <p:nvPr/>
        </p:nvSpPr>
        <p:spPr bwMode="auto">
          <a:xfrm>
            <a:off x="2973600" y="7026179"/>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000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B</a:t>
            </a:r>
            <a:endParaRPr kumimoji="0" lang="it-IT" sz="4000" b="1" i="0" u="none" strike="noStrike" cap="none" normalizeH="0" baseline="0" dirty="0">
              <a:ln>
                <a:noFill/>
              </a:ln>
              <a:solidFill>
                <a:schemeClr val="bg1"/>
              </a:solidFill>
              <a:effectLst/>
              <a:latin typeface="Myriad Pro" pitchFamily="34" charset="0"/>
            </a:endParaRPr>
          </a:p>
        </p:txBody>
      </p:sp>
      <p:sp>
        <p:nvSpPr>
          <p:cNvPr id="24" name="Ovale 23">
            <a:extLst>
              <a:ext uri="{FF2B5EF4-FFF2-40B4-BE49-F238E27FC236}">
                <a16:creationId xmlns:a16="http://schemas.microsoft.com/office/drawing/2014/main" id="{738D4339-F1FA-4641-8C7A-2C1FA37620F5}"/>
              </a:ext>
            </a:extLst>
          </p:cNvPr>
          <p:cNvSpPr>
            <a:spLocks noChangeAspect="1"/>
          </p:cNvSpPr>
          <p:nvPr/>
        </p:nvSpPr>
        <p:spPr bwMode="auto">
          <a:xfrm>
            <a:off x="2973600" y="6602316"/>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A</a:t>
            </a:r>
            <a:endParaRPr kumimoji="0" lang="it-IT" sz="4000" b="1" i="0" u="none" strike="noStrike" cap="none" normalizeH="0" baseline="0" dirty="0">
              <a:ln>
                <a:noFill/>
              </a:ln>
              <a:solidFill>
                <a:schemeClr val="bg1"/>
              </a:solidFill>
              <a:effectLst/>
              <a:latin typeface="Myriad Pro" pitchFamily="34" charset="0"/>
            </a:endParaRPr>
          </a:p>
        </p:txBody>
      </p:sp>
      <p:pic>
        <p:nvPicPr>
          <p:cNvPr id="25" name="Picture 2">
            <a:extLst>
              <a:ext uri="{FF2B5EF4-FFF2-40B4-BE49-F238E27FC236}">
                <a16:creationId xmlns:a16="http://schemas.microsoft.com/office/drawing/2014/main" id="{6ECD35A3-0523-4787-A4A5-B7FF7AD8745E}"/>
              </a:ext>
            </a:extLst>
          </p:cNvPr>
          <p:cNvPicPr>
            <a:picLocks noChangeAspect="1" noChangeArrowheads="1"/>
          </p:cNvPicPr>
          <p:nvPr/>
        </p:nvPicPr>
        <p:blipFill>
          <a:blip r:embed="rId3" cstate="print"/>
          <a:srcRect/>
          <a:stretch>
            <a:fillRect/>
          </a:stretch>
        </p:blipFill>
        <p:spPr bwMode="auto">
          <a:xfrm>
            <a:off x="2988000" y="4356000"/>
            <a:ext cx="2753438" cy="1980000"/>
          </a:xfrm>
          <a:prstGeom prst="rect">
            <a:avLst/>
          </a:prstGeom>
          <a:noFill/>
          <a:ln w="9525">
            <a:noFill/>
            <a:miter lim="800000"/>
            <a:headEnd/>
            <a:tailEnd/>
          </a:ln>
        </p:spPr>
      </p:pic>
      <p:sp>
        <p:nvSpPr>
          <p:cNvPr id="29" name="Ovale 28">
            <a:extLst>
              <a:ext uri="{FF2B5EF4-FFF2-40B4-BE49-F238E27FC236}">
                <a16:creationId xmlns:a16="http://schemas.microsoft.com/office/drawing/2014/main" id="{07F1DD19-C527-4FEC-B7E6-58F5649AC630}"/>
              </a:ext>
            </a:extLst>
          </p:cNvPr>
          <p:cNvSpPr>
            <a:spLocks noChangeAspect="1"/>
          </p:cNvSpPr>
          <p:nvPr/>
        </p:nvSpPr>
        <p:spPr bwMode="auto">
          <a:xfrm>
            <a:off x="3924000" y="4896000"/>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A</a:t>
            </a:r>
            <a:endParaRPr kumimoji="0" lang="it-IT" sz="4000" b="1" i="0" u="none" strike="noStrike" cap="none" normalizeH="0" baseline="0" dirty="0">
              <a:ln>
                <a:noFill/>
              </a:ln>
              <a:solidFill>
                <a:schemeClr val="bg1"/>
              </a:solidFill>
              <a:effectLst/>
              <a:latin typeface="Myriad Pro" pitchFamily="34" charset="0"/>
            </a:endParaRPr>
          </a:p>
        </p:txBody>
      </p:sp>
      <p:sp>
        <p:nvSpPr>
          <p:cNvPr id="30" name="Ovale 29">
            <a:extLst>
              <a:ext uri="{FF2B5EF4-FFF2-40B4-BE49-F238E27FC236}">
                <a16:creationId xmlns:a16="http://schemas.microsoft.com/office/drawing/2014/main" id="{506C526E-6D70-49C4-A482-C3C2B9513121}"/>
              </a:ext>
            </a:extLst>
          </p:cNvPr>
          <p:cNvSpPr>
            <a:spLocks noChangeAspect="1"/>
          </p:cNvSpPr>
          <p:nvPr/>
        </p:nvSpPr>
        <p:spPr bwMode="auto">
          <a:xfrm>
            <a:off x="4716000" y="4896000"/>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C</a:t>
            </a:r>
            <a:endParaRPr kumimoji="0" lang="it-IT" sz="4000" b="1" i="0" u="none" strike="noStrike" cap="none" normalizeH="0" baseline="0" dirty="0">
              <a:ln>
                <a:noFill/>
              </a:ln>
              <a:solidFill>
                <a:schemeClr val="bg1"/>
              </a:solidFill>
              <a:effectLst/>
              <a:latin typeface="Myriad Pro" pitchFamily="34" charset="0"/>
            </a:endParaRPr>
          </a:p>
        </p:txBody>
      </p:sp>
      <p:sp>
        <p:nvSpPr>
          <p:cNvPr id="32" name="Ovale 31">
            <a:extLst>
              <a:ext uri="{FF2B5EF4-FFF2-40B4-BE49-F238E27FC236}">
                <a16:creationId xmlns:a16="http://schemas.microsoft.com/office/drawing/2014/main" id="{C092CA93-5093-42B6-B5A1-4EB3FA96B1A1}"/>
              </a:ext>
            </a:extLst>
          </p:cNvPr>
          <p:cNvSpPr>
            <a:spLocks noChangeAspect="1"/>
          </p:cNvSpPr>
          <p:nvPr/>
        </p:nvSpPr>
        <p:spPr bwMode="auto">
          <a:xfrm>
            <a:off x="4716000" y="4526822"/>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B</a:t>
            </a:r>
            <a:endParaRPr kumimoji="0" lang="it-IT" sz="4000" b="1" i="0" u="none" strike="noStrike" cap="none" normalizeH="0" baseline="0" dirty="0">
              <a:ln>
                <a:noFill/>
              </a:ln>
              <a:solidFill>
                <a:schemeClr val="bg1"/>
              </a:solidFill>
              <a:effectLst/>
              <a:latin typeface="Myriad Pro" pitchFamily="34" charset="0"/>
            </a:endParaRPr>
          </a:p>
        </p:txBody>
      </p:sp>
      <p:grpSp>
        <p:nvGrpSpPr>
          <p:cNvPr id="2" name="Gruppo 1">
            <a:extLst>
              <a:ext uri="{FF2B5EF4-FFF2-40B4-BE49-F238E27FC236}">
                <a16:creationId xmlns:a16="http://schemas.microsoft.com/office/drawing/2014/main" id="{B6718FDB-C33B-43BD-9FAB-94FAD1EFA803}"/>
              </a:ext>
            </a:extLst>
          </p:cNvPr>
          <p:cNvGrpSpPr/>
          <p:nvPr/>
        </p:nvGrpSpPr>
        <p:grpSpPr>
          <a:xfrm>
            <a:off x="2988000" y="1764000"/>
            <a:ext cx="2753438" cy="1980000"/>
            <a:chOff x="2988000" y="1764000"/>
            <a:chExt cx="2753438" cy="1980000"/>
          </a:xfrm>
        </p:grpSpPr>
        <p:pic>
          <p:nvPicPr>
            <p:cNvPr id="33" name="Picture 2" descr="C:\Users\Enrico Diani\Desktop\Manuali Soluzione Misura EDIA\Measure Web Server\ime\big\EN\Homepage SXWS255.png">
              <a:extLst>
                <a:ext uri="{FF2B5EF4-FFF2-40B4-BE49-F238E27FC236}">
                  <a16:creationId xmlns:a16="http://schemas.microsoft.com/office/drawing/2014/main" id="{14887F88-AE18-4756-97F5-16DAACCB3B5A}"/>
                </a:ext>
              </a:extLst>
            </p:cNvPr>
            <p:cNvPicPr>
              <a:picLocks noChangeAspect="1" noChangeArrowheads="1"/>
            </p:cNvPicPr>
            <p:nvPr/>
          </p:nvPicPr>
          <p:blipFill>
            <a:blip r:embed="rId4" cstate="print"/>
            <a:srcRect/>
            <a:stretch>
              <a:fillRect/>
            </a:stretch>
          </p:blipFill>
          <p:spPr bwMode="auto">
            <a:xfrm>
              <a:off x="2988000" y="1764000"/>
              <a:ext cx="2753438" cy="1980000"/>
            </a:xfrm>
            <a:prstGeom prst="rect">
              <a:avLst/>
            </a:prstGeom>
            <a:noFill/>
          </p:spPr>
        </p:pic>
        <p:grpSp>
          <p:nvGrpSpPr>
            <p:cNvPr id="34" name="Gruppo 33">
              <a:extLst>
                <a:ext uri="{FF2B5EF4-FFF2-40B4-BE49-F238E27FC236}">
                  <a16:creationId xmlns:a16="http://schemas.microsoft.com/office/drawing/2014/main" id="{B1ED622B-B064-41CE-B205-81EF90F89B08}"/>
                </a:ext>
              </a:extLst>
            </p:cNvPr>
            <p:cNvGrpSpPr/>
            <p:nvPr/>
          </p:nvGrpSpPr>
          <p:grpSpPr>
            <a:xfrm>
              <a:off x="4068000" y="2592000"/>
              <a:ext cx="293824" cy="360000"/>
              <a:chOff x="1483200" y="4590000"/>
              <a:chExt cx="293824" cy="360000"/>
            </a:xfrm>
          </p:grpSpPr>
          <p:pic>
            <p:nvPicPr>
              <p:cNvPr id="35" name="Picture 3" descr="C:\Users\Enrico Diani\Desktop\Mano IME.png">
                <a:extLst>
                  <a:ext uri="{FF2B5EF4-FFF2-40B4-BE49-F238E27FC236}">
                    <a16:creationId xmlns:a16="http://schemas.microsoft.com/office/drawing/2014/main" id="{370A3BCF-156F-4F45-8DEE-BF0B21DE2342}"/>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36" name="CasellaDiTesto 35">
                <a:extLst>
                  <a:ext uri="{FF2B5EF4-FFF2-40B4-BE49-F238E27FC236}">
                    <a16:creationId xmlns:a16="http://schemas.microsoft.com/office/drawing/2014/main" id="{23FCFE1A-3AC8-4E36-ABD7-E70108B57441}"/>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ChangeArrowheads="1"/>
          </p:cNvSpPr>
          <p:nvPr/>
        </p:nvSpPr>
        <p:spPr bwMode="auto">
          <a:xfrm>
            <a:off x="2520000" y="1173480"/>
            <a:ext cx="4032000" cy="7851987"/>
          </a:xfrm>
          <a:prstGeom prst="rect">
            <a:avLst/>
          </a:prstGeom>
          <a:noFill/>
          <a:ln w="9525">
            <a:noFill/>
            <a:miter lim="800000"/>
            <a:headEnd/>
            <a:tailEnd/>
          </a:ln>
        </p:spPr>
        <p:txBody>
          <a:bodyPr/>
          <a:lstStyle/>
          <a:p>
            <a:pPr marL="342900" indent="-342900" algn="l">
              <a:spcBef>
                <a:spcPts val="200"/>
              </a:spcBef>
            </a:pPr>
            <a:r>
              <a:rPr lang="en-GB" sz="1400" dirty="0">
                <a:solidFill>
                  <a:srgbClr val="146BBA"/>
                </a:solidFill>
                <a:latin typeface="Myriad Pro" pitchFamily="34" charset="0"/>
              </a:rPr>
              <a:t>2. System requirements</a:t>
            </a:r>
          </a:p>
          <a:p>
            <a:pPr marL="342900" indent="-342900" algn="l">
              <a:spcBef>
                <a:spcPts val="200"/>
              </a:spcBef>
            </a:pPr>
            <a:r>
              <a:rPr lang="en-GB" sz="900" dirty="0">
                <a:solidFill>
                  <a:schemeClr val="tx1"/>
                </a:solidFill>
                <a:latin typeface="Myriad Pro"/>
              </a:rPr>
              <a:t>Display possible on:</a:t>
            </a:r>
            <a:endParaRPr lang="en-GB" sz="900" b="0" dirty="0">
              <a:solidFill>
                <a:schemeClr val="tx1"/>
              </a:solidFill>
              <a:latin typeface="Myriad Pro"/>
            </a:endParaRPr>
          </a:p>
          <a:p>
            <a:pPr marL="182563" lvl="1" indent="-182563" algn="l">
              <a:spcBef>
                <a:spcPts val="200"/>
              </a:spcBef>
              <a:buFontTx/>
              <a:buChar char="–"/>
            </a:pPr>
            <a:r>
              <a:rPr lang="en-GB" sz="900" b="0" dirty="0">
                <a:solidFill>
                  <a:schemeClr val="tx1"/>
                </a:solidFill>
                <a:latin typeface="Myriad Pro"/>
              </a:rPr>
              <a:t>PC: </a:t>
            </a:r>
            <a:r>
              <a:rPr lang="en-GB" sz="750" b="0" dirty="0">
                <a:solidFill>
                  <a:schemeClr val="tx1"/>
                </a:solidFill>
                <a:latin typeface="Myriad Pro"/>
              </a:rPr>
              <a:t>(Device, Web Browser)</a:t>
            </a:r>
          </a:p>
          <a:p>
            <a:pPr marL="358775" lvl="1" indent="-176213" algn="l">
              <a:spcBef>
                <a:spcPts val="200"/>
              </a:spcBef>
              <a:buFont typeface="Arial" pitchFamily="34" charset="0"/>
              <a:buChar char="•"/>
              <a:tabLst>
                <a:tab pos="358775" algn="l"/>
              </a:tabLst>
            </a:pPr>
            <a:r>
              <a:rPr lang="en-GB" sz="900" b="0" dirty="0">
                <a:solidFill>
                  <a:schemeClr val="tx1"/>
                </a:solidFill>
                <a:latin typeface="Myriad Pro"/>
              </a:rPr>
              <a:t>Firefox : version 50 and following (v50.0+)</a:t>
            </a:r>
          </a:p>
          <a:p>
            <a:pPr marL="358775" lvl="1" indent="-176213" algn="l">
              <a:spcBef>
                <a:spcPts val="200"/>
              </a:spcBef>
              <a:buFont typeface="Arial" pitchFamily="34" charset="0"/>
              <a:buChar char="•"/>
              <a:tabLst>
                <a:tab pos="358775" algn="l"/>
              </a:tabLst>
            </a:pPr>
            <a:r>
              <a:rPr lang="en-GB" sz="900" b="0" dirty="0">
                <a:solidFill>
                  <a:schemeClr val="tx1"/>
                </a:solidFill>
                <a:latin typeface="Myriad Pro"/>
              </a:rPr>
              <a:t>Chrome : v55.0+</a:t>
            </a:r>
          </a:p>
          <a:p>
            <a:pPr marL="358775" lvl="1" indent="-176213" algn="l">
              <a:spcBef>
                <a:spcPts val="200"/>
              </a:spcBef>
              <a:buFont typeface="Arial" pitchFamily="34" charset="0"/>
              <a:buChar char="•"/>
              <a:tabLst>
                <a:tab pos="358775" algn="l"/>
              </a:tabLst>
            </a:pPr>
            <a:r>
              <a:rPr lang="en-GB" sz="900" b="0" dirty="0">
                <a:solidFill>
                  <a:schemeClr val="tx1"/>
                </a:solidFill>
                <a:latin typeface="Myriad Pro"/>
              </a:rPr>
              <a:t>Safari : v10.0+</a:t>
            </a:r>
          </a:p>
          <a:p>
            <a:pPr marL="358775" lvl="1" indent="-176213" algn="l">
              <a:spcBef>
                <a:spcPts val="200"/>
              </a:spcBef>
              <a:buFont typeface="Arial" pitchFamily="34" charset="0"/>
              <a:buChar char="•"/>
              <a:tabLst>
                <a:tab pos="358775" algn="l"/>
              </a:tabLst>
            </a:pPr>
            <a:r>
              <a:rPr lang="en-GB" sz="900" b="0" dirty="0">
                <a:solidFill>
                  <a:schemeClr val="tx1"/>
                </a:solidFill>
                <a:latin typeface="Myriad Pro"/>
              </a:rPr>
              <a:t>Opera : v53.0+</a:t>
            </a:r>
          </a:p>
          <a:p>
            <a:pPr marL="182563" lvl="1" indent="-182563" algn="l">
              <a:spcBef>
                <a:spcPts val="200"/>
              </a:spcBef>
              <a:buFontTx/>
              <a:buChar char="–"/>
            </a:pPr>
            <a:r>
              <a:rPr lang="en-GB" sz="900" b="0" dirty="0">
                <a:solidFill>
                  <a:schemeClr val="tx1"/>
                </a:solidFill>
                <a:latin typeface="Myriad Pro"/>
              </a:rPr>
              <a:t>Tablet: </a:t>
            </a:r>
            <a:r>
              <a:rPr lang="en-GB" sz="750" b="0" dirty="0">
                <a:solidFill>
                  <a:schemeClr val="tx1"/>
                </a:solidFill>
                <a:latin typeface="Myriad Pro"/>
              </a:rPr>
              <a:t>(Device, Operating system, Web Browser)</a:t>
            </a:r>
          </a:p>
          <a:p>
            <a:pPr marL="358775" lvl="2" indent="-176213" algn="l">
              <a:spcBef>
                <a:spcPts val="200"/>
              </a:spcBef>
              <a:buFont typeface="Arial" pitchFamily="34" charset="0"/>
              <a:buChar char="•"/>
            </a:pPr>
            <a:r>
              <a:rPr lang="en-GB" sz="900" b="0" dirty="0" err="1">
                <a:solidFill>
                  <a:schemeClr val="tx1"/>
                </a:solidFill>
                <a:latin typeface="Myriad Pro"/>
              </a:rPr>
              <a:t>iPad</a:t>
            </a:r>
            <a:r>
              <a:rPr lang="en-GB" sz="900" b="0" dirty="0">
                <a:solidFill>
                  <a:schemeClr val="tx1"/>
                </a:solidFill>
                <a:latin typeface="Myriad Pro"/>
              </a:rPr>
              <a:t> (all versions), </a:t>
            </a:r>
            <a:r>
              <a:rPr lang="en-GB" sz="900" b="0" dirty="0" err="1">
                <a:solidFill>
                  <a:schemeClr val="tx1"/>
                </a:solidFill>
                <a:latin typeface="Myriad Pro"/>
              </a:rPr>
              <a:t>iOS</a:t>
            </a:r>
            <a:r>
              <a:rPr lang="en-GB" sz="900" b="0" dirty="0">
                <a:solidFill>
                  <a:schemeClr val="tx1"/>
                </a:solidFill>
                <a:latin typeface="Myriad Pro"/>
              </a:rPr>
              <a:t> 10+, Safari</a:t>
            </a:r>
          </a:p>
          <a:p>
            <a:pPr marL="358775" lvl="2" indent="-176213" algn="l">
              <a:spcBef>
                <a:spcPts val="200"/>
              </a:spcBef>
              <a:buFont typeface="Arial" pitchFamily="34" charset="0"/>
              <a:buChar char="•"/>
            </a:pPr>
            <a:r>
              <a:rPr lang="en-GB" sz="900" b="0" dirty="0">
                <a:solidFill>
                  <a:schemeClr val="tx1"/>
                </a:solidFill>
                <a:latin typeface="Myriad Pro"/>
              </a:rPr>
              <a:t>Android v6.0+, Chrome v55.0</a:t>
            </a:r>
            <a:r>
              <a:rPr lang="en-GB" sz="900" b="0" dirty="0">
                <a:solidFill>
                  <a:srgbClr val="00B050"/>
                </a:solidFill>
                <a:latin typeface="Myriad Pro"/>
              </a:rPr>
              <a:t>+</a:t>
            </a:r>
          </a:p>
          <a:p>
            <a:pPr marL="182563" lvl="1" indent="-182563" algn="l">
              <a:spcBef>
                <a:spcPts val="200"/>
              </a:spcBef>
              <a:buFontTx/>
              <a:buChar char="–"/>
            </a:pPr>
            <a:r>
              <a:rPr lang="en-GB" sz="900" b="0" dirty="0">
                <a:solidFill>
                  <a:schemeClr val="tx1"/>
                </a:solidFill>
                <a:latin typeface="Myriad Pro"/>
              </a:rPr>
              <a:t>Smartphones: </a:t>
            </a:r>
            <a:r>
              <a:rPr lang="en-GB" sz="800" b="0" dirty="0">
                <a:solidFill>
                  <a:schemeClr val="tx1"/>
                </a:solidFill>
                <a:latin typeface="Myriad Pro"/>
              </a:rPr>
              <a:t>(see User Guide)</a:t>
            </a:r>
          </a:p>
          <a:p>
            <a:pPr marL="182563" lvl="1" indent="-182563" algn="l">
              <a:spcBef>
                <a:spcPts val="200"/>
              </a:spcBef>
            </a:pPr>
            <a:endParaRPr lang="en-GB" sz="900" b="0" dirty="0">
              <a:solidFill>
                <a:schemeClr val="tx1"/>
              </a:solidFill>
              <a:latin typeface="Myriad Pro"/>
            </a:endParaRPr>
          </a:p>
          <a:p>
            <a:pPr marL="342900" lvl="0" indent="-342900" algn="l">
              <a:spcBef>
                <a:spcPts val="200"/>
              </a:spcBef>
            </a:pPr>
            <a:r>
              <a:rPr lang="en-GB" sz="1400" dirty="0">
                <a:solidFill>
                  <a:srgbClr val="146BBA"/>
                </a:solidFill>
                <a:latin typeface="Myriad Pro" pitchFamily="34" charset="0"/>
              </a:rPr>
              <a:t>3. Catalogue numbers</a:t>
            </a:r>
          </a:p>
          <a:p>
            <a:pPr marL="342900" lvl="0" indent="-342900" algn="l">
              <a:spcBef>
                <a:spcPts val="200"/>
              </a:spcBef>
            </a:pPr>
            <a:r>
              <a:rPr lang="en-GB" sz="900" kern="0" dirty="0">
                <a:solidFill>
                  <a:schemeClr val="tx1"/>
                </a:solidFill>
                <a:latin typeface="Myriad Pro"/>
                <a:cs typeface="Calibri" pitchFamily="34" charset="0"/>
              </a:rPr>
              <a:t>SXWS255: “Energy Web Server 255”</a:t>
            </a:r>
          </a:p>
          <a:p>
            <a:pPr marL="182563" lvl="1" indent="-182563" algn="l">
              <a:spcBef>
                <a:spcPts val="200"/>
              </a:spcBef>
              <a:buFontTx/>
              <a:buChar char="–"/>
              <a:defRPr/>
            </a:pPr>
            <a:r>
              <a:rPr lang="en-GB" sz="900" b="0" kern="0" dirty="0">
                <a:solidFill>
                  <a:schemeClr val="tx1"/>
                </a:solidFill>
                <a:latin typeface="Myriad Pro"/>
                <a:cs typeface="Calibri" pitchFamily="34" charset="0"/>
              </a:rPr>
              <a:t>Management up to 255* devices</a:t>
            </a:r>
          </a:p>
          <a:p>
            <a:pPr marL="177800" lvl="2" algn="l">
              <a:spcBef>
                <a:spcPts val="200"/>
              </a:spcBef>
            </a:pPr>
            <a:r>
              <a:rPr lang="en-GB" sz="900" kern="0" dirty="0">
                <a:solidFill>
                  <a:srgbClr val="146BBA"/>
                </a:solidFill>
                <a:latin typeface="Myriad Pro"/>
                <a:cs typeface="Calibri" pitchFamily="34" charset="0"/>
              </a:rPr>
              <a:t>Note:</a:t>
            </a:r>
            <a:r>
              <a:rPr lang="en-GB" sz="900" b="0" kern="0" dirty="0">
                <a:solidFill>
                  <a:srgbClr val="146BBA"/>
                </a:solidFill>
                <a:latin typeface="Myriad Pro"/>
                <a:cs typeface="Calibri" pitchFamily="34" charset="0"/>
              </a:rPr>
              <a:t> </a:t>
            </a:r>
            <a:r>
              <a:rPr lang="en-GB" sz="900" b="0" kern="0" dirty="0">
                <a:solidFill>
                  <a:schemeClr val="tx1"/>
                </a:solidFill>
                <a:latin typeface="Myriad Pro"/>
                <a:cs typeface="Calibri" pitchFamily="34" charset="0"/>
              </a:rPr>
              <a:t>for each Gateway max. 32 </a:t>
            </a:r>
            <a:r>
              <a:rPr lang="en-US" sz="900" b="0" kern="0" dirty="0">
                <a:solidFill>
                  <a:schemeClr val="tx1"/>
                </a:solidFill>
                <a:latin typeface="Myriad Pro"/>
                <a:cs typeface="Calibri" pitchFamily="34" charset="0"/>
              </a:rPr>
              <a:t>Modbus addresses or 32 pulse counters</a:t>
            </a:r>
            <a:endParaRPr lang="en-GB" sz="900" b="0" kern="0" dirty="0">
              <a:solidFill>
                <a:schemeClr val="tx1"/>
              </a:solidFill>
              <a:latin typeface="Myriad Pro"/>
              <a:cs typeface="Calibri" pitchFamily="34" charset="0"/>
            </a:endParaRPr>
          </a:p>
          <a:p>
            <a:pPr marL="0" lvl="3" algn="l" eaLnBrk="0" hangingPunct="0">
              <a:spcBef>
                <a:spcPts val="200"/>
              </a:spcBef>
              <a:defRPr/>
            </a:pPr>
            <a:r>
              <a:rPr lang="en-GB" sz="700" b="0" kern="0" dirty="0">
                <a:solidFill>
                  <a:schemeClr val="tx1"/>
                </a:solidFill>
                <a:latin typeface="Myriad Pro"/>
                <a:cs typeface="Calibri" pitchFamily="34" charset="0"/>
              </a:rPr>
              <a:t>* Recommended value 128</a:t>
            </a:r>
          </a:p>
          <a:p>
            <a:pPr marL="0" lvl="2" algn="l">
              <a:spcBef>
                <a:spcPts val="200"/>
              </a:spcBef>
            </a:pPr>
            <a:endParaRPr lang="en-GB" sz="900" kern="0" dirty="0">
              <a:solidFill>
                <a:schemeClr val="tx1"/>
              </a:solidFill>
              <a:latin typeface="Myriad Pro"/>
              <a:cs typeface="Calibri" pitchFamily="34" charset="0"/>
            </a:endParaRPr>
          </a:p>
          <a:p>
            <a:pPr marL="0" lvl="2" algn="l">
              <a:spcBef>
                <a:spcPts val="200"/>
              </a:spcBef>
            </a:pPr>
            <a:r>
              <a:rPr lang="en-GB" sz="900" kern="0" dirty="0">
                <a:solidFill>
                  <a:schemeClr val="tx1"/>
                </a:solidFill>
                <a:latin typeface="Myriad Pro"/>
                <a:cs typeface="Calibri" pitchFamily="34" charset="0"/>
              </a:rPr>
              <a:t>Software version 3.10.0</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Segnaposto contenuto 5">
            <a:extLst>
              <a:ext uri="{FF2B5EF4-FFF2-40B4-BE49-F238E27FC236}">
                <a16:creationId xmlns:a16="http://schemas.microsoft.com/office/drawing/2014/main" id="{1D88C7C7-0167-42DD-B074-D87D04B34518}"/>
              </a:ext>
            </a:extLst>
          </p:cNvPr>
          <p:cNvSpPr txBox="1">
            <a:spLocks/>
          </p:cNvSpPr>
          <p:nvPr/>
        </p:nvSpPr>
        <p:spPr bwMode="auto">
          <a:xfrm>
            <a:off x="2455832" y="117348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indent="-342900" algn="l">
              <a:spcBef>
                <a:spcPts val="200"/>
              </a:spcBef>
            </a:pPr>
            <a:r>
              <a:rPr lang="en-GB" sz="900" b="0" kern="0" dirty="0">
                <a:solidFill>
                  <a:schemeClr val="tx1"/>
                </a:solidFill>
                <a:latin typeface="Myriad Pro"/>
                <a:cs typeface="Calibri" pitchFamily="34" charset="0"/>
              </a:rPr>
              <a:t>For Power Factor Controllers of ALPTEC range, “My panel board” page is structured as follows:</a:t>
            </a: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algn="l">
              <a:spcBef>
                <a:spcPts val="200"/>
              </a:spcBef>
              <a:tabLst>
                <a:tab pos="1257300" algn="l"/>
              </a:tabLst>
            </a:pPr>
            <a:r>
              <a:rPr lang="en-GB" sz="900" b="0" dirty="0">
                <a:solidFill>
                  <a:schemeClr val="tx1"/>
                </a:solidFill>
                <a:latin typeface="Myriad Pro" pitchFamily="34" charset="0"/>
              </a:rPr>
              <a:t>In the Home Page</a:t>
            </a:r>
          </a:p>
          <a:p>
            <a:pPr marL="88900" lvl="0" indent="-88900" algn="l">
              <a:spcBef>
                <a:spcPts val="200"/>
              </a:spcBef>
              <a:defRPr/>
            </a:pPr>
            <a:r>
              <a:rPr lang="en-GB" sz="900" kern="0" dirty="0">
                <a:solidFill>
                  <a:schemeClr val="tx1"/>
                </a:solidFill>
                <a:latin typeface="Myriad Pro" pitchFamily="34" charset="0"/>
                <a:cs typeface="Calibri" pitchFamily="34" charset="0"/>
              </a:rPr>
              <a:t>1.</a:t>
            </a:r>
            <a:r>
              <a:rPr lang="en-GB" sz="900" b="0" kern="0" dirty="0">
                <a:solidFill>
                  <a:schemeClr val="tx1"/>
                </a:solidFill>
                <a:latin typeface="Myriad Pro" pitchFamily="34" charset="0"/>
                <a:cs typeface="Calibri" pitchFamily="34" charset="0"/>
              </a:rPr>
              <a:t> Click “My panel board”</a:t>
            </a:r>
          </a:p>
          <a:p>
            <a:pPr lvl="0" algn="l">
              <a:spcBef>
                <a:spcPts val="200"/>
              </a:spcBef>
              <a:defRPr/>
            </a:pPr>
            <a:r>
              <a:rPr lang="en-GB" sz="900" b="0" kern="0" dirty="0">
                <a:solidFill>
                  <a:schemeClr val="tx1"/>
                </a:solidFill>
                <a:latin typeface="Myriad Pro" pitchFamily="34" charset="0"/>
                <a:cs typeface="Calibri" pitchFamily="34" charset="0"/>
              </a:rPr>
              <a:t>Devices page appears</a:t>
            </a:r>
          </a:p>
          <a:p>
            <a:pPr algn="l">
              <a:spcBef>
                <a:spcPts val="200"/>
              </a:spcBef>
              <a:defRPr/>
            </a:pPr>
            <a:endParaRPr lang="en-GB" sz="900" b="0" kern="0" dirty="0">
              <a:solidFill>
                <a:schemeClr val="tx1"/>
              </a:solidFill>
              <a:latin typeface="Myriad Pro" pitchFamily="34" charset="0"/>
              <a:cs typeface="Calibri" pitchFamily="34" charset="0"/>
            </a:endParaRPr>
          </a:p>
          <a:p>
            <a:pPr algn="l">
              <a:spcBef>
                <a:spcPts val="200"/>
              </a:spcBef>
              <a:defRPr/>
            </a:pPr>
            <a:endParaRPr lang="en-GB" sz="900" b="0" kern="0" dirty="0">
              <a:solidFill>
                <a:schemeClr val="tx1"/>
              </a:solidFill>
              <a:latin typeface="Myriad Pro" pitchFamily="34" charset="0"/>
              <a:cs typeface="Calibri" pitchFamily="34" charset="0"/>
            </a:endParaRPr>
          </a:p>
          <a:p>
            <a:pPr algn="l">
              <a:spcBef>
                <a:spcPts val="200"/>
              </a:spcBef>
              <a:defRPr/>
            </a:pPr>
            <a:endParaRPr lang="en-GB" sz="900" b="0" kern="0" dirty="0">
              <a:solidFill>
                <a:schemeClr val="tx1"/>
              </a:solidFill>
              <a:latin typeface="Myriad Pro" pitchFamily="34" charset="0"/>
              <a:cs typeface="Calibri" pitchFamily="34" charset="0"/>
            </a:endParaRPr>
          </a:p>
          <a:p>
            <a:pPr algn="l">
              <a:spcBef>
                <a:spcPts val="200"/>
              </a:spcBef>
              <a:defRPr/>
            </a:pPr>
            <a:endParaRPr lang="en-GB" sz="900" b="0" kern="0" dirty="0">
              <a:solidFill>
                <a:schemeClr val="tx1"/>
              </a:solidFill>
              <a:latin typeface="Myriad Pro" pitchFamily="34" charset="0"/>
              <a:cs typeface="Calibri" pitchFamily="34" charset="0"/>
            </a:endParaRPr>
          </a:p>
          <a:p>
            <a:pPr algn="l">
              <a:spcBef>
                <a:spcPts val="200"/>
              </a:spcBef>
              <a:defRPr/>
            </a:pPr>
            <a:endParaRPr lang="en-GB" sz="900" b="0" kern="0" dirty="0">
              <a:solidFill>
                <a:schemeClr val="tx1"/>
              </a:solidFill>
              <a:latin typeface="Myriad Pro" pitchFamily="34" charset="0"/>
              <a:cs typeface="Calibri" pitchFamily="34" charset="0"/>
            </a:endParaRPr>
          </a:p>
          <a:p>
            <a:pPr algn="l">
              <a:spcBef>
                <a:spcPts val="200"/>
              </a:spcBef>
              <a:defRPr/>
            </a:pPr>
            <a:endParaRPr lang="en-GB" sz="900" b="0" kern="0" dirty="0">
              <a:solidFill>
                <a:schemeClr val="tx1"/>
              </a:solidFill>
              <a:latin typeface="Myriad Pro" pitchFamily="34" charset="0"/>
              <a:cs typeface="Calibri" pitchFamily="34" charset="0"/>
            </a:endParaRPr>
          </a:p>
          <a:p>
            <a:pPr algn="l">
              <a:spcBef>
                <a:spcPts val="200"/>
              </a:spcBef>
              <a:defRPr/>
            </a:pPr>
            <a:endParaRPr lang="en-GB" sz="900" b="0" kern="0" dirty="0">
              <a:solidFill>
                <a:schemeClr val="tx1"/>
              </a:solidFill>
              <a:latin typeface="Myriad Pro" pitchFamily="34" charset="0"/>
              <a:cs typeface="Calibri" pitchFamily="34" charset="0"/>
            </a:endParaRPr>
          </a:p>
          <a:p>
            <a:pPr algn="l">
              <a:spcBef>
                <a:spcPts val="200"/>
              </a:spcBef>
              <a:defRPr/>
            </a:pPr>
            <a:endParaRPr lang="en-GB" sz="900" b="0" kern="0" dirty="0">
              <a:solidFill>
                <a:schemeClr val="tx1"/>
              </a:solidFill>
              <a:latin typeface="Myriad Pro" pitchFamily="34" charset="0"/>
              <a:cs typeface="Calibri" pitchFamily="34" charset="0"/>
            </a:endParaRPr>
          </a:p>
          <a:p>
            <a:pPr algn="l">
              <a:spcBef>
                <a:spcPts val="200"/>
              </a:spcBef>
              <a:defRPr/>
            </a:pPr>
            <a:endParaRPr lang="en-GB" sz="900" b="0" kern="0" dirty="0">
              <a:solidFill>
                <a:schemeClr val="tx1"/>
              </a:solidFill>
              <a:latin typeface="Myriad Pro" pitchFamily="34" charset="0"/>
              <a:cs typeface="Calibri" pitchFamily="34" charset="0"/>
            </a:endParaRPr>
          </a:p>
          <a:p>
            <a:pPr algn="l">
              <a:spcBef>
                <a:spcPts val="200"/>
              </a:spcBef>
              <a:defRPr/>
            </a:pPr>
            <a:endParaRPr lang="en-GB" sz="900" b="0" kern="0" dirty="0">
              <a:solidFill>
                <a:schemeClr val="tx1"/>
              </a:solidFill>
              <a:latin typeface="Myriad Pro" pitchFamily="34" charset="0"/>
              <a:cs typeface="Calibri" pitchFamily="34" charset="0"/>
            </a:endParaRPr>
          </a:p>
          <a:p>
            <a:pPr algn="l">
              <a:spcBef>
                <a:spcPts val="200"/>
              </a:spcBef>
              <a:defRPr/>
            </a:pPr>
            <a:endParaRPr lang="en-GB" sz="900" b="0" kern="0" dirty="0">
              <a:solidFill>
                <a:schemeClr val="tx1"/>
              </a:solidFill>
              <a:latin typeface="Myriad Pro" pitchFamily="34" charset="0"/>
              <a:cs typeface="Calibri" pitchFamily="34" charset="0"/>
            </a:endParaRPr>
          </a:p>
          <a:p>
            <a:pPr algn="l">
              <a:spcBef>
                <a:spcPts val="200"/>
              </a:spcBef>
              <a:defRPr/>
            </a:pPr>
            <a:endParaRPr lang="en-GB" sz="900" b="0" kern="0" dirty="0">
              <a:solidFill>
                <a:schemeClr val="tx1"/>
              </a:solidFill>
              <a:latin typeface="Myriad Pro" pitchFamily="34" charset="0"/>
              <a:cs typeface="Calibri" pitchFamily="34" charset="0"/>
            </a:endParaRPr>
          </a:p>
          <a:p>
            <a:pPr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r>
              <a:rPr lang="en-GB" sz="900" b="0" kern="0" dirty="0">
                <a:solidFill>
                  <a:schemeClr val="tx1"/>
                </a:solidFill>
                <a:latin typeface="Myriad Pro" pitchFamily="34" charset="0"/>
                <a:cs typeface="Calibri" pitchFamily="34" charset="0"/>
              </a:rPr>
              <a:t>The page is divided into three sections:</a:t>
            </a:r>
          </a:p>
          <a:p>
            <a:pPr algn="l">
              <a:spcBef>
                <a:spcPts val="200"/>
              </a:spcBef>
              <a:defRPr/>
            </a:pPr>
            <a:r>
              <a:rPr lang="en-GB" sz="900" b="0" kern="0" dirty="0">
                <a:solidFill>
                  <a:schemeClr val="tx1"/>
                </a:solidFill>
                <a:latin typeface="Myriad Pro" pitchFamily="34" charset="0"/>
                <a:cs typeface="Calibri" pitchFamily="34" charset="0"/>
              </a:rPr>
              <a:t>section        shows the devices added by the users with their characteristics and status icons. </a:t>
            </a:r>
            <a:r>
              <a:rPr lang="en-GB" sz="900" b="0" dirty="0">
                <a:solidFill>
                  <a:schemeClr val="tx1"/>
                </a:solidFill>
                <a:latin typeface="Myriad Pro" pitchFamily="34" charset="0"/>
              </a:rPr>
              <a:t>It is possible to choose a device per Gateway , Panel board or "All Devices“</a:t>
            </a:r>
            <a:endParaRPr lang="en-GB" sz="900" b="0" kern="0" dirty="0">
              <a:solidFill>
                <a:schemeClr val="tx1"/>
              </a:solidFill>
              <a:latin typeface="Myriad Pro" pitchFamily="34" charset="0"/>
              <a:cs typeface="Calibri" pitchFamily="34" charset="0"/>
            </a:endParaRPr>
          </a:p>
          <a:p>
            <a:pPr lvl="0" algn="l">
              <a:spcBef>
                <a:spcPts val="200"/>
              </a:spcBef>
              <a:defRPr/>
            </a:pPr>
            <a:r>
              <a:rPr lang="en-US" sz="900" b="0" kern="0" dirty="0">
                <a:solidFill>
                  <a:schemeClr val="tx1"/>
                </a:solidFill>
                <a:latin typeface="Myriad Pro" pitchFamily="34" charset="0"/>
                <a:cs typeface="Calibri" pitchFamily="34" charset="0"/>
              </a:rPr>
              <a:t>section        is the area where is possible to select two pages:</a:t>
            </a:r>
          </a:p>
          <a:p>
            <a:pPr lvl="0" indent="88900" algn="l">
              <a:spcBef>
                <a:spcPts val="200"/>
              </a:spcBef>
              <a:buFont typeface="Arial" pitchFamily="34" charset="0"/>
              <a:buChar char="•"/>
              <a:defRPr/>
            </a:pPr>
            <a:r>
              <a:rPr lang="en-US" sz="900" b="0" kern="0" dirty="0">
                <a:solidFill>
                  <a:schemeClr val="tx1"/>
                </a:solidFill>
                <a:latin typeface="Myriad Pro" pitchFamily="34" charset="0"/>
                <a:cs typeface="Calibri" pitchFamily="34" charset="0"/>
              </a:rPr>
              <a:t>Measure: display of parameters and electrical quantities measured by the Power Factor Controller:</a:t>
            </a:r>
          </a:p>
          <a:p>
            <a:pPr marL="88900" lvl="1" indent="88900" algn="l">
              <a:spcBef>
                <a:spcPts val="200"/>
              </a:spcBef>
              <a:buFont typeface="Calibri" pitchFamily="34" charset="0"/>
              <a:buChar char="‒"/>
              <a:defRPr/>
            </a:pPr>
            <a:r>
              <a:rPr lang="en-US" sz="900" b="0" kern="0" dirty="0">
                <a:solidFill>
                  <a:schemeClr val="tx1"/>
                </a:solidFill>
                <a:latin typeface="Myriad Pro" pitchFamily="34" charset="0"/>
                <a:cs typeface="Calibri" pitchFamily="34" charset="0"/>
              </a:rPr>
              <a:t>Steps:</a:t>
            </a:r>
            <a:r>
              <a:rPr lang="en-US" sz="900" b="0" dirty="0">
                <a:solidFill>
                  <a:schemeClr val="tx1"/>
                </a:solidFill>
                <a:latin typeface="Myriad Pro" panose="020B0503030403020204" pitchFamily="34" charset="0"/>
                <a:cs typeface="Calibri" panose="020F0502020204030204" pitchFamily="34" charset="0"/>
              </a:rPr>
              <a:t> State </a:t>
            </a:r>
            <a:r>
              <a:rPr lang="en-US" sz="800" b="0" dirty="0">
                <a:solidFill>
                  <a:schemeClr val="tx1"/>
                </a:solidFill>
                <a:latin typeface="Myriad Pro" panose="020B0503030403020204" pitchFamily="34" charset="0"/>
                <a:cs typeface="Calibri" panose="020F0502020204030204" pitchFamily="34" charset="0"/>
              </a:rPr>
              <a:t>(      : Step not inserted,       : Step inserted)</a:t>
            </a:r>
            <a:r>
              <a:rPr lang="en-US" sz="900" b="0" dirty="0">
                <a:solidFill>
                  <a:schemeClr val="tx1"/>
                </a:solidFill>
                <a:latin typeface="Myriad Pro" panose="020B0503030403020204" pitchFamily="34" charset="0"/>
                <a:cs typeface="Calibri" panose="020F0502020204030204" pitchFamily="34" charset="0"/>
              </a:rPr>
              <a:t>,</a:t>
            </a:r>
            <a:r>
              <a:rPr lang="en-US" sz="900" b="0" kern="0" dirty="0">
                <a:solidFill>
                  <a:schemeClr val="tx1"/>
                </a:solidFill>
                <a:latin typeface="Myriad Pro" pitchFamily="34" charset="0"/>
                <a:cs typeface="Calibri" pitchFamily="34" charset="0"/>
              </a:rPr>
              <a:t> Residual power </a:t>
            </a:r>
            <a:r>
              <a:rPr lang="en-US" sz="800" b="0" kern="0" dirty="0">
                <a:solidFill>
                  <a:schemeClr val="tx1"/>
                </a:solidFill>
                <a:latin typeface="Myriad Pro" pitchFamily="34" charset="0"/>
                <a:cs typeface="Calibri" pitchFamily="34" charset="0"/>
              </a:rPr>
              <a:t>(in % for APLTEC3.2/5.2/8.2 and in </a:t>
            </a:r>
            <a:r>
              <a:rPr lang="en-US" sz="800" b="0" kern="0" dirty="0" err="1">
                <a:solidFill>
                  <a:schemeClr val="tx1"/>
                </a:solidFill>
                <a:latin typeface="Myriad Pro" pitchFamily="34" charset="0"/>
                <a:cs typeface="Calibri" pitchFamily="34" charset="0"/>
              </a:rPr>
              <a:t>kvar</a:t>
            </a:r>
            <a:r>
              <a:rPr lang="en-US" sz="800" b="0" kern="0" dirty="0">
                <a:solidFill>
                  <a:schemeClr val="tx1"/>
                </a:solidFill>
                <a:latin typeface="Myriad Pro" pitchFamily="34" charset="0"/>
                <a:cs typeface="Calibri" pitchFamily="34" charset="0"/>
              </a:rPr>
              <a:t> for ALPTEC8)</a:t>
            </a:r>
            <a:r>
              <a:rPr lang="en-US" sz="900" b="0" kern="0" dirty="0">
                <a:solidFill>
                  <a:schemeClr val="tx1"/>
                </a:solidFill>
                <a:latin typeface="Myriad Pro" pitchFamily="34" charset="0"/>
                <a:cs typeface="Calibri" pitchFamily="34" charset="0"/>
              </a:rPr>
              <a:t>, Number of insertions and Insertion time for each step; indication o</a:t>
            </a:r>
            <a:r>
              <a:rPr lang="en-US" sz="900" b="0" dirty="0">
                <a:solidFill>
                  <a:schemeClr val="tx1"/>
                </a:solidFill>
                <a:latin typeface="Myriad Pro" panose="020B0503030403020204" pitchFamily="34" charset="0"/>
                <a:cs typeface="Calibri" panose="020F0502020204030204" pitchFamily="34" charset="0"/>
              </a:rPr>
              <a:t>f the Global state of Steps (OK or Default), AUTO/MAN control button used to show the state of the power factor controller and to switch the device between two operating modes</a:t>
            </a:r>
            <a:endParaRPr lang="en-US" sz="900" b="0" kern="0" dirty="0">
              <a:solidFill>
                <a:schemeClr val="tx1"/>
              </a:solidFill>
              <a:latin typeface="Myriad Pro" pitchFamily="34" charset="0"/>
              <a:cs typeface="Calibri" pitchFamily="34" charset="0"/>
            </a:endParaRPr>
          </a:p>
          <a:p>
            <a:pPr marL="88900" lvl="1" indent="88900" algn="l">
              <a:spcBef>
                <a:spcPts val="200"/>
              </a:spcBef>
              <a:buFont typeface="Calibri" pitchFamily="34" charset="0"/>
              <a:buChar char="‒"/>
              <a:defRPr/>
            </a:pPr>
            <a:r>
              <a:rPr lang="en-US" sz="900" b="0" kern="0" dirty="0">
                <a:solidFill>
                  <a:schemeClr val="tx1"/>
                </a:solidFill>
                <a:latin typeface="Myriad Pro" pitchFamily="34" charset="0"/>
                <a:cs typeface="Calibri" pitchFamily="34" charset="0"/>
              </a:rPr>
              <a:t>Others quantities: Power, Power Factor, Voltages/Currents/Temperature, THD and Harmonics</a:t>
            </a:r>
            <a:endParaRPr lang="en-GB" sz="900" b="0" kern="0" dirty="0">
              <a:solidFill>
                <a:schemeClr val="tx1"/>
              </a:solidFill>
              <a:latin typeface="Myriad Pro" pitchFamily="34" charset="0"/>
              <a:cs typeface="Calibri" pitchFamily="34" charset="0"/>
            </a:endParaRPr>
          </a:p>
          <a:p>
            <a:pPr indent="92075" algn="l">
              <a:spcBef>
                <a:spcPts val="200"/>
              </a:spcBef>
              <a:buFont typeface="Arial" pitchFamily="34" charset="0"/>
              <a:buChar char="•"/>
              <a:defRPr/>
            </a:pPr>
            <a:r>
              <a:rPr lang="en-US" sz="900" b="0" kern="0" dirty="0">
                <a:solidFill>
                  <a:schemeClr val="tx1"/>
                </a:solidFill>
                <a:latin typeface="Myriad Pro" pitchFamily="34" charset="0"/>
                <a:cs typeface="Calibri" pitchFamily="34" charset="0"/>
              </a:rPr>
              <a:t>State/Com.: display of residual time to maintenance </a:t>
            </a:r>
            <a:r>
              <a:rPr lang="en-US" sz="800" b="0" kern="0" dirty="0">
                <a:solidFill>
                  <a:schemeClr val="tx1"/>
                </a:solidFill>
                <a:latin typeface="Myriad Pro" pitchFamily="34" charset="0"/>
                <a:cs typeface="Calibri" pitchFamily="34" charset="0"/>
              </a:rPr>
              <a:t>(for APLTEC3.2/5.2/8.2)</a:t>
            </a:r>
            <a:r>
              <a:rPr lang="en-US" sz="900" b="0" kern="0" dirty="0">
                <a:solidFill>
                  <a:schemeClr val="tx1"/>
                </a:solidFill>
                <a:latin typeface="Myriad Pro" pitchFamily="34" charset="0"/>
                <a:cs typeface="Calibri" pitchFamily="34" charset="0"/>
              </a:rPr>
              <a:t> and possibility to reset this time</a:t>
            </a:r>
          </a:p>
          <a:p>
            <a:pPr algn="l">
              <a:spcBef>
                <a:spcPts val="200"/>
              </a:spcBef>
              <a:defRPr/>
            </a:pPr>
            <a:r>
              <a:rPr lang="en-GB" sz="900" b="0" kern="0" dirty="0">
                <a:solidFill>
                  <a:schemeClr val="tx1"/>
                </a:solidFill>
                <a:latin typeface="Myriad Pro" pitchFamily="34" charset="0"/>
                <a:cs typeface="Calibri" pitchFamily="34" charset="0"/>
              </a:rPr>
              <a:t>section        shows the values measured by the selected </a:t>
            </a:r>
            <a:r>
              <a:rPr lang="en-US" sz="900" b="0" kern="0" dirty="0">
                <a:solidFill>
                  <a:schemeClr val="tx1"/>
                </a:solidFill>
                <a:latin typeface="Myriad Pro" pitchFamily="34" charset="0"/>
                <a:cs typeface="Calibri" pitchFamily="34" charset="0"/>
              </a:rPr>
              <a:t>power factor controller</a:t>
            </a:r>
          </a:p>
        </p:txBody>
      </p:sp>
      <p:sp>
        <p:nvSpPr>
          <p:cNvPr id="35" name="Ovale 34">
            <a:extLst>
              <a:ext uri="{FF2B5EF4-FFF2-40B4-BE49-F238E27FC236}">
                <a16:creationId xmlns:a16="http://schemas.microsoft.com/office/drawing/2014/main" id="{6FF7FED1-CEA1-4C57-99FC-10B8A7E88D74}"/>
              </a:ext>
            </a:extLst>
          </p:cNvPr>
          <p:cNvSpPr>
            <a:spLocks noChangeAspect="1"/>
          </p:cNvSpPr>
          <p:nvPr/>
        </p:nvSpPr>
        <p:spPr bwMode="auto">
          <a:xfrm>
            <a:off x="2977479" y="6833122"/>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000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B</a:t>
            </a:r>
            <a:endParaRPr kumimoji="0" lang="it-IT" sz="4000" b="1" i="0" u="none" strike="noStrike" cap="none" normalizeH="0" baseline="0" dirty="0">
              <a:ln>
                <a:noFill/>
              </a:ln>
              <a:solidFill>
                <a:schemeClr val="bg1"/>
              </a:solidFill>
              <a:effectLst/>
              <a:latin typeface="Myriad Pro" pitchFamily="34" charset="0"/>
            </a:endParaRPr>
          </a:p>
        </p:txBody>
      </p:sp>
      <p:sp>
        <p:nvSpPr>
          <p:cNvPr id="36" name="Ovale 35">
            <a:extLst>
              <a:ext uri="{FF2B5EF4-FFF2-40B4-BE49-F238E27FC236}">
                <a16:creationId xmlns:a16="http://schemas.microsoft.com/office/drawing/2014/main" id="{1CDACB46-2CE3-4FB1-8547-01432C7CA651}"/>
              </a:ext>
            </a:extLst>
          </p:cNvPr>
          <p:cNvSpPr>
            <a:spLocks noChangeAspect="1"/>
          </p:cNvSpPr>
          <p:nvPr/>
        </p:nvSpPr>
        <p:spPr bwMode="auto">
          <a:xfrm>
            <a:off x="2975892" y="6399910"/>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A</a:t>
            </a:r>
            <a:endParaRPr kumimoji="0" lang="it-IT" sz="4000" b="1" i="0" u="none" strike="noStrike" cap="none" normalizeH="0" baseline="0" dirty="0">
              <a:ln>
                <a:noFill/>
              </a:ln>
              <a:solidFill>
                <a:schemeClr val="bg1"/>
              </a:solidFill>
              <a:effectLst/>
              <a:latin typeface="Myriad Pro" pitchFamily="34" charset="0"/>
            </a:endParaRPr>
          </a:p>
        </p:txBody>
      </p:sp>
      <p:sp>
        <p:nvSpPr>
          <p:cNvPr id="37" name="Ovale 36">
            <a:extLst>
              <a:ext uri="{FF2B5EF4-FFF2-40B4-BE49-F238E27FC236}">
                <a16:creationId xmlns:a16="http://schemas.microsoft.com/office/drawing/2014/main" id="{8958567C-8784-4806-BEBD-D6C1599800BD}"/>
              </a:ext>
            </a:extLst>
          </p:cNvPr>
          <p:cNvSpPr>
            <a:spLocks noChangeAspect="1"/>
          </p:cNvSpPr>
          <p:nvPr/>
        </p:nvSpPr>
        <p:spPr bwMode="auto">
          <a:xfrm>
            <a:off x="2928191" y="8574636"/>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000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C</a:t>
            </a:r>
            <a:endParaRPr kumimoji="0" lang="it-IT" sz="4000" b="1" i="0" u="none" strike="noStrike" cap="none" normalizeH="0" baseline="0" dirty="0">
              <a:ln>
                <a:noFill/>
              </a:ln>
              <a:solidFill>
                <a:schemeClr val="bg1"/>
              </a:solidFill>
              <a:effectLst/>
              <a:latin typeface="Myriad Pro" pitchFamily="34" charset="0"/>
            </a:endParaRPr>
          </a:p>
        </p:txBody>
      </p:sp>
      <p:pic>
        <p:nvPicPr>
          <p:cNvPr id="38" name="Immagine 37">
            <a:extLst>
              <a:ext uri="{FF2B5EF4-FFF2-40B4-BE49-F238E27FC236}">
                <a16:creationId xmlns:a16="http://schemas.microsoft.com/office/drawing/2014/main" id="{31FAF357-B2B4-4B3B-BC5C-F3D1E1927AA6}"/>
              </a:ext>
            </a:extLst>
          </p:cNvPr>
          <p:cNvPicPr>
            <a:picLocks noChangeAspect="1"/>
          </p:cNvPicPr>
          <p:nvPr/>
        </p:nvPicPr>
        <p:blipFill>
          <a:blip r:embed="rId2"/>
          <a:stretch>
            <a:fillRect/>
          </a:stretch>
        </p:blipFill>
        <p:spPr>
          <a:xfrm>
            <a:off x="3406775" y="7324834"/>
            <a:ext cx="119368" cy="108000"/>
          </a:xfrm>
          <a:prstGeom prst="rect">
            <a:avLst/>
          </a:prstGeom>
        </p:spPr>
      </p:pic>
      <p:pic>
        <p:nvPicPr>
          <p:cNvPr id="39" name="Immagine 38">
            <a:extLst>
              <a:ext uri="{FF2B5EF4-FFF2-40B4-BE49-F238E27FC236}">
                <a16:creationId xmlns:a16="http://schemas.microsoft.com/office/drawing/2014/main" id="{4310BB12-D897-40A7-951D-EFA80C7EAF41}"/>
              </a:ext>
            </a:extLst>
          </p:cNvPr>
          <p:cNvPicPr>
            <a:picLocks noChangeAspect="1"/>
          </p:cNvPicPr>
          <p:nvPr/>
        </p:nvPicPr>
        <p:blipFill>
          <a:blip r:embed="rId3"/>
          <a:stretch>
            <a:fillRect/>
          </a:stretch>
        </p:blipFill>
        <p:spPr>
          <a:xfrm>
            <a:off x="4404699" y="7321659"/>
            <a:ext cx="119368" cy="108000"/>
          </a:xfrm>
          <a:prstGeom prst="rect">
            <a:avLst/>
          </a:prstGeom>
        </p:spPr>
      </p:pic>
      <p:pic>
        <p:nvPicPr>
          <p:cNvPr id="40" name="Immagine 39">
            <a:extLst>
              <a:ext uri="{FF2B5EF4-FFF2-40B4-BE49-F238E27FC236}">
                <a16:creationId xmlns:a16="http://schemas.microsoft.com/office/drawing/2014/main" id="{9E300A91-5C09-40E6-B32B-FD08FA793336}"/>
              </a:ext>
            </a:extLst>
          </p:cNvPr>
          <p:cNvPicPr>
            <a:picLocks noChangeAspect="1"/>
          </p:cNvPicPr>
          <p:nvPr/>
        </p:nvPicPr>
        <p:blipFill>
          <a:blip r:embed="rId4"/>
          <a:stretch>
            <a:fillRect/>
          </a:stretch>
        </p:blipFill>
        <p:spPr>
          <a:xfrm>
            <a:off x="2988000" y="4176000"/>
            <a:ext cx="2753437" cy="1980000"/>
          </a:xfrm>
          <a:prstGeom prst="rect">
            <a:avLst/>
          </a:prstGeom>
        </p:spPr>
      </p:pic>
      <p:sp>
        <p:nvSpPr>
          <p:cNvPr id="41" name="Ovale 40">
            <a:extLst>
              <a:ext uri="{FF2B5EF4-FFF2-40B4-BE49-F238E27FC236}">
                <a16:creationId xmlns:a16="http://schemas.microsoft.com/office/drawing/2014/main" id="{4AE18902-223C-45CD-8E8D-446EC603FF0A}"/>
              </a:ext>
            </a:extLst>
          </p:cNvPr>
          <p:cNvSpPr>
            <a:spLocks noChangeAspect="1"/>
          </p:cNvSpPr>
          <p:nvPr/>
        </p:nvSpPr>
        <p:spPr bwMode="auto">
          <a:xfrm>
            <a:off x="3924000" y="4716000"/>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A</a:t>
            </a:r>
            <a:endParaRPr kumimoji="0" lang="it-IT" sz="4000" b="1" i="0" u="none" strike="noStrike" cap="none" normalizeH="0" baseline="0" dirty="0">
              <a:ln>
                <a:noFill/>
              </a:ln>
              <a:solidFill>
                <a:schemeClr val="bg1"/>
              </a:solidFill>
              <a:effectLst/>
              <a:latin typeface="Myriad Pro" pitchFamily="34" charset="0"/>
            </a:endParaRPr>
          </a:p>
        </p:txBody>
      </p:sp>
      <p:sp>
        <p:nvSpPr>
          <p:cNvPr id="42" name="Ovale 41">
            <a:extLst>
              <a:ext uri="{FF2B5EF4-FFF2-40B4-BE49-F238E27FC236}">
                <a16:creationId xmlns:a16="http://schemas.microsoft.com/office/drawing/2014/main" id="{5C6297F5-DC18-471B-8977-327E891D6F4B}"/>
              </a:ext>
            </a:extLst>
          </p:cNvPr>
          <p:cNvSpPr>
            <a:spLocks noChangeAspect="1"/>
          </p:cNvSpPr>
          <p:nvPr/>
        </p:nvSpPr>
        <p:spPr bwMode="auto">
          <a:xfrm>
            <a:off x="4716000" y="4716000"/>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C</a:t>
            </a:r>
            <a:endParaRPr kumimoji="0" lang="it-IT" sz="4000" b="1" i="0" u="none" strike="noStrike" cap="none" normalizeH="0" baseline="0" dirty="0">
              <a:ln>
                <a:noFill/>
              </a:ln>
              <a:solidFill>
                <a:schemeClr val="bg1"/>
              </a:solidFill>
              <a:effectLst/>
              <a:latin typeface="Myriad Pro" pitchFamily="34" charset="0"/>
            </a:endParaRPr>
          </a:p>
        </p:txBody>
      </p:sp>
      <p:sp>
        <p:nvSpPr>
          <p:cNvPr id="43" name="Ovale 42">
            <a:extLst>
              <a:ext uri="{FF2B5EF4-FFF2-40B4-BE49-F238E27FC236}">
                <a16:creationId xmlns:a16="http://schemas.microsoft.com/office/drawing/2014/main" id="{8895F64A-E742-49A8-8CC4-3D890CEF8313}"/>
              </a:ext>
            </a:extLst>
          </p:cNvPr>
          <p:cNvSpPr>
            <a:spLocks noChangeAspect="1"/>
          </p:cNvSpPr>
          <p:nvPr/>
        </p:nvSpPr>
        <p:spPr bwMode="auto">
          <a:xfrm>
            <a:off x="4716000" y="4346822"/>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B</a:t>
            </a:r>
            <a:endParaRPr kumimoji="0" lang="it-IT" sz="4000" b="1" i="0" u="none" strike="noStrike" cap="none" normalizeH="0" baseline="0" dirty="0">
              <a:ln>
                <a:noFill/>
              </a:ln>
              <a:solidFill>
                <a:schemeClr val="bg1"/>
              </a:solidFill>
              <a:effectLst/>
              <a:latin typeface="Myriad Pro" pitchFamily="34" charset="0"/>
            </a:endParaRPr>
          </a:p>
        </p:txBody>
      </p:sp>
      <p:pic>
        <p:nvPicPr>
          <p:cNvPr id="45" name="Picture 2" descr="C:\Users\Enrico Diani\Desktop\Manuali Soluzione Misura EDIA\Measure Web Server\ime\big\EN\Homepage SXWS255.png">
            <a:extLst>
              <a:ext uri="{FF2B5EF4-FFF2-40B4-BE49-F238E27FC236}">
                <a16:creationId xmlns:a16="http://schemas.microsoft.com/office/drawing/2014/main" id="{9D333B38-97B6-46ED-B971-CF4FEF7F0005}"/>
              </a:ext>
            </a:extLst>
          </p:cNvPr>
          <p:cNvPicPr>
            <a:picLocks noChangeAspect="1" noChangeArrowheads="1"/>
          </p:cNvPicPr>
          <p:nvPr/>
        </p:nvPicPr>
        <p:blipFill>
          <a:blip r:embed="rId5" cstate="print"/>
          <a:srcRect/>
          <a:stretch>
            <a:fillRect/>
          </a:stretch>
        </p:blipFill>
        <p:spPr bwMode="auto">
          <a:xfrm>
            <a:off x="2988000" y="1584000"/>
            <a:ext cx="2753438" cy="1980000"/>
          </a:xfrm>
          <a:prstGeom prst="rect">
            <a:avLst/>
          </a:prstGeom>
          <a:noFill/>
        </p:spPr>
      </p:pic>
      <p:grpSp>
        <p:nvGrpSpPr>
          <p:cNvPr id="46" name="Gruppo 45">
            <a:extLst>
              <a:ext uri="{FF2B5EF4-FFF2-40B4-BE49-F238E27FC236}">
                <a16:creationId xmlns:a16="http://schemas.microsoft.com/office/drawing/2014/main" id="{046F8C3B-299D-4241-ACA8-4E83BA14995E}"/>
              </a:ext>
            </a:extLst>
          </p:cNvPr>
          <p:cNvGrpSpPr/>
          <p:nvPr/>
        </p:nvGrpSpPr>
        <p:grpSpPr>
          <a:xfrm>
            <a:off x="4068000" y="2412000"/>
            <a:ext cx="293824" cy="360000"/>
            <a:chOff x="1483200" y="4590000"/>
            <a:chExt cx="293824" cy="360000"/>
          </a:xfrm>
        </p:grpSpPr>
        <p:pic>
          <p:nvPicPr>
            <p:cNvPr id="47" name="Picture 3" descr="C:\Users\Enrico Diani\Desktop\Mano IME.png">
              <a:extLst>
                <a:ext uri="{FF2B5EF4-FFF2-40B4-BE49-F238E27FC236}">
                  <a16:creationId xmlns:a16="http://schemas.microsoft.com/office/drawing/2014/main" id="{82DD913B-CBF5-4276-8194-E4C009A9467D}"/>
                </a:ext>
              </a:extLst>
            </p:cNvPr>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48" name="CasellaDiTesto 47">
              <a:extLst>
                <a:ext uri="{FF2B5EF4-FFF2-40B4-BE49-F238E27FC236}">
                  <a16:creationId xmlns:a16="http://schemas.microsoft.com/office/drawing/2014/main" id="{09CE7EF4-0079-4823-B2B2-E144498C0DA6}"/>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spTree>
    <p:extLst>
      <p:ext uri="{BB962C8B-B14F-4D97-AF65-F5344CB8AC3E}">
        <p14:creationId xmlns:p14="http://schemas.microsoft.com/office/powerpoint/2010/main" val="208823934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Segnaposto contenuto 5">
            <a:extLst>
              <a:ext uri="{FF2B5EF4-FFF2-40B4-BE49-F238E27FC236}">
                <a16:creationId xmlns:a16="http://schemas.microsoft.com/office/drawing/2014/main" id="{7478A1F1-D69C-49A6-98B2-74E62D39C3A6}"/>
              </a:ext>
            </a:extLst>
          </p:cNvPr>
          <p:cNvSpPr txBox="1">
            <a:spLocks/>
          </p:cNvSpPr>
          <p:nvPr/>
        </p:nvSpPr>
        <p:spPr bwMode="auto">
          <a:xfrm>
            <a:off x="2519999" y="117348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indent="92075" algn="l">
              <a:spcBef>
                <a:spcPts val="200"/>
              </a:spcBef>
              <a:buFont typeface="Arial" pitchFamily="34" charset="0"/>
              <a:buChar char="•"/>
              <a:defRPr/>
            </a:pPr>
            <a:r>
              <a:rPr lang="en-GB" sz="900" kern="0" dirty="0">
                <a:solidFill>
                  <a:schemeClr val="tx1"/>
                </a:solidFill>
                <a:latin typeface="Myriad Pro"/>
                <a:cs typeface="Calibri" pitchFamily="34" charset="0"/>
              </a:rPr>
              <a:t>Description of the device selection button</a:t>
            </a:r>
            <a:endParaRPr kumimoji="0" lang="en-GB" sz="900" i="0" u="none" strike="noStrike" kern="0" cap="none" spc="0" normalizeH="0" baseline="0" noProof="0" dirty="0">
              <a:ln>
                <a:noFill/>
              </a:ln>
              <a:solidFill>
                <a:schemeClr val="tx1"/>
              </a:solidFill>
              <a:effectLst/>
              <a:uLnTx/>
              <a:uFillTx/>
              <a:latin typeface="Myriad Pro"/>
              <a:ea typeface="+mn-ea"/>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kumimoji="0" lang="en-GB" sz="900" b="0" i="0" u="none" strike="noStrike" kern="0" cap="none" spc="0" normalizeH="0" baseline="0" noProof="0" dirty="0">
              <a:ln>
                <a:noFill/>
              </a:ln>
              <a:solidFill>
                <a:schemeClr val="tx1"/>
              </a:solidFill>
              <a:effectLst/>
              <a:uLnTx/>
              <a:uFillTx/>
              <a:latin typeface="Myriad Pro"/>
              <a:ea typeface="+mn-ea"/>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kumimoji="0" lang="en-GB" sz="900" b="0" i="0" u="none" strike="noStrike" kern="0" cap="none" spc="0" normalizeH="0" baseline="0" noProof="0" dirty="0">
              <a:ln>
                <a:noFill/>
              </a:ln>
              <a:solidFill>
                <a:schemeClr val="tx1"/>
              </a:solidFill>
              <a:effectLst/>
              <a:uLnTx/>
              <a:uFillTx/>
              <a:latin typeface="Myriad Pro"/>
              <a:ea typeface="+mn-ea"/>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marL="228600" indent="-228600" algn="l">
              <a:spcBef>
                <a:spcPts val="200"/>
              </a:spcBef>
              <a:defRPr/>
            </a:pPr>
            <a:endParaRPr lang="en-GB" sz="900" b="0" kern="0" dirty="0">
              <a:solidFill>
                <a:schemeClr val="tx1"/>
              </a:solidFill>
              <a:latin typeface="Myriad Pro"/>
              <a:cs typeface="Calibri" pitchFamily="34" charset="0"/>
            </a:endParaRPr>
          </a:p>
          <a:p>
            <a:pPr marL="180975" indent="-180975" algn="l">
              <a:spcBef>
                <a:spcPts val="200"/>
              </a:spcBef>
              <a:buFontTx/>
              <a:buAutoNum type="arabicPeriod"/>
              <a:defRPr/>
            </a:pPr>
            <a:r>
              <a:rPr lang="en-GB" sz="900" b="0" kern="0" dirty="0">
                <a:solidFill>
                  <a:schemeClr val="tx1"/>
                </a:solidFill>
                <a:latin typeface="Myriad Pro"/>
                <a:cs typeface="Calibri" pitchFamily="34" charset="0"/>
              </a:rPr>
              <a:t>Modbus Address </a:t>
            </a:r>
            <a:r>
              <a:rPr lang="en-GB" sz="700" b="0" kern="0" dirty="0">
                <a:solidFill>
                  <a:schemeClr val="tx1"/>
                </a:solidFill>
                <a:latin typeface="Myriad Pro"/>
                <a:cs typeface="Calibri" pitchFamily="34" charset="0"/>
              </a:rPr>
              <a:t>(Modbus Address - Position for counters with pulse output  or Modbus Address - </a:t>
            </a:r>
            <a:r>
              <a:rPr lang="en-US" sz="700" b="0" kern="0" dirty="0">
                <a:solidFill>
                  <a:schemeClr val="tx1"/>
                </a:solidFill>
                <a:latin typeface="Myriad Pro"/>
                <a:cs typeface="Calibri" pitchFamily="34" charset="0"/>
              </a:rPr>
              <a:t>Indication of the virtual device type for the Master/Slave function</a:t>
            </a:r>
            <a:r>
              <a:rPr lang="en-GB" sz="700" b="0" kern="0" dirty="0">
                <a:solidFill>
                  <a:schemeClr val="tx1"/>
                </a:solidFill>
                <a:latin typeface="Myriad Pro"/>
                <a:cs typeface="Calibri" pitchFamily="34" charset="0"/>
              </a:rPr>
              <a:t>)   </a:t>
            </a:r>
          </a:p>
          <a:p>
            <a:pPr marL="180975" lvl="0" indent="-180975" algn="l">
              <a:spcBef>
                <a:spcPts val="200"/>
              </a:spcBef>
              <a:buAutoNum type="arabicPeriod"/>
              <a:defRPr/>
            </a:pPr>
            <a:r>
              <a:rPr lang="en-GB" sz="900" b="0" kern="0" dirty="0">
                <a:solidFill>
                  <a:schemeClr val="tx1"/>
                </a:solidFill>
                <a:latin typeface="Myriad Pro"/>
                <a:cs typeface="Calibri" pitchFamily="34" charset="0"/>
              </a:rPr>
              <a:t>Name of the device</a:t>
            </a:r>
          </a:p>
          <a:p>
            <a:pPr marL="177800" lvl="0" indent="-177800" algn="l">
              <a:spcBef>
                <a:spcPts val="200"/>
              </a:spcBef>
              <a:buAutoNum type="arabicPeriod"/>
              <a:defRPr/>
            </a:pPr>
            <a:r>
              <a:rPr lang="en-GB" sz="900" b="0" kern="0" dirty="0">
                <a:solidFill>
                  <a:schemeClr val="tx1"/>
                </a:solidFill>
                <a:latin typeface="Myriad Pro"/>
                <a:cs typeface="Calibri" pitchFamily="34" charset="0"/>
              </a:rPr>
              <a:t>Symbols of the functions associated to the Device</a:t>
            </a:r>
            <a:endParaRPr lang="en-GB" sz="900" b="0" i="1" kern="0" dirty="0">
              <a:solidFill>
                <a:schemeClr val="tx1"/>
              </a:solidFill>
              <a:latin typeface="Myriad Pro"/>
              <a:cs typeface="Calibri" pitchFamily="34" charset="0"/>
            </a:endParaRPr>
          </a:p>
          <a:p>
            <a:pPr marL="0" lvl="1" indent="447675" algn="l">
              <a:spcBef>
                <a:spcPts val="200"/>
              </a:spcBef>
              <a:defRPr/>
            </a:pPr>
            <a:r>
              <a:rPr lang="en-US" sz="900" b="0" kern="0" dirty="0">
                <a:solidFill>
                  <a:schemeClr val="tx1"/>
                </a:solidFill>
                <a:latin typeface="Myriad Pro"/>
                <a:cs typeface="Calibri" pitchFamily="34" charset="0"/>
              </a:rPr>
              <a:t>Measure</a:t>
            </a:r>
          </a:p>
          <a:p>
            <a:pPr marL="0" lvl="1" indent="447675" algn="l">
              <a:spcBef>
                <a:spcPts val="200"/>
              </a:spcBef>
              <a:defRPr/>
            </a:pPr>
            <a:endParaRPr lang="en-US" sz="200" b="0" kern="0" dirty="0">
              <a:solidFill>
                <a:schemeClr val="tx1"/>
              </a:solidFill>
              <a:latin typeface="Myriad Pro"/>
              <a:cs typeface="Calibri" pitchFamily="34" charset="0"/>
            </a:endParaRPr>
          </a:p>
          <a:p>
            <a:pPr marL="0" lvl="1" indent="447675" algn="l">
              <a:spcBef>
                <a:spcPts val="200"/>
              </a:spcBef>
              <a:defRPr/>
            </a:pPr>
            <a:r>
              <a:rPr lang="en-US" sz="900" b="0" kern="0" dirty="0">
                <a:solidFill>
                  <a:schemeClr val="tx1"/>
                </a:solidFill>
                <a:latin typeface="Myriad Pro"/>
                <a:cs typeface="Calibri" pitchFamily="34" charset="0"/>
              </a:rPr>
              <a:t>State</a:t>
            </a:r>
          </a:p>
          <a:p>
            <a:pPr marL="0" lvl="1" indent="447675" algn="l">
              <a:spcBef>
                <a:spcPts val="200"/>
              </a:spcBef>
              <a:defRPr/>
            </a:pPr>
            <a:endParaRPr lang="en-US" sz="400" b="0" kern="0" dirty="0">
              <a:solidFill>
                <a:schemeClr val="tx1"/>
              </a:solidFill>
              <a:latin typeface="Myriad Pro"/>
              <a:cs typeface="Calibri" pitchFamily="34" charset="0"/>
            </a:endParaRPr>
          </a:p>
          <a:p>
            <a:pPr marL="0" lvl="1" indent="447675" algn="l">
              <a:spcBef>
                <a:spcPts val="200"/>
              </a:spcBef>
              <a:defRPr/>
            </a:pPr>
            <a:r>
              <a:rPr lang="en-US" sz="900" b="0" kern="0" dirty="0">
                <a:solidFill>
                  <a:schemeClr val="tx1"/>
                </a:solidFill>
                <a:latin typeface="Myriad Pro"/>
                <a:cs typeface="Calibri" pitchFamily="34" charset="0"/>
              </a:rPr>
              <a:t>Command</a:t>
            </a:r>
          </a:p>
          <a:p>
            <a:pPr marL="0" lvl="1" indent="447675" algn="l">
              <a:spcBef>
                <a:spcPts val="200"/>
              </a:spcBef>
              <a:defRPr/>
            </a:pPr>
            <a:endParaRPr lang="en-US" sz="400" b="0" kern="0" dirty="0">
              <a:solidFill>
                <a:schemeClr val="tx1"/>
              </a:solidFill>
              <a:latin typeface="Myriad Pro"/>
              <a:cs typeface="Calibri" pitchFamily="34" charset="0"/>
            </a:endParaRPr>
          </a:p>
          <a:p>
            <a:pPr marL="0" lvl="1" indent="447675" algn="l">
              <a:spcBef>
                <a:spcPts val="200"/>
              </a:spcBef>
              <a:defRPr/>
            </a:pPr>
            <a:r>
              <a:rPr lang="en-US" sz="900" b="0" kern="0" dirty="0">
                <a:solidFill>
                  <a:schemeClr val="tx1"/>
                </a:solidFill>
                <a:latin typeface="Myriad Pro"/>
                <a:cs typeface="Calibri" pitchFamily="34" charset="0"/>
              </a:rPr>
              <a:t>Link Functionality</a:t>
            </a:r>
            <a:endParaRPr lang="en-GB" sz="900" b="0" kern="0" dirty="0">
              <a:solidFill>
                <a:schemeClr val="tx1"/>
              </a:solidFill>
              <a:latin typeface="Myriad Pro"/>
              <a:cs typeface="Calibri" pitchFamily="34" charset="0"/>
            </a:endParaRPr>
          </a:p>
          <a:p>
            <a:pPr marL="177800" lvl="0" indent="-177800" algn="l">
              <a:spcBef>
                <a:spcPts val="400"/>
              </a:spcBef>
              <a:buAutoNum type="arabicPeriod"/>
              <a:defRPr/>
            </a:pPr>
            <a:r>
              <a:rPr lang="en-US" sz="900" b="0" kern="0" dirty="0">
                <a:solidFill>
                  <a:schemeClr val="tx1"/>
                </a:solidFill>
                <a:latin typeface="Myriad Pro"/>
                <a:cs typeface="Calibri" pitchFamily="34" charset="0"/>
              </a:rPr>
              <a:t>This symbol appears only if the Device integrates the state function related to a protection device and shows the circuit-breaker state:</a:t>
            </a:r>
          </a:p>
          <a:p>
            <a:pPr marL="0" lvl="1" indent="447675" algn="l">
              <a:spcBef>
                <a:spcPts val="200"/>
              </a:spcBef>
              <a:defRPr/>
            </a:pPr>
            <a:r>
              <a:rPr lang="en-US" sz="900" b="0" kern="0" dirty="0">
                <a:solidFill>
                  <a:schemeClr val="tx1"/>
                </a:solidFill>
                <a:latin typeface="Myriad Pro"/>
                <a:cs typeface="Calibri" pitchFamily="34" charset="0"/>
              </a:rPr>
              <a:t>Open</a:t>
            </a:r>
          </a:p>
          <a:p>
            <a:pPr marL="0" lvl="1" indent="447675" algn="l">
              <a:spcBef>
                <a:spcPts val="200"/>
              </a:spcBef>
              <a:defRPr/>
            </a:pPr>
            <a:r>
              <a:rPr lang="en-US" sz="900" b="0" kern="0" dirty="0">
                <a:solidFill>
                  <a:schemeClr val="tx1"/>
                </a:solidFill>
                <a:latin typeface="Myriad Pro"/>
                <a:cs typeface="Calibri" pitchFamily="34" charset="0"/>
              </a:rPr>
              <a:t>Closed</a:t>
            </a:r>
          </a:p>
          <a:p>
            <a:pPr marL="0" lvl="1" indent="447675" algn="l">
              <a:spcBef>
                <a:spcPts val="200"/>
              </a:spcBef>
              <a:defRPr/>
            </a:pPr>
            <a:r>
              <a:rPr lang="en-US" sz="900" b="0" kern="0" dirty="0">
                <a:solidFill>
                  <a:schemeClr val="tx1"/>
                </a:solidFill>
                <a:latin typeface="Myriad Pro"/>
                <a:cs typeface="Calibri" pitchFamily="34" charset="0"/>
              </a:rPr>
              <a:t>Tripped</a:t>
            </a:r>
          </a:p>
          <a:p>
            <a:pPr marL="177800" lvl="0" indent="-177800" algn="l">
              <a:spcBef>
                <a:spcPts val="200"/>
              </a:spcBef>
              <a:buAutoNum type="arabicPeriod"/>
              <a:defRPr/>
            </a:pPr>
            <a:r>
              <a:rPr lang="en-US" sz="900" b="0" kern="0" dirty="0">
                <a:solidFill>
                  <a:schemeClr val="tx1"/>
                </a:solidFill>
                <a:latin typeface="Myriad Pro"/>
                <a:cs typeface="Calibri" pitchFamily="34" charset="0"/>
              </a:rPr>
              <a:t>Device status</a:t>
            </a:r>
          </a:p>
          <a:p>
            <a:pPr marL="0" lvl="1" indent="447675" algn="l">
              <a:spcBef>
                <a:spcPts val="200"/>
              </a:spcBef>
              <a:defRPr/>
            </a:pPr>
            <a:r>
              <a:rPr lang="en-US" sz="900" b="0" kern="0" dirty="0">
                <a:solidFill>
                  <a:schemeClr val="tx1"/>
                </a:solidFill>
                <a:latin typeface="Myriad Pro"/>
                <a:cs typeface="Calibri" pitchFamily="34" charset="0"/>
              </a:rPr>
              <a:t>On</a:t>
            </a:r>
          </a:p>
          <a:p>
            <a:pPr marL="0" lvl="1" indent="447675" algn="l">
              <a:spcBef>
                <a:spcPts val="200"/>
              </a:spcBef>
              <a:defRPr/>
            </a:pPr>
            <a:r>
              <a:rPr lang="en-US" sz="900" b="0" kern="0" dirty="0">
                <a:solidFill>
                  <a:schemeClr val="tx1"/>
                </a:solidFill>
                <a:latin typeface="Myriad Pro"/>
                <a:cs typeface="Calibri" pitchFamily="34" charset="0"/>
              </a:rPr>
              <a:t>Off</a:t>
            </a:r>
          </a:p>
          <a:p>
            <a:pPr marL="0" lvl="1" indent="447675" algn="l">
              <a:spcBef>
                <a:spcPts val="200"/>
              </a:spcBef>
              <a:defRPr/>
            </a:pPr>
            <a:r>
              <a:rPr lang="en-US" sz="900" b="0" kern="0" dirty="0">
                <a:solidFill>
                  <a:schemeClr val="tx1"/>
                </a:solidFill>
                <a:latin typeface="Myriad Pro"/>
                <a:cs typeface="Calibri" pitchFamily="34" charset="0"/>
              </a:rPr>
              <a:t>Communication error</a:t>
            </a:r>
          </a:p>
        </p:txBody>
      </p:sp>
      <p:pic>
        <p:nvPicPr>
          <p:cNvPr id="68" name="Picture 2" descr="C:\Users\enrico diani\Desktop\Segni grafici\Icons-measure-new-set\background-red\FAULT.png">
            <a:extLst>
              <a:ext uri="{FF2B5EF4-FFF2-40B4-BE49-F238E27FC236}">
                <a16:creationId xmlns:a16="http://schemas.microsoft.com/office/drawing/2014/main" id="{2132002B-CFFB-4A46-B60A-A0406FD5CDD7}"/>
              </a:ext>
            </a:extLst>
          </p:cNvPr>
          <p:cNvPicPr>
            <a:picLocks noChangeAspect="1" noChangeArrowheads="1"/>
          </p:cNvPicPr>
          <p:nvPr/>
        </p:nvPicPr>
        <p:blipFill>
          <a:blip r:embed="rId3" cstate="print"/>
          <a:srcRect/>
          <a:stretch>
            <a:fillRect/>
          </a:stretch>
        </p:blipFill>
        <p:spPr bwMode="auto">
          <a:xfrm>
            <a:off x="2844000" y="4801568"/>
            <a:ext cx="169200" cy="169200"/>
          </a:xfrm>
          <a:prstGeom prst="rect">
            <a:avLst/>
          </a:prstGeom>
          <a:noFill/>
        </p:spPr>
      </p:pic>
      <p:pic>
        <p:nvPicPr>
          <p:cNvPr id="69" name="Picture 3" descr="C:\Users\enrico diani\Desktop\Segni grafici\Icons-measure-new-set\background-red\OFF.png">
            <a:extLst>
              <a:ext uri="{FF2B5EF4-FFF2-40B4-BE49-F238E27FC236}">
                <a16:creationId xmlns:a16="http://schemas.microsoft.com/office/drawing/2014/main" id="{A737AD08-3287-479C-8790-603A64584DC6}"/>
              </a:ext>
            </a:extLst>
          </p:cNvPr>
          <p:cNvPicPr>
            <a:picLocks noChangeAspect="1" noChangeArrowheads="1"/>
          </p:cNvPicPr>
          <p:nvPr/>
        </p:nvPicPr>
        <p:blipFill>
          <a:blip r:embed="rId4" cstate="print"/>
          <a:srcRect/>
          <a:stretch>
            <a:fillRect/>
          </a:stretch>
        </p:blipFill>
        <p:spPr bwMode="auto">
          <a:xfrm>
            <a:off x="2844000" y="4631092"/>
            <a:ext cx="169200" cy="169200"/>
          </a:xfrm>
          <a:prstGeom prst="rect">
            <a:avLst/>
          </a:prstGeom>
          <a:noFill/>
        </p:spPr>
      </p:pic>
      <p:pic>
        <p:nvPicPr>
          <p:cNvPr id="70" name="Picture 4" descr="C:\Users\enrico diani\Desktop\Segni grafici\Icons-measure-new-set\background-red\ON.png">
            <a:extLst>
              <a:ext uri="{FF2B5EF4-FFF2-40B4-BE49-F238E27FC236}">
                <a16:creationId xmlns:a16="http://schemas.microsoft.com/office/drawing/2014/main" id="{A1CB7DC3-A13A-4090-A358-A3ACEEAE48E0}"/>
              </a:ext>
            </a:extLst>
          </p:cNvPr>
          <p:cNvPicPr>
            <a:picLocks noChangeAspect="1" noChangeArrowheads="1"/>
          </p:cNvPicPr>
          <p:nvPr/>
        </p:nvPicPr>
        <p:blipFill>
          <a:blip r:embed="rId5" cstate="print"/>
          <a:srcRect/>
          <a:stretch>
            <a:fillRect/>
          </a:stretch>
        </p:blipFill>
        <p:spPr bwMode="auto">
          <a:xfrm>
            <a:off x="2842950" y="4464329"/>
            <a:ext cx="169200" cy="169200"/>
          </a:xfrm>
          <a:prstGeom prst="rect">
            <a:avLst/>
          </a:prstGeom>
          <a:noFill/>
        </p:spPr>
      </p:pic>
      <p:pic>
        <p:nvPicPr>
          <p:cNvPr id="71" name="Picture 4">
            <a:extLst>
              <a:ext uri="{FF2B5EF4-FFF2-40B4-BE49-F238E27FC236}">
                <a16:creationId xmlns:a16="http://schemas.microsoft.com/office/drawing/2014/main" id="{F85ABA8D-1FDC-45EB-83EF-AD5780680F9D}"/>
              </a:ext>
            </a:extLst>
          </p:cNvPr>
          <p:cNvPicPr>
            <a:picLocks noChangeAspect="1" noChangeArrowheads="1"/>
          </p:cNvPicPr>
          <p:nvPr/>
        </p:nvPicPr>
        <p:blipFill>
          <a:blip r:embed="rId6" cstate="print"/>
          <a:srcRect/>
          <a:stretch>
            <a:fillRect/>
          </a:stretch>
        </p:blipFill>
        <p:spPr bwMode="auto">
          <a:xfrm>
            <a:off x="2844000" y="5118079"/>
            <a:ext cx="161280" cy="144000"/>
          </a:xfrm>
          <a:prstGeom prst="roundRect">
            <a:avLst/>
          </a:prstGeom>
          <a:noFill/>
          <a:ln w="9525">
            <a:noFill/>
            <a:miter lim="800000"/>
            <a:headEnd/>
            <a:tailEnd/>
          </a:ln>
        </p:spPr>
      </p:pic>
      <p:pic>
        <p:nvPicPr>
          <p:cNvPr id="72" name="Picture 6">
            <a:extLst>
              <a:ext uri="{FF2B5EF4-FFF2-40B4-BE49-F238E27FC236}">
                <a16:creationId xmlns:a16="http://schemas.microsoft.com/office/drawing/2014/main" id="{0F9CACD8-A1EC-42EB-ACF6-926FF1C4F33C}"/>
              </a:ext>
            </a:extLst>
          </p:cNvPr>
          <p:cNvPicPr>
            <a:picLocks noChangeAspect="1" noChangeArrowheads="1"/>
          </p:cNvPicPr>
          <p:nvPr/>
        </p:nvPicPr>
        <p:blipFill>
          <a:blip r:embed="rId7" cstate="print"/>
          <a:srcRect/>
          <a:stretch>
            <a:fillRect/>
          </a:stretch>
        </p:blipFill>
        <p:spPr bwMode="auto">
          <a:xfrm>
            <a:off x="2844000" y="5290822"/>
            <a:ext cx="155077" cy="144000"/>
          </a:xfrm>
          <a:prstGeom prst="roundRect">
            <a:avLst/>
          </a:prstGeom>
          <a:noFill/>
          <a:ln w="9525">
            <a:noFill/>
            <a:miter lim="800000"/>
            <a:headEnd/>
            <a:tailEnd/>
          </a:ln>
        </p:spPr>
      </p:pic>
      <p:pic>
        <p:nvPicPr>
          <p:cNvPr id="73" name="Picture 3">
            <a:extLst>
              <a:ext uri="{FF2B5EF4-FFF2-40B4-BE49-F238E27FC236}">
                <a16:creationId xmlns:a16="http://schemas.microsoft.com/office/drawing/2014/main" id="{615B9FB8-02B9-436F-BB5E-8E552F035103}"/>
              </a:ext>
            </a:extLst>
          </p:cNvPr>
          <p:cNvPicPr>
            <a:picLocks noChangeAspect="1" noChangeArrowheads="1"/>
          </p:cNvPicPr>
          <p:nvPr/>
        </p:nvPicPr>
        <p:blipFill>
          <a:blip r:embed="rId8" cstate="print"/>
          <a:srcRect/>
          <a:stretch>
            <a:fillRect/>
          </a:stretch>
        </p:blipFill>
        <p:spPr bwMode="auto">
          <a:xfrm>
            <a:off x="2844001" y="5466092"/>
            <a:ext cx="165333" cy="144000"/>
          </a:xfrm>
          <a:prstGeom prst="roundRect">
            <a:avLst/>
          </a:prstGeom>
          <a:noFill/>
          <a:ln w="9525">
            <a:noFill/>
            <a:miter lim="800000"/>
            <a:headEnd/>
            <a:tailEnd/>
          </a:ln>
        </p:spPr>
      </p:pic>
      <p:pic>
        <p:nvPicPr>
          <p:cNvPr id="74" name="Picture 5">
            <a:extLst>
              <a:ext uri="{FF2B5EF4-FFF2-40B4-BE49-F238E27FC236}">
                <a16:creationId xmlns:a16="http://schemas.microsoft.com/office/drawing/2014/main" id="{3B2DABA0-DDC7-4F02-9681-106183C0E069}"/>
              </a:ext>
            </a:extLst>
          </p:cNvPr>
          <p:cNvPicPr>
            <a:picLocks noChangeAspect="1" noChangeArrowheads="1"/>
          </p:cNvPicPr>
          <p:nvPr/>
        </p:nvPicPr>
        <p:blipFill>
          <a:blip r:embed="rId9" cstate="print"/>
          <a:srcRect/>
          <a:stretch>
            <a:fillRect/>
          </a:stretch>
        </p:blipFill>
        <p:spPr bwMode="auto">
          <a:xfrm>
            <a:off x="2844000" y="3714231"/>
            <a:ext cx="168188" cy="234000"/>
          </a:xfrm>
          <a:prstGeom prst="roundRect">
            <a:avLst/>
          </a:prstGeom>
          <a:noFill/>
          <a:ln w="9525">
            <a:noFill/>
            <a:miter lim="800000"/>
            <a:headEnd/>
            <a:tailEnd/>
          </a:ln>
        </p:spPr>
      </p:pic>
      <p:pic>
        <p:nvPicPr>
          <p:cNvPr id="75" name="Picture 6">
            <a:extLst>
              <a:ext uri="{FF2B5EF4-FFF2-40B4-BE49-F238E27FC236}">
                <a16:creationId xmlns:a16="http://schemas.microsoft.com/office/drawing/2014/main" id="{E5C20305-7F90-4D57-BD25-FCDFDAAFE9B2}"/>
              </a:ext>
            </a:extLst>
          </p:cNvPr>
          <p:cNvPicPr>
            <a:picLocks noChangeAspect="1" noChangeArrowheads="1"/>
          </p:cNvPicPr>
          <p:nvPr/>
        </p:nvPicPr>
        <p:blipFill>
          <a:blip r:embed="rId10" cstate="print"/>
          <a:srcRect/>
          <a:stretch>
            <a:fillRect/>
          </a:stretch>
        </p:blipFill>
        <p:spPr bwMode="auto">
          <a:xfrm>
            <a:off x="2844000" y="3487431"/>
            <a:ext cx="170357" cy="190800"/>
          </a:xfrm>
          <a:prstGeom prst="roundRect">
            <a:avLst/>
          </a:prstGeom>
          <a:noFill/>
          <a:ln w="9525">
            <a:noFill/>
            <a:miter lim="800000"/>
            <a:headEnd/>
            <a:tailEnd/>
          </a:ln>
        </p:spPr>
      </p:pic>
      <p:pic>
        <p:nvPicPr>
          <p:cNvPr id="76" name="Picture 7">
            <a:extLst>
              <a:ext uri="{FF2B5EF4-FFF2-40B4-BE49-F238E27FC236}">
                <a16:creationId xmlns:a16="http://schemas.microsoft.com/office/drawing/2014/main" id="{DA3C828B-A65A-4AC7-9E50-0DABEFD35C64}"/>
              </a:ext>
            </a:extLst>
          </p:cNvPr>
          <p:cNvPicPr>
            <a:picLocks noChangeAspect="1" noChangeArrowheads="1"/>
          </p:cNvPicPr>
          <p:nvPr/>
        </p:nvPicPr>
        <p:blipFill>
          <a:blip r:embed="rId11" cstate="print"/>
          <a:srcRect/>
          <a:stretch>
            <a:fillRect/>
          </a:stretch>
        </p:blipFill>
        <p:spPr bwMode="auto">
          <a:xfrm>
            <a:off x="2844000" y="3278631"/>
            <a:ext cx="169200" cy="169200"/>
          </a:xfrm>
          <a:prstGeom prst="roundRect">
            <a:avLst/>
          </a:prstGeom>
          <a:noFill/>
          <a:ln w="9525">
            <a:noFill/>
            <a:miter lim="800000"/>
            <a:headEnd/>
            <a:tailEnd/>
          </a:ln>
        </p:spPr>
      </p:pic>
      <p:pic>
        <p:nvPicPr>
          <p:cNvPr id="77" name="Immagine 76">
            <a:extLst>
              <a:ext uri="{FF2B5EF4-FFF2-40B4-BE49-F238E27FC236}">
                <a16:creationId xmlns:a16="http://schemas.microsoft.com/office/drawing/2014/main" id="{3C66A677-40D4-4BA4-BE66-45DE818FB625}"/>
              </a:ext>
            </a:extLst>
          </p:cNvPr>
          <p:cNvPicPr>
            <a:picLocks noChangeAspect="1"/>
          </p:cNvPicPr>
          <p:nvPr/>
        </p:nvPicPr>
        <p:blipFill>
          <a:blip r:embed="rId12"/>
          <a:stretch>
            <a:fillRect/>
          </a:stretch>
        </p:blipFill>
        <p:spPr>
          <a:xfrm>
            <a:off x="2844000" y="3978628"/>
            <a:ext cx="169200" cy="169200"/>
          </a:xfrm>
          <a:prstGeom prst="roundRect">
            <a:avLst/>
          </a:prstGeom>
          <a:noFill/>
          <a:ln w="9525">
            <a:noFill/>
            <a:miter lim="800000"/>
            <a:headEnd/>
            <a:tailEnd/>
          </a:ln>
        </p:spPr>
      </p:pic>
      <p:pic>
        <p:nvPicPr>
          <p:cNvPr id="78" name="Immagine 77">
            <a:extLst>
              <a:ext uri="{FF2B5EF4-FFF2-40B4-BE49-F238E27FC236}">
                <a16:creationId xmlns:a16="http://schemas.microsoft.com/office/drawing/2014/main" id="{1CF1B44D-D213-42F0-AAFD-B7755D33CA03}"/>
              </a:ext>
            </a:extLst>
          </p:cNvPr>
          <p:cNvPicPr>
            <a:picLocks noChangeAspect="1"/>
          </p:cNvPicPr>
          <p:nvPr/>
        </p:nvPicPr>
        <p:blipFill>
          <a:blip r:embed="rId13"/>
          <a:stretch>
            <a:fillRect/>
          </a:stretch>
        </p:blipFill>
        <p:spPr>
          <a:xfrm>
            <a:off x="2988000" y="1764000"/>
            <a:ext cx="2175000" cy="522000"/>
          </a:xfrm>
          <a:prstGeom prst="rect">
            <a:avLst/>
          </a:prstGeom>
        </p:spPr>
      </p:pic>
      <p:sp>
        <p:nvSpPr>
          <p:cNvPr id="79" name="CasellaDiTesto 20">
            <a:extLst>
              <a:ext uri="{FF2B5EF4-FFF2-40B4-BE49-F238E27FC236}">
                <a16:creationId xmlns:a16="http://schemas.microsoft.com/office/drawing/2014/main" id="{7F9FB796-CD94-4303-BF1E-7E80428E2792}"/>
              </a:ext>
            </a:extLst>
          </p:cNvPr>
          <p:cNvSpPr txBox="1">
            <a:spLocks noChangeArrowheads="1"/>
          </p:cNvSpPr>
          <p:nvPr/>
        </p:nvSpPr>
        <p:spPr bwMode="auto">
          <a:xfrm>
            <a:off x="2575780" y="1768111"/>
            <a:ext cx="141061" cy="230832"/>
          </a:xfrm>
          <a:prstGeom prst="rect">
            <a:avLst/>
          </a:prstGeom>
          <a:noFill/>
          <a:ln w="9525">
            <a:noFill/>
            <a:miter lim="800000"/>
            <a:headEnd/>
            <a:tailEnd/>
          </a:ln>
        </p:spPr>
        <p:txBody>
          <a:bodyPr wrap="square">
            <a:spAutoFit/>
          </a:bodyPr>
          <a:lstStyle/>
          <a:p>
            <a:r>
              <a:rPr lang="it-IT" sz="900" b="0" kern="0" dirty="0">
                <a:solidFill>
                  <a:schemeClr val="tx1"/>
                </a:solidFill>
                <a:latin typeface="Myriad Pro"/>
                <a:cs typeface="Calibri" pitchFamily="34" charset="0"/>
              </a:rPr>
              <a:t>2</a:t>
            </a:r>
          </a:p>
        </p:txBody>
      </p:sp>
      <p:sp>
        <p:nvSpPr>
          <p:cNvPr id="80" name="CasellaDiTesto 20">
            <a:extLst>
              <a:ext uri="{FF2B5EF4-FFF2-40B4-BE49-F238E27FC236}">
                <a16:creationId xmlns:a16="http://schemas.microsoft.com/office/drawing/2014/main" id="{5B7F4ECB-3C7B-41E7-9A62-E0AA2871BADE}"/>
              </a:ext>
            </a:extLst>
          </p:cNvPr>
          <p:cNvSpPr txBox="1">
            <a:spLocks noChangeArrowheads="1"/>
          </p:cNvSpPr>
          <p:nvPr/>
        </p:nvSpPr>
        <p:spPr bwMode="auto">
          <a:xfrm>
            <a:off x="2575780" y="2028461"/>
            <a:ext cx="141061" cy="230832"/>
          </a:xfrm>
          <a:prstGeom prst="rect">
            <a:avLst/>
          </a:prstGeom>
          <a:noFill/>
          <a:ln w="9525">
            <a:noFill/>
            <a:miter lim="800000"/>
            <a:headEnd/>
            <a:tailEnd/>
          </a:ln>
        </p:spPr>
        <p:txBody>
          <a:bodyPr wrap="square">
            <a:spAutoFit/>
          </a:bodyPr>
          <a:lstStyle/>
          <a:p>
            <a:r>
              <a:rPr lang="it-IT" sz="900" b="0" kern="0" dirty="0">
                <a:solidFill>
                  <a:schemeClr val="tx1"/>
                </a:solidFill>
                <a:latin typeface="Myriad Pro"/>
                <a:cs typeface="Calibri" pitchFamily="34" charset="0"/>
              </a:rPr>
              <a:t>1</a:t>
            </a:r>
          </a:p>
        </p:txBody>
      </p:sp>
      <p:cxnSp>
        <p:nvCxnSpPr>
          <p:cNvPr id="81" name="Connettore 1 38">
            <a:extLst>
              <a:ext uri="{FF2B5EF4-FFF2-40B4-BE49-F238E27FC236}">
                <a16:creationId xmlns:a16="http://schemas.microsoft.com/office/drawing/2014/main" id="{BED19D6D-EF59-4C20-A604-E9C6123F9A62}"/>
              </a:ext>
            </a:extLst>
          </p:cNvPr>
          <p:cNvCxnSpPr/>
          <p:nvPr/>
        </p:nvCxnSpPr>
        <p:spPr>
          <a:xfrm>
            <a:off x="2762561" y="2150926"/>
            <a:ext cx="266700"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82" name="Connettore 1 39">
            <a:extLst>
              <a:ext uri="{FF2B5EF4-FFF2-40B4-BE49-F238E27FC236}">
                <a16:creationId xmlns:a16="http://schemas.microsoft.com/office/drawing/2014/main" id="{789035A5-5407-4E66-9E18-43DBDE2F2C13}"/>
              </a:ext>
            </a:extLst>
          </p:cNvPr>
          <p:cNvCxnSpPr/>
          <p:nvPr/>
        </p:nvCxnSpPr>
        <p:spPr>
          <a:xfrm rot="5400000">
            <a:off x="4495787" y="2366826"/>
            <a:ext cx="266700"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83" name="Connettore 1 40">
            <a:extLst>
              <a:ext uri="{FF2B5EF4-FFF2-40B4-BE49-F238E27FC236}">
                <a16:creationId xmlns:a16="http://schemas.microsoft.com/office/drawing/2014/main" id="{B648B3F3-A265-4B6E-8E3B-E02D62B2D0FB}"/>
              </a:ext>
            </a:extLst>
          </p:cNvPr>
          <p:cNvCxnSpPr/>
          <p:nvPr/>
        </p:nvCxnSpPr>
        <p:spPr>
          <a:xfrm rot="5400000">
            <a:off x="4194797" y="2366826"/>
            <a:ext cx="266700"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sp>
        <p:nvSpPr>
          <p:cNvPr id="84" name="CasellaDiTesto 17">
            <a:extLst>
              <a:ext uri="{FF2B5EF4-FFF2-40B4-BE49-F238E27FC236}">
                <a16:creationId xmlns:a16="http://schemas.microsoft.com/office/drawing/2014/main" id="{B0FD0ED0-76FD-4101-903A-C1A5510B27F9}"/>
              </a:ext>
            </a:extLst>
          </p:cNvPr>
          <p:cNvSpPr txBox="1">
            <a:spLocks noChangeArrowheads="1"/>
          </p:cNvSpPr>
          <p:nvPr/>
        </p:nvSpPr>
        <p:spPr bwMode="auto">
          <a:xfrm>
            <a:off x="4530712" y="2458901"/>
            <a:ext cx="130175" cy="230832"/>
          </a:xfrm>
          <a:prstGeom prst="rect">
            <a:avLst/>
          </a:prstGeom>
          <a:noFill/>
          <a:ln w="9525">
            <a:noFill/>
            <a:miter lim="800000"/>
            <a:headEnd/>
            <a:tailEnd/>
          </a:ln>
        </p:spPr>
        <p:txBody>
          <a:bodyPr wrap="square">
            <a:spAutoFit/>
          </a:bodyPr>
          <a:lstStyle/>
          <a:p>
            <a:r>
              <a:rPr lang="it-IT" sz="900" b="0" kern="0" dirty="0">
                <a:solidFill>
                  <a:schemeClr val="tx1"/>
                </a:solidFill>
                <a:latin typeface="Myriad Pro"/>
                <a:cs typeface="Calibri" pitchFamily="34" charset="0"/>
              </a:rPr>
              <a:t>4</a:t>
            </a:r>
          </a:p>
        </p:txBody>
      </p:sp>
      <p:sp>
        <p:nvSpPr>
          <p:cNvPr id="85" name="CasellaDiTesto 17">
            <a:extLst>
              <a:ext uri="{FF2B5EF4-FFF2-40B4-BE49-F238E27FC236}">
                <a16:creationId xmlns:a16="http://schemas.microsoft.com/office/drawing/2014/main" id="{6D08A07D-A6E3-4623-B806-457055C78B83}"/>
              </a:ext>
            </a:extLst>
          </p:cNvPr>
          <p:cNvSpPr txBox="1">
            <a:spLocks noChangeArrowheads="1"/>
          </p:cNvSpPr>
          <p:nvPr/>
        </p:nvSpPr>
        <p:spPr bwMode="auto">
          <a:xfrm>
            <a:off x="4229722" y="2458901"/>
            <a:ext cx="130175" cy="230832"/>
          </a:xfrm>
          <a:prstGeom prst="rect">
            <a:avLst/>
          </a:prstGeom>
          <a:noFill/>
          <a:ln w="9525">
            <a:noFill/>
            <a:miter lim="800000"/>
            <a:headEnd/>
            <a:tailEnd/>
          </a:ln>
        </p:spPr>
        <p:txBody>
          <a:bodyPr wrap="square">
            <a:spAutoFit/>
          </a:bodyPr>
          <a:lstStyle/>
          <a:p>
            <a:r>
              <a:rPr lang="it-IT" sz="900" b="0" kern="0" dirty="0">
                <a:solidFill>
                  <a:schemeClr val="tx1"/>
                </a:solidFill>
                <a:latin typeface="Myriad Pro"/>
                <a:cs typeface="Calibri" pitchFamily="34" charset="0"/>
              </a:rPr>
              <a:t>5</a:t>
            </a:r>
          </a:p>
        </p:txBody>
      </p:sp>
      <p:cxnSp>
        <p:nvCxnSpPr>
          <p:cNvPr id="86" name="Connettore 1 43">
            <a:extLst>
              <a:ext uri="{FF2B5EF4-FFF2-40B4-BE49-F238E27FC236}">
                <a16:creationId xmlns:a16="http://schemas.microsoft.com/office/drawing/2014/main" id="{B8190B99-E4C5-4B18-B50A-2A993B83566E}"/>
              </a:ext>
            </a:extLst>
          </p:cNvPr>
          <p:cNvCxnSpPr/>
          <p:nvPr/>
        </p:nvCxnSpPr>
        <p:spPr>
          <a:xfrm>
            <a:off x="2762561" y="1884226"/>
            <a:ext cx="266700"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sp>
        <p:nvSpPr>
          <p:cNvPr id="87" name="CasellaDiTesto 17">
            <a:extLst>
              <a:ext uri="{FF2B5EF4-FFF2-40B4-BE49-F238E27FC236}">
                <a16:creationId xmlns:a16="http://schemas.microsoft.com/office/drawing/2014/main" id="{1B4C793B-4F45-4EA9-83DA-4BB23157D068}"/>
              </a:ext>
            </a:extLst>
          </p:cNvPr>
          <p:cNvSpPr txBox="1">
            <a:spLocks noChangeArrowheads="1"/>
          </p:cNvSpPr>
          <p:nvPr/>
        </p:nvSpPr>
        <p:spPr bwMode="auto">
          <a:xfrm>
            <a:off x="4385471" y="1403054"/>
            <a:ext cx="130175" cy="230832"/>
          </a:xfrm>
          <a:prstGeom prst="rect">
            <a:avLst/>
          </a:prstGeom>
          <a:noFill/>
          <a:ln w="9525">
            <a:noFill/>
            <a:miter lim="800000"/>
            <a:headEnd/>
            <a:tailEnd/>
          </a:ln>
        </p:spPr>
        <p:txBody>
          <a:bodyPr wrap="square">
            <a:spAutoFit/>
          </a:bodyPr>
          <a:lstStyle/>
          <a:p>
            <a:r>
              <a:rPr lang="it-IT" sz="900" b="0" kern="0" dirty="0">
                <a:solidFill>
                  <a:schemeClr val="tx1"/>
                </a:solidFill>
                <a:latin typeface="Myriad Pro"/>
                <a:cs typeface="Calibri" pitchFamily="34" charset="0"/>
              </a:rPr>
              <a:t>3</a:t>
            </a:r>
          </a:p>
        </p:txBody>
      </p:sp>
      <p:cxnSp>
        <p:nvCxnSpPr>
          <p:cNvPr id="88" name="Connettore 1 45">
            <a:extLst>
              <a:ext uri="{FF2B5EF4-FFF2-40B4-BE49-F238E27FC236}">
                <a16:creationId xmlns:a16="http://schemas.microsoft.com/office/drawing/2014/main" id="{152225CD-7D51-466D-8970-0D55689104AF}"/>
              </a:ext>
            </a:extLst>
          </p:cNvPr>
          <p:cNvCxnSpPr/>
          <p:nvPr/>
        </p:nvCxnSpPr>
        <p:spPr>
          <a:xfrm rot="5400000">
            <a:off x="4350546" y="1742779"/>
            <a:ext cx="266700"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egnaposto contenuto 5">
            <a:extLst>
              <a:ext uri="{FF2B5EF4-FFF2-40B4-BE49-F238E27FC236}">
                <a16:creationId xmlns:a16="http://schemas.microsoft.com/office/drawing/2014/main" id="{30182DF5-45A2-4A0C-84B9-AF407FFA6FB6}"/>
              </a:ext>
            </a:extLst>
          </p:cNvPr>
          <p:cNvSpPr txBox="1">
            <a:spLocks/>
          </p:cNvSpPr>
          <p:nvPr/>
        </p:nvSpPr>
        <p:spPr bwMode="auto">
          <a:xfrm>
            <a:off x="2519999" y="117348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57200" indent="-457200" algn="l">
              <a:spcBef>
                <a:spcPts val="200"/>
              </a:spcBef>
            </a:pPr>
            <a:r>
              <a:rPr lang="en-GB" sz="900" dirty="0">
                <a:solidFill>
                  <a:srgbClr val="146BBA"/>
                </a:solidFill>
                <a:latin typeface="Myriad Pro" pitchFamily="34" charset="0"/>
              </a:rPr>
              <a:t>8.2.2</a:t>
            </a:r>
            <a:r>
              <a:rPr lang="en-GB" sz="900" dirty="0">
                <a:solidFill>
                  <a:schemeClr val="tx1"/>
                </a:solidFill>
                <a:latin typeface="Myriad Pro" pitchFamily="34" charset="0"/>
              </a:rPr>
              <a:t> Consumptions: data &amp; </a:t>
            </a:r>
            <a:r>
              <a:rPr lang="en-GB" sz="900" dirty="0" err="1">
                <a:solidFill>
                  <a:schemeClr val="tx1"/>
                </a:solidFill>
                <a:latin typeface="Myriad Pro" pitchFamily="34" charset="0"/>
              </a:rPr>
              <a:t>diagrm</a:t>
            </a:r>
            <a:r>
              <a:rPr lang="en-GB" sz="900" dirty="0">
                <a:solidFill>
                  <a:schemeClr val="tx1"/>
                </a:solidFill>
                <a:latin typeface="Myriad Pro" pitchFamily="34" charset="0"/>
              </a:rPr>
              <a:t>.</a:t>
            </a:r>
          </a:p>
          <a:p>
            <a:pPr algn="l">
              <a:spcBef>
                <a:spcPts val="200"/>
              </a:spcBef>
              <a:tabLst>
                <a:tab pos="1257300" algn="l"/>
              </a:tabLst>
            </a:pPr>
            <a:endParaRPr lang="en-GB" sz="900" dirty="0">
              <a:solidFill>
                <a:srgbClr val="D20000"/>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r>
              <a:rPr lang="en-GB" sz="900" b="0" dirty="0">
                <a:solidFill>
                  <a:schemeClr val="tx1"/>
                </a:solidFill>
                <a:latin typeface="Myriad Pro" pitchFamily="34" charset="0"/>
              </a:rPr>
              <a:t>In the Home Page</a:t>
            </a:r>
          </a:p>
          <a:p>
            <a:pPr marL="88900" lvl="0" indent="-88900" algn="l">
              <a:spcBef>
                <a:spcPts val="200"/>
              </a:spcBef>
              <a:defRPr/>
            </a:pPr>
            <a:r>
              <a:rPr lang="en-GB" sz="900" kern="0" dirty="0">
                <a:solidFill>
                  <a:schemeClr val="tx1"/>
                </a:solidFill>
                <a:latin typeface="Myriad Pro" pitchFamily="34" charset="0"/>
                <a:cs typeface="Calibri" pitchFamily="34" charset="0"/>
              </a:rPr>
              <a:t>1.</a:t>
            </a:r>
            <a:r>
              <a:rPr lang="en-GB" sz="900" b="0" kern="0" dirty="0">
                <a:solidFill>
                  <a:schemeClr val="tx1"/>
                </a:solidFill>
                <a:latin typeface="Myriad Pro" pitchFamily="34" charset="0"/>
                <a:cs typeface="Calibri" pitchFamily="34" charset="0"/>
              </a:rPr>
              <a:t> Click “Consumptions: data &amp; </a:t>
            </a:r>
            <a:r>
              <a:rPr lang="en-GB" sz="900" b="0" kern="0" dirty="0" err="1">
                <a:solidFill>
                  <a:schemeClr val="tx1"/>
                </a:solidFill>
                <a:latin typeface="Myriad Pro" pitchFamily="34" charset="0"/>
                <a:cs typeface="Calibri" pitchFamily="34" charset="0"/>
              </a:rPr>
              <a:t>diagrm</a:t>
            </a:r>
            <a:r>
              <a:rPr lang="en-GB" sz="900" b="0" kern="0" dirty="0">
                <a:solidFill>
                  <a:schemeClr val="tx1"/>
                </a:solidFill>
                <a:latin typeface="Myriad Pro" pitchFamily="34" charset="0"/>
                <a:cs typeface="Calibri" pitchFamily="34" charset="0"/>
              </a:rPr>
              <a:t>.”</a:t>
            </a:r>
          </a:p>
          <a:p>
            <a:pPr lvl="0" algn="l">
              <a:spcBef>
                <a:spcPts val="200"/>
              </a:spcBef>
              <a:defRPr/>
            </a:pPr>
            <a:r>
              <a:rPr lang="en-GB" sz="900" b="0" kern="0" dirty="0">
                <a:solidFill>
                  <a:schemeClr val="tx1"/>
                </a:solidFill>
                <a:latin typeface="Myriad Pro" pitchFamily="34" charset="0"/>
                <a:cs typeface="Calibri" pitchFamily="34" charset="0"/>
              </a:rPr>
              <a:t>Consumptions page appears</a:t>
            </a: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r>
              <a:rPr lang="en-GB" sz="900" b="0" kern="0" dirty="0">
                <a:solidFill>
                  <a:schemeClr val="tx1"/>
                </a:solidFill>
                <a:latin typeface="Myriad Pro" pitchFamily="34" charset="0"/>
                <a:cs typeface="Calibri" pitchFamily="34" charset="0"/>
              </a:rPr>
              <a:t>Are available 5 ways of displaying data:</a:t>
            </a:r>
          </a:p>
          <a:p>
            <a:pPr lvl="0" indent="88900" algn="l">
              <a:spcBef>
                <a:spcPts val="200"/>
              </a:spcBef>
              <a:buClr>
                <a:schemeClr val="tx1"/>
              </a:buClr>
              <a:buFont typeface="Arial" pitchFamily="34" charset="0"/>
              <a:buChar char="•"/>
              <a:defRPr/>
            </a:pPr>
            <a:r>
              <a:rPr lang="en-GB" sz="900" b="0" kern="0" dirty="0">
                <a:solidFill>
                  <a:srgbClr val="146BBA"/>
                </a:solidFill>
                <a:latin typeface="Myriad Pro" pitchFamily="34" charset="0"/>
                <a:cs typeface="Calibri" pitchFamily="34" charset="0"/>
              </a:rPr>
              <a:t>Grand Total</a:t>
            </a:r>
            <a:r>
              <a:rPr lang="en-GB" sz="900" b="0" kern="0" dirty="0">
                <a:solidFill>
                  <a:srgbClr val="ED1C24"/>
                </a:solidFill>
                <a:latin typeface="Myriad Pro" pitchFamily="34" charset="0"/>
                <a:cs typeface="Calibri" pitchFamily="34" charset="0"/>
              </a:rPr>
              <a:t> </a:t>
            </a:r>
            <a:r>
              <a:rPr lang="en-GB" sz="800" b="0" kern="0" dirty="0">
                <a:solidFill>
                  <a:schemeClr val="tx1"/>
                </a:solidFill>
                <a:latin typeface="Myriad Pro" pitchFamily="34" charset="0"/>
                <a:cs typeface="Calibri" pitchFamily="34" charset="0"/>
              </a:rPr>
              <a:t>(Consumption of the entire installation)</a:t>
            </a:r>
            <a:endParaRPr lang="en-GB" sz="900" b="0" kern="0" dirty="0">
              <a:solidFill>
                <a:schemeClr val="tx1"/>
              </a:solidFill>
              <a:latin typeface="Myriad Pro" pitchFamily="34" charset="0"/>
              <a:cs typeface="Calibri" pitchFamily="34" charset="0"/>
            </a:endParaRPr>
          </a:p>
          <a:p>
            <a:pPr lvl="0" indent="88900" algn="l">
              <a:spcBef>
                <a:spcPts val="200"/>
              </a:spcBef>
              <a:buClr>
                <a:schemeClr val="tx1"/>
              </a:buClr>
              <a:buFont typeface="Arial" pitchFamily="34" charset="0"/>
              <a:buChar char="•"/>
              <a:defRPr/>
            </a:pPr>
            <a:r>
              <a:rPr lang="en-GB" sz="900" b="0" kern="0" dirty="0">
                <a:solidFill>
                  <a:srgbClr val="146BBA"/>
                </a:solidFill>
                <a:latin typeface="Myriad Pro" pitchFamily="34" charset="0"/>
                <a:cs typeface="Calibri" pitchFamily="34" charset="0"/>
              </a:rPr>
              <a:t>Partials</a:t>
            </a:r>
            <a:r>
              <a:rPr lang="en-GB" sz="900" b="0" kern="0" dirty="0">
                <a:solidFill>
                  <a:schemeClr val="tx1"/>
                </a:solidFill>
                <a:latin typeface="Myriad Pro" pitchFamily="34" charset="0"/>
                <a:cs typeface="Calibri" pitchFamily="34" charset="0"/>
              </a:rPr>
              <a:t> </a:t>
            </a:r>
            <a:r>
              <a:rPr lang="en-GB" sz="800" b="0" kern="0" dirty="0">
                <a:solidFill>
                  <a:schemeClr val="tx1"/>
                </a:solidFill>
                <a:latin typeface="Myriad Pro" pitchFamily="34" charset="0"/>
                <a:cs typeface="Calibri" pitchFamily="34" charset="0"/>
              </a:rPr>
              <a:t>(Consumptions per Load and/or Measure group)</a:t>
            </a:r>
            <a:endParaRPr lang="en-GB" sz="900" b="0" kern="0" dirty="0">
              <a:solidFill>
                <a:schemeClr val="tx1"/>
              </a:solidFill>
              <a:latin typeface="Myriad Pro" pitchFamily="34" charset="0"/>
              <a:cs typeface="Calibri" pitchFamily="34" charset="0"/>
            </a:endParaRPr>
          </a:p>
          <a:p>
            <a:pPr lvl="0" indent="88900" algn="l">
              <a:spcBef>
                <a:spcPts val="200"/>
              </a:spcBef>
              <a:buClr>
                <a:schemeClr val="tx1"/>
              </a:buClr>
              <a:buFont typeface="Arial" pitchFamily="34" charset="0"/>
              <a:buChar char="•"/>
              <a:defRPr/>
            </a:pPr>
            <a:r>
              <a:rPr lang="en-GB" sz="900" b="0" kern="0" dirty="0">
                <a:solidFill>
                  <a:srgbClr val="146BBA"/>
                </a:solidFill>
                <a:latin typeface="Myriad Pro" pitchFamily="34" charset="0"/>
                <a:cs typeface="Calibri" pitchFamily="34" charset="0"/>
              </a:rPr>
              <a:t>Compare</a:t>
            </a:r>
            <a:r>
              <a:rPr lang="en-GB" sz="900" b="0" kern="0" dirty="0">
                <a:solidFill>
                  <a:schemeClr val="tx1"/>
                </a:solidFill>
                <a:latin typeface="Myriad Pro" pitchFamily="34" charset="0"/>
                <a:cs typeface="Calibri" pitchFamily="34" charset="0"/>
              </a:rPr>
              <a:t> </a:t>
            </a:r>
            <a:r>
              <a:rPr lang="en-GB" sz="800" b="0" kern="0" dirty="0">
                <a:solidFill>
                  <a:schemeClr val="tx1"/>
                </a:solidFill>
                <a:latin typeface="Myriad Pro" pitchFamily="34" charset="0"/>
                <a:cs typeface="Calibri" pitchFamily="34" charset="0"/>
              </a:rPr>
              <a:t>(Comparison of the Global Consumptions between two Devices)</a:t>
            </a:r>
            <a:endParaRPr lang="en-GB" sz="900" b="0" kern="0" dirty="0">
              <a:solidFill>
                <a:schemeClr val="tx1"/>
              </a:solidFill>
              <a:latin typeface="Myriad Pro" pitchFamily="34" charset="0"/>
              <a:cs typeface="Calibri" pitchFamily="34" charset="0"/>
            </a:endParaRPr>
          </a:p>
          <a:p>
            <a:pPr lvl="0" indent="88900" algn="l">
              <a:spcBef>
                <a:spcPts val="200"/>
              </a:spcBef>
              <a:buClr>
                <a:schemeClr val="tx1"/>
              </a:buClr>
              <a:buFont typeface="Arial" pitchFamily="34" charset="0"/>
              <a:buChar char="•"/>
              <a:defRPr/>
            </a:pPr>
            <a:r>
              <a:rPr lang="en-GB" sz="900" b="0" kern="0" dirty="0">
                <a:solidFill>
                  <a:srgbClr val="146BBA"/>
                </a:solidFill>
                <a:latin typeface="Myriad Pro" pitchFamily="34" charset="0"/>
                <a:cs typeface="Calibri" pitchFamily="34" charset="0"/>
              </a:rPr>
              <a:t>Details</a:t>
            </a:r>
            <a:r>
              <a:rPr lang="en-GB" sz="900" b="0" kern="0" dirty="0">
                <a:solidFill>
                  <a:schemeClr val="tx1"/>
                </a:solidFill>
                <a:latin typeface="Myriad Pro" pitchFamily="34" charset="0"/>
                <a:cs typeface="Calibri" pitchFamily="34" charset="0"/>
              </a:rPr>
              <a:t> </a:t>
            </a:r>
            <a:r>
              <a:rPr lang="en-GB" sz="800" b="0" kern="0" dirty="0">
                <a:solidFill>
                  <a:schemeClr val="tx1"/>
                </a:solidFill>
                <a:latin typeface="Myriad Pro" pitchFamily="34" charset="0"/>
                <a:cs typeface="Calibri" pitchFamily="34" charset="0"/>
              </a:rPr>
              <a:t>(Consumptions of a single Device)</a:t>
            </a:r>
          </a:p>
          <a:p>
            <a:pPr lvl="0" indent="88900" algn="l">
              <a:spcBef>
                <a:spcPts val="200"/>
              </a:spcBef>
              <a:buClr>
                <a:schemeClr val="tx1"/>
              </a:buClr>
              <a:buFont typeface="Arial" pitchFamily="34" charset="0"/>
              <a:buChar char="•"/>
              <a:defRPr/>
            </a:pPr>
            <a:r>
              <a:rPr lang="en-GB" sz="900" b="0" kern="0" dirty="0">
                <a:solidFill>
                  <a:srgbClr val="146BBA"/>
                </a:solidFill>
                <a:latin typeface="Myriad Pro" pitchFamily="34" charset="0"/>
                <a:cs typeface="Calibri" pitchFamily="34" charset="0"/>
              </a:rPr>
              <a:t>Tariffs</a:t>
            </a:r>
            <a:r>
              <a:rPr lang="en-GB" sz="900" b="0" kern="0" dirty="0">
                <a:solidFill>
                  <a:schemeClr val="tx1"/>
                </a:solidFill>
                <a:latin typeface="Myriad Pro" pitchFamily="34" charset="0"/>
                <a:cs typeface="Calibri" pitchFamily="34" charset="0"/>
              </a:rPr>
              <a:t> </a:t>
            </a:r>
            <a:r>
              <a:rPr lang="en-GB" sz="800" b="0" kern="0" dirty="0">
                <a:solidFill>
                  <a:schemeClr val="tx1"/>
                </a:solidFill>
                <a:latin typeface="Myriad Pro" pitchFamily="34" charset="0"/>
                <a:cs typeface="Calibri" pitchFamily="34" charset="0"/>
              </a:rPr>
              <a:t>(</a:t>
            </a:r>
            <a:r>
              <a:rPr lang="en-US" sz="800" b="0" kern="0" dirty="0">
                <a:solidFill>
                  <a:schemeClr val="tx1"/>
                </a:solidFill>
                <a:latin typeface="Myriad Pro" pitchFamily="34" charset="0"/>
                <a:cs typeface="Calibri" pitchFamily="34" charset="0"/>
              </a:rPr>
              <a:t>Display of the Cost of Consumptions according to configured Tariffs)</a:t>
            </a:r>
            <a:endParaRPr lang="en-GB" sz="900" b="0" kern="0" dirty="0">
              <a:solidFill>
                <a:schemeClr val="tx1"/>
              </a:solidFill>
              <a:latin typeface="Myriad Pro" pitchFamily="34" charset="0"/>
              <a:cs typeface="Calibri" pitchFamily="34" charset="0"/>
            </a:endParaRPr>
          </a:p>
        </p:txBody>
      </p:sp>
      <p:pic>
        <p:nvPicPr>
          <p:cNvPr id="10" name="Immagine 9">
            <a:extLst>
              <a:ext uri="{FF2B5EF4-FFF2-40B4-BE49-F238E27FC236}">
                <a16:creationId xmlns:a16="http://schemas.microsoft.com/office/drawing/2014/main" id="{F8E7B7FB-3EBC-430C-B2CD-6430933F3809}"/>
              </a:ext>
            </a:extLst>
          </p:cNvPr>
          <p:cNvPicPr>
            <a:picLocks noChangeAspect="1"/>
          </p:cNvPicPr>
          <p:nvPr/>
        </p:nvPicPr>
        <p:blipFill>
          <a:blip r:embed="rId3"/>
          <a:stretch>
            <a:fillRect/>
          </a:stretch>
        </p:blipFill>
        <p:spPr>
          <a:xfrm>
            <a:off x="2988001" y="4032000"/>
            <a:ext cx="2753437" cy="1980000"/>
          </a:xfrm>
          <a:prstGeom prst="rect">
            <a:avLst/>
          </a:prstGeom>
        </p:spPr>
      </p:pic>
      <p:pic>
        <p:nvPicPr>
          <p:cNvPr id="11" name="Picture 2" descr="C:\Users\Enrico Diani\Desktop\Manuali Soluzione Misura EDIA\Measure Web Server\ime\big\EN\Homepage SXWS255.png">
            <a:extLst>
              <a:ext uri="{FF2B5EF4-FFF2-40B4-BE49-F238E27FC236}">
                <a16:creationId xmlns:a16="http://schemas.microsoft.com/office/drawing/2014/main" id="{E82BDAD9-679A-4589-9F7B-A5EF0049CD0C}"/>
              </a:ext>
            </a:extLst>
          </p:cNvPr>
          <p:cNvPicPr>
            <a:picLocks noChangeAspect="1" noChangeArrowheads="1"/>
          </p:cNvPicPr>
          <p:nvPr/>
        </p:nvPicPr>
        <p:blipFill>
          <a:blip r:embed="rId4" cstate="print"/>
          <a:srcRect/>
          <a:stretch>
            <a:fillRect/>
          </a:stretch>
        </p:blipFill>
        <p:spPr bwMode="auto">
          <a:xfrm>
            <a:off x="2988000" y="1440000"/>
            <a:ext cx="2753438" cy="1980000"/>
          </a:xfrm>
          <a:prstGeom prst="rect">
            <a:avLst/>
          </a:prstGeom>
          <a:noFill/>
        </p:spPr>
      </p:pic>
      <p:grpSp>
        <p:nvGrpSpPr>
          <p:cNvPr id="12" name="Gruppo 11">
            <a:extLst>
              <a:ext uri="{FF2B5EF4-FFF2-40B4-BE49-F238E27FC236}">
                <a16:creationId xmlns:a16="http://schemas.microsoft.com/office/drawing/2014/main" id="{39477048-0207-41E2-AD89-FDE7221D0744}"/>
              </a:ext>
            </a:extLst>
          </p:cNvPr>
          <p:cNvGrpSpPr/>
          <p:nvPr/>
        </p:nvGrpSpPr>
        <p:grpSpPr>
          <a:xfrm>
            <a:off x="4068000" y="2412000"/>
            <a:ext cx="293824" cy="360000"/>
            <a:chOff x="1483200" y="4590000"/>
            <a:chExt cx="293824" cy="360000"/>
          </a:xfrm>
        </p:grpSpPr>
        <p:pic>
          <p:nvPicPr>
            <p:cNvPr id="13" name="Picture 3" descr="C:\Users\Enrico Diani\Desktop\Mano IME.png">
              <a:extLst>
                <a:ext uri="{FF2B5EF4-FFF2-40B4-BE49-F238E27FC236}">
                  <a16:creationId xmlns:a16="http://schemas.microsoft.com/office/drawing/2014/main" id="{F040CCFE-EEB1-417B-AF0D-D93E7713F52A}"/>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15" name="CasellaDiTesto 14">
              <a:extLst>
                <a:ext uri="{FF2B5EF4-FFF2-40B4-BE49-F238E27FC236}">
                  <a16:creationId xmlns:a16="http://schemas.microsoft.com/office/drawing/2014/main" id="{F7A62AF0-4547-42BE-BBA2-7CF9E46C0DB8}"/>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egnaposto contenuto 5">
            <a:extLst>
              <a:ext uri="{FF2B5EF4-FFF2-40B4-BE49-F238E27FC236}">
                <a16:creationId xmlns:a16="http://schemas.microsoft.com/office/drawing/2014/main" id="{2294F4C7-D9EE-42AA-BACA-FA52E361FF7B}"/>
              </a:ext>
            </a:extLst>
          </p:cNvPr>
          <p:cNvSpPr txBox="1">
            <a:spLocks/>
          </p:cNvSpPr>
          <p:nvPr/>
        </p:nvSpPr>
        <p:spPr bwMode="auto">
          <a:xfrm>
            <a:off x="2520000" y="117000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l">
              <a:spcBef>
                <a:spcPts val="200"/>
              </a:spcBef>
              <a:tabLst>
                <a:tab pos="1257300" algn="l"/>
              </a:tabLst>
            </a:pPr>
            <a:r>
              <a:rPr lang="en-GB" sz="900" b="0" dirty="0">
                <a:solidFill>
                  <a:schemeClr val="tx1"/>
                </a:solidFill>
                <a:latin typeface="Myriad Pro" pitchFamily="34" charset="0"/>
              </a:rPr>
              <a:t>For each page are available:</a:t>
            </a: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indent="92075" algn="l">
              <a:spcBef>
                <a:spcPts val="200"/>
              </a:spcBef>
              <a:buFont typeface="Arial" pitchFamily="34" charset="0"/>
              <a:buChar char="•"/>
              <a:tabLst>
                <a:tab pos="1257300" algn="l"/>
              </a:tabLst>
            </a:pPr>
            <a:r>
              <a:rPr lang="en-GB" sz="900" b="0" dirty="0">
                <a:solidFill>
                  <a:schemeClr val="tx1"/>
                </a:solidFill>
                <a:latin typeface="Myriad Pro" pitchFamily="34" charset="0"/>
              </a:rPr>
              <a:t>Histograms of Consumptions divided per:</a:t>
            </a:r>
          </a:p>
          <a:p>
            <a:pPr marL="92075" indent="90488" algn="l">
              <a:spcBef>
                <a:spcPts val="200"/>
              </a:spcBef>
              <a:buFont typeface="Calibri" pitchFamily="34" charset="0"/>
              <a:buChar char="‒"/>
              <a:tabLst>
                <a:tab pos="1257300" algn="l"/>
              </a:tabLst>
            </a:pPr>
            <a:r>
              <a:rPr lang="en-GB" sz="900" b="0" dirty="0">
                <a:solidFill>
                  <a:schemeClr val="tx1"/>
                </a:solidFill>
                <a:latin typeface="Myriad Pro" pitchFamily="34" charset="0"/>
              </a:rPr>
              <a:t>Day (per hour)</a:t>
            </a:r>
          </a:p>
          <a:p>
            <a:pPr marL="92075" indent="90488" algn="l">
              <a:spcBef>
                <a:spcPts val="0"/>
              </a:spcBef>
              <a:buFont typeface="Calibri" pitchFamily="34" charset="0"/>
              <a:buChar char="‒"/>
              <a:tabLst>
                <a:tab pos="1257300" algn="l"/>
              </a:tabLst>
            </a:pPr>
            <a:r>
              <a:rPr lang="en-GB" sz="900" b="0" dirty="0">
                <a:solidFill>
                  <a:schemeClr val="tx1"/>
                </a:solidFill>
                <a:latin typeface="Myriad Pro" pitchFamily="34" charset="0"/>
              </a:rPr>
              <a:t>Month (per day)</a:t>
            </a:r>
          </a:p>
          <a:p>
            <a:pPr marL="92075" indent="90488" algn="l">
              <a:spcBef>
                <a:spcPts val="0"/>
              </a:spcBef>
              <a:buFont typeface="Calibri" pitchFamily="34" charset="0"/>
              <a:buChar char="‒"/>
              <a:tabLst>
                <a:tab pos="1257300" algn="l"/>
              </a:tabLst>
            </a:pPr>
            <a:r>
              <a:rPr lang="en-GB" sz="900" b="0" dirty="0">
                <a:solidFill>
                  <a:schemeClr val="tx1"/>
                </a:solidFill>
                <a:latin typeface="Myriad Pro" pitchFamily="34" charset="0"/>
              </a:rPr>
              <a:t>Year (per month)</a:t>
            </a:r>
          </a:p>
          <a:p>
            <a:pPr indent="92075" algn="l">
              <a:spcBef>
                <a:spcPts val="200"/>
              </a:spcBef>
              <a:buFont typeface="Arial" pitchFamily="34" charset="0"/>
              <a:buChar char="•"/>
              <a:tabLst>
                <a:tab pos="1257300" algn="l"/>
              </a:tabLst>
            </a:pPr>
            <a:r>
              <a:rPr lang="en-GB" sz="900" b="0" dirty="0">
                <a:solidFill>
                  <a:schemeClr val="tx1"/>
                </a:solidFill>
                <a:latin typeface="Myriad Pro" pitchFamily="34" charset="0"/>
              </a:rPr>
              <a:t>Comparison between the actual and the previous value </a:t>
            </a:r>
            <a:r>
              <a:rPr lang="en-GB" sz="800" b="0" dirty="0">
                <a:solidFill>
                  <a:schemeClr val="tx1"/>
                </a:solidFill>
                <a:latin typeface="Myriad Pro" pitchFamily="34" charset="0"/>
              </a:rPr>
              <a:t>(ex. today/yesterday, etc.)</a:t>
            </a:r>
            <a:endParaRPr lang="en-GB" sz="900" b="0" dirty="0">
              <a:solidFill>
                <a:schemeClr val="tx1"/>
              </a:solidFill>
              <a:latin typeface="Myriad Pro" pitchFamily="34" charset="0"/>
            </a:endParaRPr>
          </a:p>
          <a:p>
            <a:pPr indent="92075" algn="l">
              <a:spcBef>
                <a:spcPts val="200"/>
              </a:spcBef>
              <a:buFont typeface="Arial" pitchFamily="34" charset="0"/>
              <a:buChar char="•"/>
              <a:tabLst>
                <a:tab pos="1257300" algn="l"/>
              </a:tabLst>
            </a:pPr>
            <a:r>
              <a:rPr lang="en-GB" sz="900" b="0" dirty="0">
                <a:solidFill>
                  <a:schemeClr val="tx1"/>
                </a:solidFill>
                <a:latin typeface="Myriad Pro" pitchFamily="34" charset="0"/>
              </a:rPr>
              <a:t>Values in:</a:t>
            </a:r>
          </a:p>
          <a:p>
            <a:pPr marL="92075" indent="90488" algn="l">
              <a:spcBef>
                <a:spcPts val="200"/>
              </a:spcBef>
              <a:buFont typeface="Calibri" pitchFamily="34" charset="0"/>
              <a:buChar char="‒"/>
              <a:tabLst>
                <a:tab pos="1257300" algn="l"/>
              </a:tabLst>
            </a:pPr>
            <a:r>
              <a:rPr lang="en-GB" sz="900" b="0" dirty="0" err="1">
                <a:solidFill>
                  <a:schemeClr val="tx1"/>
                </a:solidFill>
                <a:latin typeface="Myriad Pro" pitchFamily="34" charset="0"/>
              </a:rPr>
              <a:t>Wh</a:t>
            </a:r>
            <a:r>
              <a:rPr lang="en-GB" sz="900" b="0" dirty="0">
                <a:solidFill>
                  <a:schemeClr val="tx1"/>
                </a:solidFill>
                <a:latin typeface="Myriad Pro" pitchFamily="34" charset="0"/>
              </a:rPr>
              <a:t> </a:t>
            </a:r>
            <a:r>
              <a:rPr lang="en-GB" sz="700" b="0" dirty="0">
                <a:solidFill>
                  <a:schemeClr val="tx1"/>
                </a:solidFill>
                <a:latin typeface="Myriad Pro" pitchFamily="34" charset="0"/>
              </a:rPr>
              <a:t>(and multiples of </a:t>
            </a:r>
            <a:r>
              <a:rPr lang="en-GB" sz="700" b="0" dirty="0" err="1">
                <a:solidFill>
                  <a:schemeClr val="tx1"/>
                </a:solidFill>
                <a:latin typeface="Myriad Pro" pitchFamily="34" charset="0"/>
              </a:rPr>
              <a:t>Wh</a:t>
            </a:r>
            <a:r>
              <a:rPr lang="en-GB" sz="700" b="0" dirty="0">
                <a:solidFill>
                  <a:schemeClr val="tx1"/>
                </a:solidFill>
                <a:latin typeface="Myriad Pro" pitchFamily="34" charset="0"/>
              </a:rPr>
              <a:t>)</a:t>
            </a:r>
            <a:r>
              <a:rPr lang="en-GB" sz="900" b="0" dirty="0">
                <a:solidFill>
                  <a:schemeClr val="tx1"/>
                </a:solidFill>
                <a:latin typeface="Myriad Pro" pitchFamily="34" charset="0"/>
              </a:rPr>
              <a:t>, dm</a:t>
            </a:r>
            <a:r>
              <a:rPr lang="en-GB" sz="900" b="0" baseline="30000" dirty="0">
                <a:solidFill>
                  <a:schemeClr val="tx1"/>
                </a:solidFill>
                <a:latin typeface="Myriad Pro" pitchFamily="34" charset="0"/>
              </a:rPr>
              <a:t>3</a:t>
            </a:r>
            <a:r>
              <a:rPr lang="en-GB" sz="900" b="0" dirty="0">
                <a:solidFill>
                  <a:schemeClr val="tx1"/>
                </a:solidFill>
                <a:latin typeface="Myriad Pro" pitchFamily="34" charset="0"/>
              </a:rPr>
              <a:t> </a:t>
            </a:r>
            <a:r>
              <a:rPr lang="en-GB" sz="700" b="0" dirty="0">
                <a:solidFill>
                  <a:schemeClr val="tx1"/>
                </a:solidFill>
                <a:latin typeface="Myriad Pro" pitchFamily="34" charset="0"/>
              </a:rPr>
              <a:t>(and multiples of dm</a:t>
            </a:r>
            <a:r>
              <a:rPr lang="en-GB" sz="700" b="0" baseline="30000" dirty="0">
                <a:solidFill>
                  <a:schemeClr val="tx1"/>
                </a:solidFill>
                <a:latin typeface="Myriad Pro" pitchFamily="34" charset="0"/>
              </a:rPr>
              <a:t>3</a:t>
            </a:r>
            <a:r>
              <a:rPr lang="en-GB" sz="700" b="0" dirty="0">
                <a:solidFill>
                  <a:schemeClr val="tx1"/>
                </a:solidFill>
                <a:latin typeface="Myriad Pro" pitchFamily="34" charset="0"/>
              </a:rPr>
              <a:t>)</a:t>
            </a:r>
            <a:r>
              <a:rPr lang="en-GB" sz="900" b="0" dirty="0">
                <a:solidFill>
                  <a:schemeClr val="tx1"/>
                </a:solidFill>
                <a:latin typeface="Myriad Pro" pitchFamily="34" charset="0"/>
              </a:rPr>
              <a:t> of water, dm</a:t>
            </a:r>
            <a:r>
              <a:rPr lang="en-GB" sz="900" b="0" baseline="30000" dirty="0">
                <a:solidFill>
                  <a:schemeClr val="tx1"/>
                </a:solidFill>
                <a:latin typeface="Myriad Pro" pitchFamily="34" charset="0"/>
              </a:rPr>
              <a:t>3</a:t>
            </a:r>
            <a:r>
              <a:rPr lang="en-GB" sz="900" b="0" dirty="0">
                <a:solidFill>
                  <a:schemeClr val="tx1"/>
                </a:solidFill>
                <a:latin typeface="Myriad Pro" pitchFamily="34" charset="0"/>
              </a:rPr>
              <a:t> </a:t>
            </a:r>
            <a:r>
              <a:rPr lang="en-GB" sz="700" b="0" dirty="0">
                <a:solidFill>
                  <a:schemeClr val="tx1"/>
                </a:solidFill>
                <a:latin typeface="Myriad Pro" pitchFamily="34" charset="0"/>
              </a:rPr>
              <a:t>(and multiples of dm</a:t>
            </a:r>
            <a:r>
              <a:rPr lang="en-GB" sz="700" b="0" baseline="30000" dirty="0">
                <a:solidFill>
                  <a:schemeClr val="tx1"/>
                </a:solidFill>
                <a:latin typeface="Myriad Pro" pitchFamily="34" charset="0"/>
              </a:rPr>
              <a:t>3</a:t>
            </a:r>
            <a:r>
              <a:rPr lang="en-GB" sz="700" b="0" dirty="0">
                <a:solidFill>
                  <a:schemeClr val="tx1"/>
                </a:solidFill>
                <a:latin typeface="Myriad Pro" pitchFamily="34" charset="0"/>
              </a:rPr>
              <a:t>)</a:t>
            </a:r>
            <a:r>
              <a:rPr lang="en-GB" sz="900" b="0" dirty="0">
                <a:solidFill>
                  <a:schemeClr val="tx1"/>
                </a:solidFill>
                <a:latin typeface="Myriad Pro" pitchFamily="34" charset="0"/>
              </a:rPr>
              <a:t> of gas and "</a:t>
            </a:r>
            <a:r>
              <a:rPr lang="en-GB" sz="900" b="0" dirty="0" err="1">
                <a:solidFill>
                  <a:schemeClr val="tx1"/>
                </a:solidFill>
                <a:latin typeface="Myriad Pro" pitchFamily="34" charset="0"/>
              </a:rPr>
              <a:t>Wh</a:t>
            </a:r>
            <a:r>
              <a:rPr lang="en-GB" sz="900" b="0" dirty="0">
                <a:solidFill>
                  <a:schemeClr val="tx1"/>
                </a:solidFill>
                <a:latin typeface="Myriad Pro" pitchFamily="34" charset="0"/>
              </a:rPr>
              <a:t> </a:t>
            </a:r>
            <a:r>
              <a:rPr lang="en-GB" sz="700" b="0" dirty="0">
                <a:solidFill>
                  <a:schemeClr val="tx1"/>
                </a:solidFill>
                <a:latin typeface="Myriad Pro" pitchFamily="34" charset="0"/>
              </a:rPr>
              <a:t>(and multiples of </a:t>
            </a:r>
            <a:r>
              <a:rPr lang="en-GB" sz="700" b="0" dirty="0" err="1">
                <a:solidFill>
                  <a:schemeClr val="tx1"/>
                </a:solidFill>
                <a:latin typeface="Myriad Pro" pitchFamily="34" charset="0"/>
              </a:rPr>
              <a:t>Wh</a:t>
            </a:r>
            <a:r>
              <a:rPr lang="en-GB" sz="700" b="0" dirty="0">
                <a:solidFill>
                  <a:schemeClr val="tx1"/>
                </a:solidFill>
                <a:latin typeface="Myriad Pro" pitchFamily="34" charset="0"/>
              </a:rPr>
              <a:t>)</a:t>
            </a:r>
            <a:r>
              <a:rPr lang="en-GB" sz="900" b="0" dirty="0">
                <a:solidFill>
                  <a:schemeClr val="tx1"/>
                </a:solidFill>
                <a:latin typeface="Myriad Pro" pitchFamily="34" charset="0"/>
              </a:rPr>
              <a:t> equivalent" of gas.</a:t>
            </a:r>
            <a:br>
              <a:rPr lang="en-GB" sz="900" b="0" dirty="0">
                <a:solidFill>
                  <a:schemeClr val="tx1"/>
                </a:solidFill>
                <a:latin typeface="Myriad Pro" pitchFamily="34" charset="0"/>
              </a:rPr>
            </a:br>
            <a:r>
              <a:rPr lang="en-GB" sz="900" dirty="0">
                <a:solidFill>
                  <a:srgbClr val="146BBA"/>
                </a:solidFill>
                <a:latin typeface="Myriad Pro" pitchFamily="34" charset="0"/>
              </a:rPr>
              <a:t>Note:</a:t>
            </a:r>
            <a:r>
              <a:rPr lang="en-GB" sz="900" dirty="0">
                <a:solidFill>
                  <a:schemeClr val="tx1"/>
                </a:solidFill>
                <a:latin typeface="Myriad Pro" pitchFamily="34" charset="0"/>
              </a:rPr>
              <a:t> displayed values (resolution , decimal values, etc.) depend only on the quantities read by the measuring instruments.</a:t>
            </a:r>
          </a:p>
          <a:p>
            <a:pPr marL="92075" indent="90488" algn="l">
              <a:spcBef>
                <a:spcPts val="0"/>
              </a:spcBef>
              <a:buFont typeface="Calibri" pitchFamily="34" charset="0"/>
              <a:buChar char="‒"/>
              <a:tabLst>
                <a:tab pos="1257300" algn="l"/>
              </a:tabLst>
            </a:pPr>
            <a:r>
              <a:rPr lang="en-GB" sz="900" b="0" dirty="0">
                <a:solidFill>
                  <a:schemeClr val="tx1"/>
                </a:solidFill>
                <a:latin typeface="Myriad Pro" pitchFamily="34" charset="0"/>
              </a:rPr>
              <a:t>EUR </a:t>
            </a:r>
            <a:r>
              <a:rPr lang="en-GB" sz="800" b="0" dirty="0">
                <a:solidFill>
                  <a:schemeClr val="tx1"/>
                </a:solidFill>
                <a:latin typeface="Myriad Pro" pitchFamily="34" charset="0"/>
              </a:rPr>
              <a:t>(or other configured currency)</a:t>
            </a:r>
            <a:endParaRPr lang="en-US" sz="900" b="0" kern="0" dirty="0">
              <a:solidFill>
                <a:schemeClr val="tx1"/>
              </a:solidFill>
              <a:latin typeface="Myriad Pro" pitchFamily="34" charset="0"/>
              <a:cs typeface="Calibri" pitchFamily="34" charset="0"/>
            </a:endParaRPr>
          </a:p>
        </p:txBody>
      </p:sp>
      <p:pic>
        <p:nvPicPr>
          <p:cNvPr id="8" name="Immagine 7">
            <a:extLst>
              <a:ext uri="{FF2B5EF4-FFF2-40B4-BE49-F238E27FC236}">
                <a16:creationId xmlns:a16="http://schemas.microsoft.com/office/drawing/2014/main" id="{98350F79-BAE9-4BAB-AF2F-5E9F20F06C50}"/>
              </a:ext>
            </a:extLst>
          </p:cNvPr>
          <p:cNvPicPr>
            <a:picLocks noChangeAspect="1"/>
          </p:cNvPicPr>
          <p:nvPr/>
        </p:nvPicPr>
        <p:blipFill>
          <a:blip r:embed="rId3"/>
          <a:stretch>
            <a:fillRect/>
          </a:stretch>
        </p:blipFill>
        <p:spPr>
          <a:xfrm>
            <a:off x="2988000" y="1440000"/>
            <a:ext cx="2753437" cy="1980000"/>
          </a:xfrm>
          <a:prstGeom prst="rect">
            <a:avLst/>
          </a:prstGeom>
        </p:spPr>
      </p:pic>
      <p:sp>
        <p:nvSpPr>
          <p:cNvPr id="10" name="Rettangolo 9">
            <a:extLst>
              <a:ext uri="{FF2B5EF4-FFF2-40B4-BE49-F238E27FC236}">
                <a16:creationId xmlns:a16="http://schemas.microsoft.com/office/drawing/2014/main" id="{F381A9E3-E3F6-4EC1-B0EF-FF35E9909437}"/>
              </a:ext>
            </a:extLst>
          </p:cNvPr>
          <p:cNvSpPr/>
          <p:nvPr/>
        </p:nvSpPr>
        <p:spPr bwMode="auto">
          <a:xfrm>
            <a:off x="4383097" y="2850834"/>
            <a:ext cx="540000" cy="65564"/>
          </a:xfrm>
          <a:prstGeom prst="rect">
            <a:avLst/>
          </a:prstGeom>
          <a:noFill/>
          <a:ln w="12700"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sp>
        <p:nvSpPr>
          <p:cNvPr id="11" name="Rettangolo 10">
            <a:extLst>
              <a:ext uri="{FF2B5EF4-FFF2-40B4-BE49-F238E27FC236}">
                <a16:creationId xmlns:a16="http://schemas.microsoft.com/office/drawing/2014/main" id="{38EBCBEB-D201-4A5A-9107-6533BF8D4317}"/>
              </a:ext>
            </a:extLst>
          </p:cNvPr>
          <p:cNvSpPr/>
          <p:nvPr/>
        </p:nvSpPr>
        <p:spPr bwMode="auto">
          <a:xfrm>
            <a:off x="4734000" y="1951351"/>
            <a:ext cx="126207" cy="252000"/>
          </a:xfrm>
          <a:prstGeom prst="rect">
            <a:avLst/>
          </a:prstGeom>
          <a:noFill/>
          <a:ln w="12700"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Segnaposto contenuto 2">
            <a:extLst>
              <a:ext uri="{FF2B5EF4-FFF2-40B4-BE49-F238E27FC236}">
                <a16:creationId xmlns:a16="http://schemas.microsoft.com/office/drawing/2014/main" id="{A0778E4F-04C1-4557-BF93-B2FE54584A77}"/>
              </a:ext>
            </a:extLst>
          </p:cNvPr>
          <p:cNvSpPr txBox="1">
            <a:spLocks/>
          </p:cNvSpPr>
          <p:nvPr/>
        </p:nvSpPr>
        <p:spPr>
          <a:xfrm>
            <a:off x="2520000" y="1173163"/>
            <a:ext cx="4032250" cy="8005762"/>
          </a:xfrm>
          <a:prstGeom prst="rect">
            <a:avLst/>
          </a:prstGeom>
        </p:spPr>
        <p:txBody>
          <a:bodyPr/>
          <a:lstStyle/>
          <a:p>
            <a:pPr lvl="0" algn="l" eaLnBrk="0" hangingPunct="0">
              <a:spcBef>
                <a:spcPts val="200"/>
              </a:spcBef>
              <a:defRPr/>
            </a:pPr>
            <a:r>
              <a:rPr lang="en-GB" sz="900" kern="0" dirty="0">
                <a:solidFill>
                  <a:srgbClr val="146BBA"/>
                </a:solidFill>
                <a:latin typeface="Myriad Pro" pitchFamily="34" charset="0"/>
                <a:cs typeface="Calibri" pitchFamily="34" charset="0"/>
              </a:rPr>
              <a:t>8.2.2.1</a:t>
            </a:r>
            <a:r>
              <a:rPr lang="en-GB" sz="900" kern="0" dirty="0">
                <a:solidFill>
                  <a:srgbClr val="ED1C24"/>
                </a:solidFill>
                <a:latin typeface="Myriad Pro" pitchFamily="34" charset="0"/>
                <a:cs typeface="Calibri" pitchFamily="34" charset="0"/>
              </a:rPr>
              <a:t> </a:t>
            </a:r>
            <a:r>
              <a:rPr lang="en-GB" sz="900" kern="0" dirty="0">
                <a:solidFill>
                  <a:schemeClr val="tx1"/>
                </a:solidFill>
                <a:latin typeface="Myriad Pro" pitchFamily="34" charset="0"/>
                <a:cs typeface="Calibri" pitchFamily="34" charset="0"/>
              </a:rPr>
              <a:t>Grand Total</a:t>
            </a: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r>
              <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1.</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Click “Grand total”</a:t>
            </a:r>
          </a:p>
          <a:p>
            <a:pPr marL="88900" marR="0" lvl="0" indent="-88900" algn="l" defTabSz="914400" rtl="0" eaLnBrk="0" fontAlgn="base" latinLnBrk="0" hangingPunct="0">
              <a:lnSpc>
                <a:spcPct val="100000"/>
              </a:lnSpc>
              <a:spcBef>
                <a:spcPts val="200"/>
              </a:spcBef>
              <a:spcAft>
                <a:spcPct val="0"/>
              </a:spcAft>
              <a:buClrTx/>
              <a:buSzTx/>
              <a:buFontTx/>
              <a:buNone/>
              <a:tabLst/>
              <a:defRPr/>
            </a:pP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Grand total page appears</a:t>
            </a: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U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U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Visualization of Total Energy Consumptions (Ea +) on histograms divided per Load</a:t>
            </a: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2.</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Click “Day”, “Month” or “Year” to view the consumptions on a different time period (Day (hours) / Month (days) / Year (months))</a:t>
            </a: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3.</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Click “Overall” to display the </a:t>
            </a:r>
            <a:r>
              <a:rPr kumimoji="0" lang="en-U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page of the Overall Consumptions (Electricity, Gas and Water) of the system.</a:t>
            </a:r>
          </a:p>
          <a:p>
            <a:pPr algn="l" eaLnBrk="0" hangingPunct="0">
              <a:spcBef>
                <a:spcPts val="200"/>
              </a:spcBef>
              <a:defRPr/>
            </a:pPr>
            <a:r>
              <a:rPr lang="en-US" sz="900" kern="0" dirty="0">
                <a:solidFill>
                  <a:srgbClr val="146BBA"/>
                </a:solidFill>
                <a:latin typeface="Myriad Pro" pitchFamily="34" charset="0"/>
                <a:cs typeface="Calibri" pitchFamily="34" charset="0"/>
              </a:rPr>
              <a:t>Note:</a:t>
            </a:r>
            <a:r>
              <a:rPr lang="en-US" sz="900" kern="0" dirty="0">
                <a:solidFill>
                  <a:srgbClr val="ED1C24"/>
                </a:solidFill>
                <a:latin typeface="Myriad Pro" pitchFamily="34" charset="0"/>
                <a:cs typeface="Calibri" pitchFamily="34" charset="0"/>
              </a:rPr>
              <a:t> </a:t>
            </a:r>
            <a:r>
              <a:rPr lang="en-US" sz="900" b="0" kern="0" dirty="0">
                <a:solidFill>
                  <a:schemeClr val="tx1"/>
                </a:solidFill>
                <a:latin typeface="Myriad Pro" pitchFamily="34" charset="0"/>
                <a:cs typeface="Calibri" pitchFamily="34" charset="0"/>
              </a:rPr>
              <a:t>in this visualization, consumption data for “virtual” devices not excluded from Total are also taken into account.</a:t>
            </a: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p:txBody>
      </p:sp>
      <p:pic>
        <p:nvPicPr>
          <p:cNvPr id="23" name="Picture 2">
            <a:extLst>
              <a:ext uri="{FF2B5EF4-FFF2-40B4-BE49-F238E27FC236}">
                <a16:creationId xmlns:a16="http://schemas.microsoft.com/office/drawing/2014/main" id="{307646A5-2D82-43CC-8369-FF1A33D4E018}"/>
              </a:ext>
            </a:extLst>
          </p:cNvPr>
          <p:cNvPicPr>
            <a:picLocks noChangeAspect="1" noChangeArrowheads="1"/>
          </p:cNvPicPr>
          <p:nvPr/>
        </p:nvPicPr>
        <p:blipFill>
          <a:blip r:embed="rId2" cstate="print"/>
          <a:srcRect/>
          <a:stretch>
            <a:fillRect/>
          </a:stretch>
        </p:blipFill>
        <p:spPr bwMode="auto">
          <a:xfrm>
            <a:off x="2988000" y="3888000"/>
            <a:ext cx="2753438" cy="1980000"/>
          </a:xfrm>
          <a:prstGeom prst="rect">
            <a:avLst/>
          </a:prstGeom>
          <a:noFill/>
          <a:ln w="9525">
            <a:noFill/>
            <a:miter lim="800000"/>
            <a:headEnd/>
            <a:tailEnd/>
          </a:ln>
        </p:spPr>
      </p:pic>
      <p:sp>
        <p:nvSpPr>
          <p:cNvPr id="24" name="Rettangolo 23">
            <a:extLst>
              <a:ext uri="{FF2B5EF4-FFF2-40B4-BE49-F238E27FC236}">
                <a16:creationId xmlns:a16="http://schemas.microsoft.com/office/drawing/2014/main" id="{C1065539-0F8C-431B-870B-0DF28FA78420}"/>
              </a:ext>
            </a:extLst>
          </p:cNvPr>
          <p:cNvSpPr/>
          <p:nvPr/>
        </p:nvSpPr>
        <p:spPr bwMode="auto">
          <a:xfrm>
            <a:off x="3118647" y="5624830"/>
            <a:ext cx="1296000" cy="129064"/>
          </a:xfrm>
          <a:prstGeom prst="rect">
            <a:avLst/>
          </a:prstGeom>
          <a:noFill/>
          <a:ln w="12700"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grpSp>
        <p:nvGrpSpPr>
          <p:cNvPr id="25" name="Gruppo 24">
            <a:extLst>
              <a:ext uri="{FF2B5EF4-FFF2-40B4-BE49-F238E27FC236}">
                <a16:creationId xmlns:a16="http://schemas.microsoft.com/office/drawing/2014/main" id="{F9F48CAD-C075-4032-8F4B-E69382E78B51}"/>
              </a:ext>
            </a:extLst>
          </p:cNvPr>
          <p:cNvGrpSpPr/>
          <p:nvPr/>
        </p:nvGrpSpPr>
        <p:grpSpPr>
          <a:xfrm>
            <a:off x="4929983" y="4105912"/>
            <a:ext cx="569119" cy="387507"/>
            <a:chOff x="4929983" y="4105912"/>
            <a:chExt cx="569119" cy="387507"/>
          </a:xfrm>
        </p:grpSpPr>
        <p:cxnSp>
          <p:nvCxnSpPr>
            <p:cNvPr id="26" name="Connettore 1 22">
              <a:extLst>
                <a:ext uri="{FF2B5EF4-FFF2-40B4-BE49-F238E27FC236}">
                  <a16:creationId xmlns:a16="http://schemas.microsoft.com/office/drawing/2014/main" id="{6242E6A3-BE1F-4444-9C00-7733052082A4}"/>
                </a:ext>
              </a:extLst>
            </p:cNvPr>
            <p:cNvCxnSpPr/>
            <p:nvPr/>
          </p:nvCxnSpPr>
          <p:spPr bwMode="auto">
            <a:xfrm>
              <a:off x="5213352" y="4105912"/>
              <a:ext cx="0" cy="387507"/>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cxnSp>
          <p:nvCxnSpPr>
            <p:cNvPr id="27" name="Connettore 1 23">
              <a:extLst>
                <a:ext uri="{FF2B5EF4-FFF2-40B4-BE49-F238E27FC236}">
                  <a16:creationId xmlns:a16="http://schemas.microsoft.com/office/drawing/2014/main" id="{008B8726-9ED7-4F96-BF8D-AD9F9B7BFABD}"/>
                </a:ext>
              </a:extLst>
            </p:cNvPr>
            <p:cNvCxnSpPr/>
            <p:nvPr/>
          </p:nvCxnSpPr>
          <p:spPr bwMode="auto">
            <a:xfrm flipH="1">
              <a:off x="5215890" y="4105912"/>
              <a:ext cx="283212" cy="382744"/>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cxnSp>
          <p:nvCxnSpPr>
            <p:cNvPr id="28" name="Connettore 1 24">
              <a:extLst>
                <a:ext uri="{FF2B5EF4-FFF2-40B4-BE49-F238E27FC236}">
                  <a16:creationId xmlns:a16="http://schemas.microsoft.com/office/drawing/2014/main" id="{EAD3397D-CC7F-495B-9574-6E3F64A35845}"/>
                </a:ext>
              </a:extLst>
            </p:cNvPr>
            <p:cNvCxnSpPr/>
            <p:nvPr/>
          </p:nvCxnSpPr>
          <p:spPr bwMode="auto">
            <a:xfrm>
              <a:off x="4929983" y="4105912"/>
              <a:ext cx="283526" cy="382744"/>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grpSp>
      <p:grpSp>
        <p:nvGrpSpPr>
          <p:cNvPr id="35" name="Gruppo 18">
            <a:extLst>
              <a:ext uri="{FF2B5EF4-FFF2-40B4-BE49-F238E27FC236}">
                <a16:creationId xmlns:a16="http://schemas.microsoft.com/office/drawing/2014/main" id="{85CDA0B1-A2B3-439F-A68E-E4A4BCB7B77C}"/>
              </a:ext>
            </a:extLst>
          </p:cNvPr>
          <p:cNvGrpSpPr/>
          <p:nvPr/>
        </p:nvGrpSpPr>
        <p:grpSpPr>
          <a:xfrm>
            <a:off x="3204000" y="4068000"/>
            <a:ext cx="293824" cy="360000"/>
            <a:chOff x="1483200" y="4590000"/>
            <a:chExt cx="293824" cy="360000"/>
          </a:xfrm>
        </p:grpSpPr>
        <p:pic>
          <p:nvPicPr>
            <p:cNvPr id="36" name="Picture 3" descr="C:\Users\Enrico Diani\Desktop\Mano IME.png">
              <a:extLst>
                <a:ext uri="{FF2B5EF4-FFF2-40B4-BE49-F238E27FC236}">
                  <a16:creationId xmlns:a16="http://schemas.microsoft.com/office/drawing/2014/main" id="{A44A02BC-8CBD-44DD-A620-2104427D35D8}"/>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47" name="CasellaDiTesto 46">
              <a:extLst>
                <a:ext uri="{FF2B5EF4-FFF2-40B4-BE49-F238E27FC236}">
                  <a16:creationId xmlns:a16="http://schemas.microsoft.com/office/drawing/2014/main" id="{C967F451-7C77-481B-8C61-F1D1EE25930C}"/>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48" name="Gruppo 18">
            <a:extLst>
              <a:ext uri="{FF2B5EF4-FFF2-40B4-BE49-F238E27FC236}">
                <a16:creationId xmlns:a16="http://schemas.microsoft.com/office/drawing/2014/main" id="{4CFE0834-75B2-4239-AB6E-E02C4982328C}"/>
              </a:ext>
            </a:extLst>
          </p:cNvPr>
          <p:cNvGrpSpPr/>
          <p:nvPr/>
        </p:nvGrpSpPr>
        <p:grpSpPr>
          <a:xfrm>
            <a:off x="4968000" y="4392000"/>
            <a:ext cx="293824" cy="360000"/>
            <a:chOff x="1483200" y="4590000"/>
            <a:chExt cx="293824" cy="360000"/>
          </a:xfrm>
        </p:grpSpPr>
        <p:pic>
          <p:nvPicPr>
            <p:cNvPr id="49" name="Picture 3" descr="C:\Users\Enrico Diani\Desktop\Mano IME.png">
              <a:extLst>
                <a:ext uri="{FF2B5EF4-FFF2-40B4-BE49-F238E27FC236}">
                  <a16:creationId xmlns:a16="http://schemas.microsoft.com/office/drawing/2014/main" id="{4789DD9E-9123-4670-9AA9-CC9D81DFC53C}"/>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52" name="CasellaDiTesto 51">
              <a:extLst>
                <a:ext uri="{FF2B5EF4-FFF2-40B4-BE49-F238E27FC236}">
                  <a16:creationId xmlns:a16="http://schemas.microsoft.com/office/drawing/2014/main" id="{B82DA946-D3D8-400B-A6A9-8B82248B322F}"/>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pic>
        <p:nvPicPr>
          <p:cNvPr id="19" name="Immagine 18">
            <a:extLst>
              <a:ext uri="{FF2B5EF4-FFF2-40B4-BE49-F238E27FC236}">
                <a16:creationId xmlns:a16="http://schemas.microsoft.com/office/drawing/2014/main" id="{BC75301E-DC6D-475D-83C1-205F4C75503B}"/>
              </a:ext>
            </a:extLst>
          </p:cNvPr>
          <p:cNvPicPr>
            <a:picLocks noChangeAspect="1"/>
          </p:cNvPicPr>
          <p:nvPr/>
        </p:nvPicPr>
        <p:blipFill>
          <a:blip r:embed="rId4"/>
          <a:stretch>
            <a:fillRect/>
          </a:stretch>
        </p:blipFill>
        <p:spPr>
          <a:xfrm>
            <a:off x="2988000" y="1440000"/>
            <a:ext cx="2753437" cy="1980000"/>
          </a:xfrm>
          <a:prstGeom prst="rect">
            <a:avLst/>
          </a:prstGeom>
        </p:spPr>
      </p:pic>
      <p:grpSp>
        <p:nvGrpSpPr>
          <p:cNvPr id="20" name="Gruppo 19">
            <a:extLst>
              <a:ext uri="{FF2B5EF4-FFF2-40B4-BE49-F238E27FC236}">
                <a16:creationId xmlns:a16="http://schemas.microsoft.com/office/drawing/2014/main" id="{4E29A2F4-9B4F-46EF-8B3F-165832BE9085}"/>
              </a:ext>
            </a:extLst>
          </p:cNvPr>
          <p:cNvGrpSpPr/>
          <p:nvPr/>
        </p:nvGrpSpPr>
        <p:grpSpPr>
          <a:xfrm>
            <a:off x="4068000" y="1980000"/>
            <a:ext cx="293824" cy="360000"/>
            <a:chOff x="1483200" y="4590000"/>
            <a:chExt cx="293824" cy="360000"/>
          </a:xfrm>
        </p:grpSpPr>
        <p:pic>
          <p:nvPicPr>
            <p:cNvPr id="30" name="Picture 3" descr="C:\Users\Enrico Diani\Desktop\Mano IME.png">
              <a:extLst>
                <a:ext uri="{FF2B5EF4-FFF2-40B4-BE49-F238E27FC236}">
                  <a16:creationId xmlns:a16="http://schemas.microsoft.com/office/drawing/2014/main" id="{5ADCB0CE-7CED-4D58-87C2-0A3FD6970A9F}"/>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31" name="CasellaDiTesto 30">
              <a:extLst>
                <a:ext uri="{FF2B5EF4-FFF2-40B4-BE49-F238E27FC236}">
                  <a16:creationId xmlns:a16="http://schemas.microsoft.com/office/drawing/2014/main" id="{90535386-0771-4C4D-B4DD-0857FB47B80F}"/>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egnaposto contenuto 2">
            <a:extLst>
              <a:ext uri="{FF2B5EF4-FFF2-40B4-BE49-F238E27FC236}">
                <a16:creationId xmlns:a16="http://schemas.microsoft.com/office/drawing/2014/main" id="{75D94749-2A31-47C2-8868-259A59B36A28}"/>
              </a:ext>
            </a:extLst>
          </p:cNvPr>
          <p:cNvSpPr txBox="1">
            <a:spLocks/>
          </p:cNvSpPr>
          <p:nvPr/>
        </p:nvSpPr>
        <p:spPr>
          <a:xfrm>
            <a:off x="2520000" y="1173163"/>
            <a:ext cx="4032000" cy="8005762"/>
          </a:xfrm>
          <a:prstGeom prst="rect">
            <a:avLst/>
          </a:prstGeom>
        </p:spPr>
        <p:txBody>
          <a:bodyPr rIns="0"/>
          <a:lstStyle/>
          <a:p>
            <a:pPr marL="92075" indent="-92075" algn="l" eaLnBrk="0" hangingPunct="0">
              <a:spcBef>
                <a:spcPts val="200"/>
              </a:spcBef>
            </a:pPr>
            <a:r>
              <a:rPr lang="en-GB" sz="900" b="0" dirty="0">
                <a:solidFill>
                  <a:schemeClr val="tx1"/>
                </a:solidFill>
                <a:latin typeface="Myriad Pro" pitchFamily="34" charset="0"/>
              </a:rPr>
              <a:t>Overall consumptions page appears</a:t>
            </a: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lvl="0" algn="l" eaLnBrk="0" hangingPunct="0">
              <a:spcBef>
                <a:spcPts val="200"/>
              </a:spcBef>
              <a:defRPr/>
            </a:pP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Visualization</a:t>
            </a:r>
            <a:r>
              <a:rPr kumimoji="0" lang="en-GB" sz="900" b="0" i="0" u="none" strike="noStrike" kern="0" cap="none" spc="0" normalizeH="0" noProof="0" dirty="0">
                <a:ln>
                  <a:noFill/>
                </a:ln>
                <a:solidFill>
                  <a:schemeClr val="tx1"/>
                </a:solidFill>
                <a:effectLst/>
                <a:uLnTx/>
                <a:uFillTx/>
                <a:latin typeface="Myriad Pro" pitchFamily="34" charset="0"/>
                <a:ea typeface="+mn-ea"/>
                <a:cs typeface="Calibri" pitchFamily="34" charset="0"/>
              </a:rPr>
              <a:t> of the Overall</a:t>
            </a:r>
            <a:r>
              <a:rPr lang="en-GB" sz="900" b="0" kern="0" dirty="0">
                <a:solidFill>
                  <a:schemeClr val="tx1"/>
                </a:solidFill>
                <a:latin typeface="Myriad Pro" pitchFamily="34" charset="0"/>
                <a:cs typeface="Calibri" pitchFamily="34" charset="0"/>
              </a:rPr>
              <a:t> </a:t>
            </a:r>
            <a:r>
              <a:rPr lang="en-US" sz="900" b="0" kern="0" dirty="0">
                <a:solidFill>
                  <a:schemeClr val="tx1"/>
                </a:solidFill>
                <a:latin typeface="Myriad Pro" pitchFamily="34" charset="0"/>
                <a:cs typeface="Calibri" pitchFamily="34" charset="0"/>
              </a:rPr>
              <a:t>Consumptions of the system on tables and on a pie chart showing:</a:t>
            </a:r>
          </a:p>
          <a:p>
            <a:pPr marL="90000" lvl="0" indent="90000" algn="l" eaLnBrk="0" hangingPunct="0">
              <a:spcBef>
                <a:spcPts val="200"/>
              </a:spcBef>
              <a:buFontTx/>
              <a:buChar char="-"/>
              <a:tabLst>
                <a:tab pos="182563" algn="l"/>
              </a:tabLst>
              <a:defRPr/>
            </a:pPr>
            <a:r>
              <a:rPr kumimoji="0" lang="en-U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consumptions subdivided per type:</a:t>
            </a:r>
            <a:br>
              <a:rPr kumimoji="0" lang="en-U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br>
            <a:r>
              <a:rPr kumimoji="0" lang="en-U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Electricity</a:t>
            </a:r>
            <a:r>
              <a:rPr kumimoji="0" lang="en-US" sz="900" b="0" i="0" u="none" strike="noStrike" kern="0" cap="none" spc="0" normalizeH="0" noProof="0" dirty="0">
                <a:ln>
                  <a:noFill/>
                </a:ln>
                <a:solidFill>
                  <a:schemeClr val="tx1"/>
                </a:solidFill>
                <a:effectLst/>
                <a:uLnTx/>
                <a:uFillTx/>
                <a:latin typeface="Myriad Pro" pitchFamily="34" charset="0"/>
                <a:ea typeface="+mn-ea"/>
                <a:cs typeface="Calibri" pitchFamily="34" charset="0"/>
              </a:rPr>
              <a:t> (blue area)</a:t>
            </a:r>
            <a:br>
              <a:rPr kumimoji="0" lang="en-US" sz="900" b="0" i="0" u="none" strike="noStrike" kern="0" cap="none" spc="0" normalizeH="0" noProof="0" dirty="0">
                <a:ln>
                  <a:noFill/>
                </a:ln>
                <a:solidFill>
                  <a:schemeClr val="tx1"/>
                </a:solidFill>
                <a:effectLst/>
                <a:uLnTx/>
                <a:uFillTx/>
                <a:latin typeface="Myriad Pro" pitchFamily="34" charset="0"/>
                <a:ea typeface="+mn-ea"/>
                <a:cs typeface="Calibri" pitchFamily="34" charset="0"/>
              </a:rPr>
            </a:br>
            <a:r>
              <a:rPr kumimoji="0" lang="en-US" sz="900" b="0" i="0" u="none" strike="noStrike" kern="0" cap="none" spc="0" normalizeH="0" noProof="0" dirty="0">
                <a:ln>
                  <a:noFill/>
                </a:ln>
                <a:solidFill>
                  <a:schemeClr val="tx1"/>
                </a:solidFill>
                <a:effectLst/>
                <a:uLnTx/>
                <a:uFillTx/>
                <a:latin typeface="Myriad Pro" pitchFamily="34" charset="0"/>
                <a:ea typeface="+mn-ea"/>
                <a:cs typeface="Calibri" pitchFamily="34" charset="0"/>
              </a:rPr>
              <a:t>	Gas (violet area)</a:t>
            </a:r>
            <a:br>
              <a:rPr kumimoji="0" lang="en-US" sz="900" b="0" i="0" u="none" strike="noStrike" kern="0" cap="none" spc="0" normalizeH="0" noProof="0" dirty="0">
                <a:ln>
                  <a:noFill/>
                </a:ln>
                <a:solidFill>
                  <a:schemeClr val="tx1"/>
                </a:solidFill>
                <a:effectLst/>
                <a:uLnTx/>
                <a:uFillTx/>
                <a:latin typeface="Myriad Pro" pitchFamily="34" charset="0"/>
                <a:ea typeface="+mn-ea"/>
                <a:cs typeface="Calibri" pitchFamily="34" charset="0"/>
              </a:rPr>
            </a:br>
            <a:r>
              <a:rPr kumimoji="0" lang="en-US" sz="900" b="0" i="0" u="none" strike="noStrike" kern="0" cap="none" spc="0" normalizeH="0" noProof="0" dirty="0">
                <a:ln>
                  <a:noFill/>
                </a:ln>
                <a:solidFill>
                  <a:schemeClr val="tx1"/>
                </a:solidFill>
                <a:effectLst/>
                <a:uLnTx/>
                <a:uFillTx/>
                <a:latin typeface="Myriad Pro" pitchFamily="34" charset="0"/>
                <a:ea typeface="+mn-ea"/>
                <a:cs typeface="Calibri" pitchFamily="34" charset="0"/>
              </a:rPr>
              <a:t>	Water (yellow area</a:t>
            </a:r>
            <a:r>
              <a:rPr kumimoji="0" lang="en-U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a:t>
            </a:r>
          </a:p>
          <a:p>
            <a:pPr marL="90000" lvl="0" indent="90000" algn="l" eaLnBrk="0" hangingPunct="0">
              <a:spcBef>
                <a:spcPts val="200"/>
              </a:spcBef>
              <a:buFontTx/>
              <a:buChar char="-"/>
              <a:defRPr/>
            </a:pPr>
            <a:r>
              <a:rPr lang="en-US" sz="900" b="0" kern="0" dirty="0">
                <a:solidFill>
                  <a:schemeClr val="tx1"/>
                </a:solidFill>
                <a:latin typeface="Myriad Pro" pitchFamily="34" charset="0"/>
                <a:cs typeface="Calibri" pitchFamily="34" charset="0"/>
              </a:rPr>
              <a:t>consumptions valued according to the measurement unit and the configured currency</a:t>
            </a:r>
            <a:endParaRPr kumimoji="0" lang="en-GB" sz="900" b="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r>
              <a:rPr lang="en-GB" sz="900" kern="0" dirty="0">
                <a:solidFill>
                  <a:schemeClr val="tx1"/>
                </a:solidFill>
                <a:latin typeface="Myriad Pro" pitchFamily="34" charset="0"/>
                <a:cs typeface="Calibri" pitchFamily="34" charset="0"/>
              </a:rPr>
              <a:t>4</a:t>
            </a:r>
            <a:r>
              <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Click “Day”, “Month” or “Year” to view the consumptions on a different time period (Day (hours) / Month (days) / Year (months))</a:t>
            </a:r>
          </a:p>
          <a:p>
            <a:pPr algn="l" eaLnBrk="0" hangingPunct="0">
              <a:spcBef>
                <a:spcPts val="200"/>
              </a:spcBef>
              <a:defRPr/>
            </a:pPr>
            <a:r>
              <a:rPr lang="en-US" sz="900" kern="0" dirty="0">
                <a:solidFill>
                  <a:srgbClr val="146BBA"/>
                </a:solidFill>
                <a:latin typeface="Myriad Pro" pitchFamily="34" charset="0"/>
                <a:cs typeface="Calibri" pitchFamily="34" charset="0"/>
              </a:rPr>
              <a:t>Note:</a:t>
            </a:r>
            <a:r>
              <a:rPr lang="en-US" sz="900" kern="0" dirty="0">
                <a:solidFill>
                  <a:srgbClr val="ED1C24"/>
                </a:solidFill>
                <a:latin typeface="Myriad Pro" pitchFamily="34" charset="0"/>
                <a:cs typeface="Calibri" pitchFamily="34" charset="0"/>
              </a:rPr>
              <a:t> </a:t>
            </a:r>
            <a:r>
              <a:rPr lang="en-US" sz="900" b="0" kern="0" dirty="0">
                <a:solidFill>
                  <a:schemeClr val="tx1"/>
                </a:solidFill>
                <a:latin typeface="Myriad Pro" pitchFamily="34" charset="0"/>
                <a:cs typeface="Calibri" pitchFamily="34" charset="0"/>
              </a:rPr>
              <a:t>in this visualization, consumption data for “virtual” devices not excluded from Total are also taken into account.</a:t>
            </a:r>
            <a:endParaRPr lang="it-IT" sz="900" kern="0" dirty="0">
              <a:solidFill>
                <a:schemeClr val="tx1"/>
              </a:solidFill>
              <a:latin typeface="Myriad Pro" pitchFamily="34" charset="0"/>
              <a:cs typeface="Calibri" pitchFamily="34" charset="0"/>
            </a:endParaRPr>
          </a:p>
        </p:txBody>
      </p:sp>
      <p:pic>
        <p:nvPicPr>
          <p:cNvPr id="17" name="Picture 2">
            <a:extLst>
              <a:ext uri="{FF2B5EF4-FFF2-40B4-BE49-F238E27FC236}">
                <a16:creationId xmlns:a16="http://schemas.microsoft.com/office/drawing/2014/main" id="{9875D033-21DC-4BBF-9D90-446AD961316F}"/>
              </a:ext>
            </a:extLst>
          </p:cNvPr>
          <p:cNvPicPr>
            <a:picLocks noChangeAspect="1" noChangeArrowheads="1"/>
          </p:cNvPicPr>
          <p:nvPr/>
        </p:nvPicPr>
        <p:blipFill>
          <a:blip r:embed="rId2" cstate="print"/>
          <a:srcRect/>
          <a:stretch>
            <a:fillRect/>
          </a:stretch>
        </p:blipFill>
        <p:spPr bwMode="auto">
          <a:xfrm>
            <a:off x="2988000" y="1440000"/>
            <a:ext cx="2753438" cy="1980000"/>
          </a:xfrm>
          <a:prstGeom prst="rect">
            <a:avLst/>
          </a:prstGeom>
          <a:noFill/>
          <a:ln w="9525">
            <a:noFill/>
            <a:miter lim="800000"/>
            <a:headEnd/>
            <a:tailEnd/>
          </a:ln>
        </p:spPr>
      </p:pic>
      <p:grpSp>
        <p:nvGrpSpPr>
          <p:cNvPr id="18" name="Gruppo 17">
            <a:extLst>
              <a:ext uri="{FF2B5EF4-FFF2-40B4-BE49-F238E27FC236}">
                <a16:creationId xmlns:a16="http://schemas.microsoft.com/office/drawing/2014/main" id="{A010F761-415A-423F-80D8-44253BB0D68F}"/>
              </a:ext>
            </a:extLst>
          </p:cNvPr>
          <p:cNvGrpSpPr/>
          <p:nvPr/>
        </p:nvGrpSpPr>
        <p:grpSpPr>
          <a:xfrm>
            <a:off x="4929983" y="1667512"/>
            <a:ext cx="569119" cy="387507"/>
            <a:chOff x="4929983" y="1667512"/>
            <a:chExt cx="569119" cy="387507"/>
          </a:xfrm>
        </p:grpSpPr>
        <p:cxnSp>
          <p:nvCxnSpPr>
            <p:cNvPr id="20" name="Connettore 1 12">
              <a:extLst>
                <a:ext uri="{FF2B5EF4-FFF2-40B4-BE49-F238E27FC236}">
                  <a16:creationId xmlns:a16="http://schemas.microsoft.com/office/drawing/2014/main" id="{083FFF18-595B-45D5-904F-9B08FDBF85DD}"/>
                </a:ext>
              </a:extLst>
            </p:cNvPr>
            <p:cNvCxnSpPr/>
            <p:nvPr/>
          </p:nvCxnSpPr>
          <p:spPr bwMode="auto">
            <a:xfrm>
              <a:off x="5213352" y="1667512"/>
              <a:ext cx="0" cy="387507"/>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cxnSp>
          <p:nvCxnSpPr>
            <p:cNvPr id="21" name="Connettore 1 13">
              <a:extLst>
                <a:ext uri="{FF2B5EF4-FFF2-40B4-BE49-F238E27FC236}">
                  <a16:creationId xmlns:a16="http://schemas.microsoft.com/office/drawing/2014/main" id="{D03EF51D-491E-4BF2-A785-712AB7CD80EB}"/>
                </a:ext>
              </a:extLst>
            </p:cNvPr>
            <p:cNvCxnSpPr/>
            <p:nvPr/>
          </p:nvCxnSpPr>
          <p:spPr bwMode="auto">
            <a:xfrm flipH="1">
              <a:off x="5215890" y="1667512"/>
              <a:ext cx="283212" cy="382744"/>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cxnSp>
          <p:nvCxnSpPr>
            <p:cNvPr id="22" name="Connettore 1 14">
              <a:extLst>
                <a:ext uri="{FF2B5EF4-FFF2-40B4-BE49-F238E27FC236}">
                  <a16:creationId xmlns:a16="http://schemas.microsoft.com/office/drawing/2014/main" id="{1717BF31-0325-4197-A2E1-4A430FF26C21}"/>
                </a:ext>
              </a:extLst>
            </p:cNvPr>
            <p:cNvCxnSpPr/>
            <p:nvPr/>
          </p:nvCxnSpPr>
          <p:spPr bwMode="auto">
            <a:xfrm>
              <a:off x="4929983" y="1667512"/>
              <a:ext cx="283526" cy="382744"/>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grpSp>
      <p:grpSp>
        <p:nvGrpSpPr>
          <p:cNvPr id="23" name="Gruppo 18">
            <a:extLst>
              <a:ext uri="{FF2B5EF4-FFF2-40B4-BE49-F238E27FC236}">
                <a16:creationId xmlns:a16="http://schemas.microsoft.com/office/drawing/2014/main" id="{7981ADC9-7087-484C-ADF0-4CE9475F358A}"/>
              </a:ext>
            </a:extLst>
          </p:cNvPr>
          <p:cNvGrpSpPr/>
          <p:nvPr/>
        </p:nvGrpSpPr>
        <p:grpSpPr>
          <a:xfrm>
            <a:off x="4968000" y="2016000"/>
            <a:ext cx="293824" cy="360000"/>
            <a:chOff x="1483200" y="4590000"/>
            <a:chExt cx="293824" cy="360000"/>
          </a:xfrm>
        </p:grpSpPr>
        <p:pic>
          <p:nvPicPr>
            <p:cNvPr id="26" name="Picture 3" descr="C:\Users\Enrico Diani\Desktop\Mano IME.png">
              <a:extLst>
                <a:ext uri="{FF2B5EF4-FFF2-40B4-BE49-F238E27FC236}">
                  <a16:creationId xmlns:a16="http://schemas.microsoft.com/office/drawing/2014/main" id="{3384107D-BB96-4DF7-B020-01D5C7C21568}"/>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27" name="CasellaDiTesto 26">
              <a:extLst>
                <a:ext uri="{FF2B5EF4-FFF2-40B4-BE49-F238E27FC236}">
                  <a16:creationId xmlns:a16="http://schemas.microsoft.com/office/drawing/2014/main" id="{CCB6BA6A-808D-453B-87D5-EF4B3C272B3B}"/>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Segnaposto contenuto 2">
            <a:extLst>
              <a:ext uri="{FF2B5EF4-FFF2-40B4-BE49-F238E27FC236}">
                <a16:creationId xmlns:a16="http://schemas.microsoft.com/office/drawing/2014/main" id="{2C6B9F71-48DD-482B-B723-B13EEA06347E}"/>
              </a:ext>
            </a:extLst>
          </p:cNvPr>
          <p:cNvSpPr txBox="1">
            <a:spLocks/>
          </p:cNvSpPr>
          <p:nvPr/>
        </p:nvSpPr>
        <p:spPr>
          <a:xfrm>
            <a:off x="2520000" y="1173163"/>
            <a:ext cx="4032250" cy="8005762"/>
          </a:xfrm>
          <a:prstGeom prst="rect">
            <a:avLst/>
          </a:prstGeom>
        </p:spPr>
        <p:txBody>
          <a:bodyPr rIns="90000"/>
          <a:lstStyle/>
          <a:p>
            <a:pPr lvl="0" algn="l" eaLnBrk="0" hangingPunct="0">
              <a:spcBef>
                <a:spcPts val="200"/>
              </a:spcBef>
              <a:defRPr/>
            </a:pPr>
            <a:r>
              <a:rPr lang="en-GB" sz="900" kern="0" dirty="0">
                <a:solidFill>
                  <a:srgbClr val="146BBA"/>
                </a:solidFill>
                <a:latin typeface="Myriad Pro" pitchFamily="34" charset="0"/>
                <a:cs typeface="Calibri" pitchFamily="34" charset="0"/>
              </a:rPr>
              <a:t>8.2.2.2</a:t>
            </a:r>
            <a:r>
              <a:rPr lang="en-GB" sz="900" kern="0" dirty="0">
                <a:solidFill>
                  <a:srgbClr val="ED1C24"/>
                </a:solidFill>
                <a:latin typeface="Myriad Pro" pitchFamily="34" charset="0"/>
                <a:cs typeface="Calibri" pitchFamily="34" charset="0"/>
              </a:rPr>
              <a:t> </a:t>
            </a:r>
            <a:r>
              <a:rPr lang="en-GB" sz="900" kern="0" dirty="0">
                <a:solidFill>
                  <a:schemeClr val="tx1"/>
                </a:solidFill>
                <a:latin typeface="Myriad Pro" pitchFamily="34" charset="0"/>
                <a:cs typeface="Calibri" pitchFamily="34" charset="0"/>
              </a:rPr>
              <a:t>Partials - Groups and load type</a:t>
            </a: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r>
              <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1.</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Click “Partials - Groups and loads”</a:t>
            </a: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U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Visualization of Partials Consumptions on histograms per  Day / Month / Year</a:t>
            </a:r>
          </a:p>
          <a:p>
            <a:pPr marL="0" marR="0" lvl="2" indent="0" algn="l" defTabSz="914400" rtl="0" eaLnBrk="1" fontAlgn="base" latinLnBrk="0" hangingPunct="1">
              <a:lnSpc>
                <a:spcPct val="100000"/>
              </a:lnSpc>
              <a:spcBef>
                <a:spcPts val="200"/>
              </a:spcBef>
              <a:spcAft>
                <a:spcPct val="0"/>
              </a:spcAft>
              <a:buClrTx/>
              <a:buSzTx/>
              <a:buFontTx/>
              <a:buNone/>
              <a:tabLst/>
              <a:defRPr/>
            </a:pPr>
            <a:r>
              <a:rPr kumimoji="0" lang="en-GB" sz="900" b="1" i="0" u="none" strike="noStrike" kern="0" cap="none" spc="0" normalizeH="0" baseline="0" noProof="0" dirty="0">
                <a:ln>
                  <a:noFill/>
                </a:ln>
                <a:solidFill>
                  <a:schemeClr val="tx1"/>
                </a:solidFill>
                <a:effectLst/>
                <a:uLnTx/>
                <a:uFillTx/>
                <a:latin typeface="Myriad Pro" pitchFamily="34" charset="0"/>
                <a:cs typeface="Calibri" pitchFamily="34" charset="0"/>
              </a:rPr>
              <a:t>2.</a:t>
            </a:r>
            <a:r>
              <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rPr>
              <a:t> Click to view the consumption of a specific Measure group or of “all groups”</a:t>
            </a:r>
          </a:p>
          <a:p>
            <a:pPr marL="0" marR="0" lvl="2" indent="0" algn="l" defTabSz="914400" rtl="0" eaLnBrk="1" fontAlgn="base" latinLnBrk="0" hangingPunct="1">
              <a:lnSpc>
                <a:spcPct val="100000"/>
              </a:lnSpc>
              <a:spcBef>
                <a:spcPts val="200"/>
              </a:spcBef>
              <a:spcAft>
                <a:spcPct val="0"/>
              </a:spcAft>
              <a:buClrTx/>
              <a:buSzTx/>
              <a:buFontTx/>
              <a:buNone/>
              <a:tabLst/>
              <a:defRPr/>
            </a:pPr>
            <a:r>
              <a:rPr kumimoji="0" lang="en-GB" sz="900" b="1" i="0" u="none" strike="noStrike" kern="0" cap="none" spc="0" normalizeH="0" baseline="0" noProof="0" dirty="0">
                <a:ln>
                  <a:noFill/>
                </a:ln>
                <a:solidFill>
                  <a:schemeClr val="tx1"/>
                </a:solidFill>
                <a:effectLst/>
                <a:uLnTx/>
                <a:uFillTx/>
                <a:latin typeface="Myriad Pro" pitchFamily="34" charset="0"/>
                <a:cs typeface="Calibri" pitchFamily="34" charset="0"/>
              </a:rPr>
              <a:t>3.</a:t>
            </a:r>
            <a:r>
              <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rPr>
              <a:t> Click to view the consumption of a specific Load (ex. Ventilation, Water, Gas, …) or of “All electricity loads”</a:t>
            </a:r>
          </a:p>
          <a:p>
            <a:pPr marL="0" lvl="2" algn="l">
              <a:spcBef>
                <a:spcPts val="200"/>
              </a:spcBef>
              <a:defRPr/>
            </a:pPr>
            <a:r>
              <a:rPr lang="en-US" sz="900" kern="0" dirty="0">
                <a:solidFill>
                  <a:srgbClr val="146BBA"/>
                </a:solidFill>
                <a:latin typeface="Myriad Pro" pitchFamily="34" charset="0"/>
                <a:cs typeface="Calibri" pitchFamily="34" charset="0"/>
              </a:rPr>
              <a:t>Note:</a:t>
            </a:r>
            <a:r>
              <a:rPr lang="en-US" sz="900" b="0" kern="0" dirty="0">
                <a:solidFill>
                  <a:schemeClr val="tx1"/>
                </a:solidFill>
                <a:latin typeface="Myriad Pro" pitchFamily="34" charset="0"/>
                <a:cs typeface="Calibri" pitchFamily="34" charset="0"/>
              </a:rPr>
              <a:t> in this visualization, consumption data of “virtual” devices according to the Loads and/or the assigned Measure Groups are also taken into account.</a:t>
            </a:r>
            <a:endParaRPr lang="it-IT" sz="900" kern="0" dirty="0">
              <a:solidFill>
                <a:schemeClr val="tx1"/>
              </a:solidFill>
              <a:latin typeface="Myriad Pro" pitchFamily="34" charset="0"/>
              <a:cs typeface="Calibri" pitchFamily="34" charset="0"/>
            </a:endParaRPr>
          </a:p>
        </p:txBody>
      </p:sp>
      <p:pic>
        <p:nvPicPr>
          <p:cNvPr id="43" name="Immagine 42">
            <a:extLst>
              <a:ext uri="{FF2B5EF4-FFF2-40B4-BE49-F238E27FC236}">
                <a16:creationId xmlns:a16="http://schemas.microsoft.com/office/drawing/2014/main" id="{6950F735-CCF9-471F-B0F0-2B345B471AAC}"/>
              </a:ext>
            </a:extLst>
          </p:cNvPr>
          <p:cNvPicPr>
            <a:picLocks noChangeAspect="1"/>
          </p:cNvPicPr>
          <p:nvPr/>
        </p:nvPicPr>
        <p:blipFill>
          <a:blip r:embed="rId2"/>
          <a:stretch>
            <a:fillRect/>
          </a:stretch>
        </p:blipFill>
        <p:spPr>
          <a:xfrm>
            <a:off x="2988000" y="3744000"/>
            <a:ext cx="2753437" cy="1980000"/>
          </a:xfrm>
          <a:prstGeom prst="rect">
            <a:avLst/>
          </a:prstGeom>
        </p:spPr>
      </p:pic>
      <p:grpSp>
        <p:nvGrpSpPr>
          <p:cNvPr id="44" name="Gruppo 43">
            <a:extLst>
              <a:ext uri="{FF2B5EF4-FFF2-40B4-BE49-F238E27FC236}">
                <a16:creationId xmlns:a16="http://schemas.microsoft.com/office/drawing/2014/main" id="{0AA3F3DF-22CD-4286-867B-B90D41B2450D}"/>
              </a:ext>
            </a:extLst>
          </p:cNvPr>
          <p:cNvGrpSpPr/>
          <p:nvPr/>
        </p:nvGrpSpPr>
        <p:grpSpPr>
          <a:xfrm>
            <a:off x="3528000" y="4176000"/>
            <a:ext cx="293824" cy="360000"/>
            <a:chOff x="1483200" y="4590000"/>
            <a:chExt cx="293824" cy="360000"/>
          </a:xfrm>
        </p:grpSpPr>
        <p:pic>
          <p:nvPicPr>
            <p:cNvPr id="45" name="Picture 3" descr="C:\Users\Enrico Diani\Desktop\Mano IME.png">
              <a:extLst>
                <a:ext uri="{FF2B5EF4-FFF2-40B4-BE49-F238E27FC236}">
                  <a16:creationId xmlns:a16="http://schemas.microsoft.com/office/drawing/2014/main" id="{EED55C4D-57F9-4F3A-B211-45E0CBA9F7CC}"/>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46" name="CasellaDiTesto 45">
              <a:extLst>
                <a:ext uri="{FF2B5EF4-FFF2-40B4-BE49-F238E27FC236}">
                  <a16:creationId xmlns:a16="http://schemas.microsoft.com/office/drawing/2014/main" id="{03CDDBEC-95BC-4033-A812-58D04758ED34}"/>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47" name="Gruppo 18">
            <a:extLst>
              <a:ext uri="{FF2B5EF4-FFF2-40B4-BE49-F238E27FC236}">
                <a16:creationId xmlns:a16="http://schemas.microsoft.com/office/drawing/2014/main" id="{E795D846-7B14-4023-93B4-D4200BA41FA4}"/>
              </a:ext>
            </a:extLst>
          </p:cNvPr>
          <p:cNvGrpSpPr/>
          <p:nvPr/>
        </p:nvGrpSpPr>
        <p:grpSpPr>
          <a:xfrm>
            <a:off x="2988000" y="4428000"/>
            <a:ext cx="293824" cy="360000"/>
            <a:chOff x="1483200" y="4590000"/>
            <a:chExt cx="293824" cy="360000"/>
          </a:xfrm>
        </p:grpSpPr>
        <p:pic>
          <p:nvPicPr>
            <p:cNvPr id="48" name="Picture 3" descr="C:\Users\Enrico Diani\Desktop\Mano IME.png">
              <a:extLst>
                <a:ext uri="{FF2B5EF4-FFF2-40B4-BE49-F238E27FC236}">
                  <a16:creationId xmlns:a16="http://schemas.microsoft.com/office/drawing/2014/main" id="{42473ED2-5121-41A9-85DF-E19B0AFB4CBC}"/>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49" name="CasellaDiTesto 48">
              <a:extLst>
                <a:ext uri="{FF2B5EF4-FFF2-40B4-BE49-F238E27FC236}">
                  <a16:creationId xmlns:a16="http://schemas.microsoft.com/office/drawing/2014/main" id="{A551BFDE-FD14-4DFF-90EC-AB258023F578}"/>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pic>
        <p:nvPicPr>
          <p:cNvPr id="14" name="Immagine 13">
            <a:extLst>
              <a:ext uri="{FF2B5EF4-FFF2-40B4-BE49-F238E27FC236}">
                <a16:creationId xmlns:a16="http://schemas.microsoft.com/office/drawing/2014/main" id="{3C55BB1D-FEC2-49F3-8E41-909B48E2B89E}"/>
              </a:ext>
            </a:extLst>
          </p:cNvPr>
          <p:cNvPicPr>
            <a:picLocks noChangeAspect="1"/>
          </p:cNvPicPr>
          <p:nvPr/>
        </p:nvPicPr>
        <p:blipFill>
          <a:blip r:embed="rId4"/>
          <a:stretch>
            <a:fillRect/>
          </a:stretch>
        </p:blipFill>
        <p:spPr>
          <a:xfrm>
            <a:off x="2988000" y="1440000"/>
            <a:ext cx="2753437" cy="1980000"/>
          </a:xfrm>
          <a:prstGeom prst="rect">
            <a:avLst/>
          </a:prstGeom>
        </p:spPr>
      </p:pic>
      <p:grpSp>
        <p:nvGrpSpPr>
          <p:cNvPr id="40" name="Gruppo 39">
            <a:extLst>
              <a:ext uri="{FF2B5EF4-FFF2-40B4-BE49-F238E27FC236}">
                <a16:creationId xmlns:a16="http://schemas.microsoft.com/office/drawing/2014/main" id="{E4724F0D-E043-4326-8453-C2F367C385AE}"/>
              </a:ext>
            </a:extLst>
          </p:cNvPr>
          <p:cNvGrpSpPr/>
          <p:nvPr/>
        </p:nvGrpSpPr>
        <p:grpSpPr>
          <a:xfrm>
            <a:off x="4068000" y="2124000"/>
            <a:ext cx="293824" cy="360000"/>
            <a:chOff x="1483200" y="4590000"/>
            <a:chExt cx="293824" cy="360000"/>
          </a:xfrm>
        </p:grpSpPr>
        <p:pic>
          <p:nvPicPr>
            <p:cNvPr id="41" name="Picture 3" descr="C:\Users\Enrico Diani\Desktop\Mano IME.png">
              <a:extLst>
                <a:ext uri="{FF2B5EF4-FFF2-40B4-BE49-F238E27FC236}">
                  <a16:creationId xmlns:a16="http://schemas.microsoft.com/office/drawing/2014/main" id="{8B47E85A-04D3-4BD7-B9C5-1C30DD1CEC1A}"/>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42" name="CasellaDiTesto 41">
              <a:extLst>
                <a:ext uri="{FF2B5EF4-FFF2-40B4-BE49-F238E27FC236}">
                  <a16:creationId xmlns:a16="http://schemas.microsoft.com/office/drawing/2014/main" id="{6514EC91-FD28-420F-848D-0558D2E7D009}"/>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Segnaposto contenuto 2">
            <a:extLst>
              <a:ext uri="{FF2B5EF4-FFF2-40B4-BE49-F238E27FC236}">
                <a16:creationId xmlns:a16="http://schemas.microsoft.com/office/drawing/2014/main" id="{715FA1D9-03E4-4046-B612-94D54543995C}"/>
              </a:ext>
            </a:extLst>
          </p:cNvPr>
          <p:cNvSpPr txBox="1">
            <a:spLocks/>
          </p:cNvSpPr>
          <p:nvPr/>
        </p:nvSpPr>
        <p:spPr>
          <a:xfrm>
            <a:off x="2520000" y="1173163"/>
            <a:ext cx="4032250" cy="8005762"/>
          </a:xfrm>
          <a:prstGeom prst="rect">
            <a:avLst/>
          </a:prstGeom>
        </p:spPr>
        <p:txBody>
          <a:bodyPr/>
          <a:lstStyle/>
          <a:p>
            <a:pPr lvl="0" algn="l" eaLnBrk="0" hangingPunct="0">
              <a:spcBef>
                <a:spcPts val="200"/>
              </a:spcBef>
              <a:defRPr/>
            </a:pPr>
            <a:r>
              <a:rPr lang="it-IT" sz="900" kern="0" dirty="0">
                <a:solidFill>
                  <a:srgbClr val="146BBA"/>
                </a:solidFill>
                <a:latin typeface="Myriad Pro" pitchFamily="34" charset="0"/>
                <a:cs typeface="Calibri" pitchFamily="34" charset="0"/>
              </a:rPr>
              <a:t>8.2.2.3</a:t>
            </a:r>
            <a:r>
              <a:rPr lang="it-IT" sz="900" kern="0" dirty="0">
                <a:solidFill>
                  <a:schemeClr val="tx1"/>
                </a:solidFill>
                <a:latin typeface="Myriad Pro" pitchFamily="34" charset="0"/>
                <a:cs typeface="Calibri" pitchFamily="34" charset="0"/>
              </a:rPr>
              <a:t> Compare</a:t>
            </a: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r>
              <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1.</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Click “Compare”</a:t>
            </a: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1" indent="0" algn="l" defTabSz="914400" rtl="0" eaLnBrk="0" fontAlgn="base" latinLnBrk="0" hangingPunct="0">
              <a:lnSpc>
                <a:spcPct val="100000"/>
              </a:lnSpc>
              <a:spcBef>
                <a:spcPts val="200"/>
              </a:spcBef>
              <a:spcAft>
                <a:spcPct val="0"/>
              </a:spcAft>
              <a:buClrTx/>
              <a:buSzTx/>
              <a:buFontTx/>
              <a:buNone/>
              <a:tabLst/>
              <a:defRPr/>
            </a:pPr>
            <a:r>
              <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rPr>
              <a:t>Comparison of the Consumptions between two Devices.</a:t>
            </a:r>
          </a:p>
          <a:p>
            <a:pPr marL="0" lvl="2" algn="l">
              <a:spcBef>
                <a:spcPts val="200"/>
              </a:spcBef>
              <a:defRPr/>
            </a:pPr>
            <a:r>
              <a:rPr kumimoji="0" lang="en-GB" sz="900" b="1" i="0" u="none" strike="noStrike" kern="0" cap="none" spc="0" normalizeH="0" baseline="0" noProof="0" dirty="0">
                <a:ln>
                  <a:noFill/>
                </a:ln>
                <a:solidFill>
                  <a:schemeClr val="tx1"/>
                </a:solidFill>
                <a:effectLst/>
                <a:uLnTx/>
                <a:uFillTx/>
                <a:latin typeface="Myriad Pro" pitchFamily="34" charset="0"/>
                <a:cs typeface="Calibri" pitchFamily="34" charset="0"/>
              </a:rPr>
              <a:t>2.</a:t>
            </a:r>
            <a:r>
              <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rPr>
              <a:t> Click to select </a:t>
            </a:r>
            <a:r>
              <a:rPr lang="en-GB" sz="900" b="0" kern="0" dirty="0">
                <a:solidFill>
                  <a:schemeClr val="tx1"/>
                </a:solidFill>
                <a:latin typeface="Myriad Pro" pitchFamily="34" charset="0"/>
                <a:cs typeface="Calibri" pitchFamily="34" charset="0"/>
              </a:rPr>
              <a:t>the two “physical” or “virtual” Devices to compare</a:t>
            </a: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0" marR="0" lvl="2" indent="0" algn="l" defTabSz="914400" rtl="0" eaLnBrk="1" fontAlgn="base" latinLnBrk="0" hangingPunct="1">
              <a:lnSpc>
                <a:spcPct val="100000"/>
              </a:lnSpc>
              <a:spcBef>
                <a:spcPts val="200"/>
              </a:spcBef>
              <a:spcAft>
                <a:spcPct val="0"/>
              </a:spcAft>
              <a:buClrTx/>
              <a:buSzTx/>
              <a:buFontTx/>
              <a:buNone/>
              <a:tabLst/>
              <a:defRPr/>
            </a:pPr>
            <a:r>
              <a:rPr kumimoji="0" lang="en-GB" sz="900" i="0" u="none" strike="noStrike" kern="0" cap="none" spc="0" normalizeH="0" baseline="0" noProof="0" dirty="0">
                <a:ln>
                  <a:noFill/>
                </a:ln>
                <a:solidFill>
                  <a:srgbClr val="146BBA"/>
                </a:solidFill>
                <a:effectLst/>
                <a:uLnTx/>
                <a:uFillTx/>
                <a:latin typeface="Myriad Pro" pitchFamily="34" charset="0"/>
                <a:cs typeface="Calibri" pitchFamily="34" charset="0"/>
              </a:rPr>
              <a:t>Note:</a:t>
            </a:r>
            <a:r>
              <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rPr>
              <a:t> </a:t>
            </a:r>
            <a:r>
              <a:rPr kumimoji="0" lang="en-US" sz="900" b="0" i="0" u="none" strike="noStrike" kern="0" cap="none" spc="0" normalizeH="0" baseline="0" noProof="0" dirty="0">
                <a:ln>
                  <a:noFill/>
                </a:ln>
                <a:solidFill>
                  <a:schemeClr val="tx1"/>
                </a:solidFill>
                <a:effectLst/>
                <a:uLnTx/>
                <a:uFillTx/>
                <a:latin typeface="Myriad Pro" pitchFamily="34" charset="0"/>
                <a:cs typeface="Calibri" pitchFamily="34" charset="0"/>
              </a:rPr>
              <a:t>Selecting two non homogeneous Devices (ex Electricity and Gas), comparison is evaluated only according to the currency (EUR or other currency) and not according to the measurement units.</a:t>
            </a:r>
            <a:br>
              <a:rPr kumimoji="0" lang="en-US" sz="900" b="0" i="0" u="none" strike="noStrike" kern="0" cap="none" spc="0" normalizeH="0" baseline="0" noProof="0" dirty="0">
                <a:ln>
                  <a:noFill/>
                </a:ln>
                <a:solidFill>
                  <a:schemeClr val="tx1"/>
                </a:solidFill>
                <a:effectLst/>
                <a:uLnTx/>
                <a:uFillTx/>
                <a:latin typeface="Myriad Pro" pitchFamily="34" charset="0"/>
                <a:cs typeface="Calibri" pitchFamily="34" charset="0"/>
              </a:rPr>
            </a:br>
            <a:r>
              <a:rPr kumimoji="0" lang="en-US" sz="900" b="0" i="0" u="none" strike="noStrike" kern="0" cap="none" spc="0" normalizeH="0" baseline="0" noProof="0" dirty="0">
                <a:ln>
                  <a:noFill/>
                </a:ln>
                <a:solidFill>
                  <a:schemeClr val="tx1"/>
                </a:solidFill>
                <a:effectLst/>
                <a:uLnTx/>
                <a:uFillTx/>
                <a:latin typeface="Myriad Pro" pitchFamily="34" charset="0"/>
                <a:cs typeface="Calibri" pitchFamily="34" charset="0"/>
              </a:rPr>
              <a:t>It is not possible to compare kWh of energy and “Equivalent kWh of gas.</a:t>
            </a:r>
            <a:endPar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0" marR="0" lvl="2" indent="0" algn="l" defTabSz="914400" rtl="0" eaLnBrk="1" fontAlgn="base" latinLnBrk="0" hangingPunct="1">
              <a:lnSpc>
                <a:spcPct val="100000"/>
              </a:lnSpc>
              <a:spcBef>
                <a:spcPts val="200"/>
              </a:spcBef>
              <a:spcAft>
                <a:spcPct val="0"/>
              </a:spcAft>
              <a:buClrTx/>
              <a:buSzTx/>
              <a:buFontTx/>
              <a:buNone/>
              <a:tabLst/>
              <a:defRPr/>
            </a:pPr>
            <a:r>
              <a:rPr kumimoji="0" lang="en-GB" sz="900" b="1" i="0" u="none" strike="noStrike" kern="0" cap="none" spc="0" normalizeH="0" baseline="0" noProof="0" dirty="0">
                <a:ln>
                  <a:noFill/>
                </a:ln>
                <a:solidFill>
                  <a:schemeClr val="tx1"/>
                </a:solidFill>
                <a:effectLst/>
                <a:uLnTx/>
                <a:uFillTx/>
                <a:latin typeface="Myriad Pro" pitchFamily="34" charset="0"/>
                <a:cs typeface="Calibri" pitchFamily="34" charset="0"/>
              </a:rPr>
              <a:t>3.</a:t>
            </a:r>
            <a:r>
              <a:rPr kumimoji="0" lang="en-GB" sz="900" b="0" i="0" u="none" strike="noStrike" kern="0" cap="none" spc="0" normalizeH="0" baseline="0" noProof="0" dirty="0">
                <a:ln>
                  <a:noFill/>
                </a:ln>
                <a:solidFill>
                  <a:schemeClr val="tx1"/>
                </a:solidFill>
                <a:effectLst/>
                <a:uLnTx/>
                <a:uFillTx/>
                <a:latin typeface="Myriad Pro" pitchFamily="34" charset="0"/>
                <a:cs typeface="Calibri" pitchFamily="34" charset="0"/>
              </a:rPr>
              <a:t> Click “Total” or “Details” to view the Total or Detailed comparison between the two selected Devices</a:t>
            </a:r>
            <a:endParaRPr kumimoji="0" lang="en-US"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4.</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Click “Day”, “Month” or “Year” to view the consumptions on a different time period (Day (hours) / Month (days) / Year (months))</a:t>
            </a: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Char char="•"/>
              <a:tabLst/>
              <a:defRPr/>
            </a:pP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Char char="•"/>
              <a:tabLst/>
              <a:defRPr/>
            </a:pP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Char char="•"/>
              <a:tabLst/>
              <a:defRPr/>
            </a:pP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Char char="•"/>
              <a:tabLst/>
              <a:defRPr/>
            </a:pP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p:txBody>
      </p:sp>
      <p:pic>
        <p:nvPicPr>
          <p:cNvPr id="53" name="Picture 2">
            <a:extLst>
              <a:ext uri="{FF2B5EF4-FFF2-40B4-BE49-F238E27FC236}">
                <a16:creationId xmlns:a16="http://schemas.microsoft.com/office/drawing/2014/main" id="{149B1E6F-8F38-49BA-8492-52367F92CA0D}"/>
              </a:ext>
            </a:extLst>
          </p:cNvPr>
          <p:cNvPicPr>
            <a:picLocks noChangeAspect="1" noChangeArrowheads="1"/>
          </p:cNvPicPr>
          <p:nvPr/>
        </p:nvPicPr>
        <p:blipFill>
          <a:blip r:embed="rId2" cstate="print"/>
          <a:srcRect/>
          <a:stretch>
            <a:fillRect/>
          </a:stretch>
        </p:blipFill>
        <p:spPr bwMode="auto">
          <a:xfrm>
            <a:off x="2988000" y="3744000"/>
            <a:ext cx="2753438" cy="1980000"/>
          </a:xfrm>
          <a:prstGeom prst="rect">
            <a:avLst/>
          </a:prstGeom>
          <a:noFill/>
          <a:ln w="9525">
            <a:noFill/>
            <a:miter lim="800000"/>
            <a:headEnd/>
            <a:tailEnd/>
          </a:ln>
        </p:spPr>
      </p:pic>
      <p:grpSp>
        <p:nvGrpSpPr>
          <p:cNvPr id="54" name="Gruppo 53">
            <a:extLst>
              <a:ext uri="{FF2B5EF4-FFF2-40B4-BE49-F238E27FC236}">
                <a16:creationId xmlns:a16="http://schemas.microsoft.com/office/drawing/2014/main" id="{E7CBB58C-27E5-4380-B87E-288F2A2EBF0D}"/>
              </a:ext>
            </a:extLst>
          </p:cNvPr>
          <p:cNvGrpSpPr/>
          <p:nvPr/>
        </p:nvGrpSpPr>
        <p:grpSpPr>
          <a:xfrm>
            <a:off x="4086000" y="4212000"/>
            <a:ext cx="590545" cy="197644"/>
            <a:chOff x="4090988" y="4198152"/>
            <a:chExt cx="590545" cy="197644"/>
          </a:xfrm>
        </p:grpSpPr>
        <p:cxnSp>
          <p:nvCxnSpPr>
            <p:cNvPr id="55" name="Connettore 1 52">
              <a:extLst>
                <a:ext uri="{FF2B5EF4-FFF2-40B4-BE49-F238E27FC236}">
                  <a16:creationId xmlns:a16="http://schemas.microsoft.com/office/drawing/2014/main" id="{5D883958-6DCC-46EC-A75A-A997C8B5384A}"/>
                </a:ext>
              </a:extLst>
            </p:cNvPr>
            <p:cNvCxnSpPr/>
            <p:nvPr/>
          </p:nvCxnSpPr>
          <p:spPr bwMode="auto">
            <a:xfrm>
              <a:off x="4090988" y="4198152"/>
              <a:ext cx="300033" cy="197644"/>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cxnSp>
          <p:nvCxnSpPr>
            <p:cNvPr id="56" name="Connettore 1 53">
              <a:extLst>
                <a:ext uri="{FF2B5EF4-FFF2-40B4-BE49-F238E27FC236}">
                  <a16:creationId xmlns:a16="http://schemas.microsoft.com/office/drawing/2014/main" id="{6D115BB1-ACD9-40F7-BF99-14FC3CD586CE}"/>
                </a:ext>
              </a:extLst>
            </p:cNvPr>
            <p:cNvCxnSpPr/>
            <p:nvPr/>
          </p:nvCxnSpPr>
          <p:spPr bwMode="auto">
            <a:xfrm flipH="1">
              <a:off x="4381500" y="4198152"/>
              <a:ext cx="300033" cy="197644"/>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grpSp>
      <p:grpSp>
        <p:nvGrpSpPr>
          <p:cNvPr id="57" name="Gruppo 56">
            <a:extLst>
              <a:ext uri="{FF2B5EF4-FFF2-40B4-BE49-F238E27FC236}">
                <a16:creationId xmlns:a16="http://schemas.microsoft.com/office/drawing/2014/main" id="{AC9322FD-922C-4798-AA1B-E3C2BBA133A8}"/>
              </a:ext>
            </a:extLst>
          </p:cNvPr>
          <p:cNvGrpSpPr/>
          <p:nvPr/>
        </p:nvGrpSpPr>
        <p:grpSpPr>
          <a:xfrm>
            <a:off x="4914743" y="3947162"/>
            <a:ext cx="569119" cy="387507"/>
            <a:chOff x="4914743" y="3947162"/>
            <a:chExt cx="569119" cy="387507"/>
          </a:xfrm>
        </p:grpSpPr>
        <p:cxnSp>
          <p:nvCxnSpPr>
            <p:cNvPr id="58" name="Connettore 1 55">
              <a:extLst>
                <a:ext uri="{FF2B5EF4-FFF2-40B4-BE49-F238E27FC236}">
                  <a16:creationId xmlns:a16="http://schemas.microsoft.com/office/drawing/2014/main" id="{C95A37AE-4EF6-48C1-938F-42D38A140F29}"/>
                </a:ext>
              </a:extLst>
            </p:cNvPr>
            <p:cNvCxnSpPr/>
            <p:nvPr/>
          </p:nvCxnSpPr>
          <p:spPr bwMode="auto">
            <a:xfrm>
              <a:off x="5198112" y="3947162"/>
              <a:ext cx="0" cy="387507"/>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cxnSp>
          <p:nvCxnSpPr>
            <p:cNvPr id="59" name="Connettore 1 56">
              <a:extLst>
                <a:ext uri="{FF2B5EF4-FFF2-40B4-BE49-F238E27FC236}">
                  <a16:creationId xmlns:a16="http://schemas.microsoft.com/office/drawing/2014/main" id="{D822F60C-51D5-494D-AA3F-D116C99114DD}"/>
                </a:ext>
              </a:extLst>
            </p:cNvPr>
            <p:cNvCxnSpPr/>
            <p:nvPr/>
          </p:nvCxnSpPr>
          <p:spPr bwMode="auto">
            <a:xfrm flipH="1">
              <a:off x="5200650" y="3947162"/>
              <a:ext cx="283212" cy="382744"/>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cxnSp>
          <p:nvCxnSpPr>
            <p:cNvPr id="60" name="Connettore 1 57">
              <a:extLst>
                <a:ext uri="{FF2B5EF4-FFF2-40B4-BE49-F238E27FC236}">
                  <a16:creationId xmlns:a16="http://schemas.microsoft.com/office/drawing/2014/main" id="{1BCC994F-84DF-4E2E-9B6F-F4306DB374C4}"/>
                </a:ext>
              </a:extLst>
            </p:cNvPr>
            <p:cNvCxnSpPr/>
            <p:nvPr/>
          </p:nvCxnSpPr>
          <p:spPr bwMode="auto">
            <a:xfrm>
              <a:off x="4914743" y="3947162"/>
              <a:ext cx="283526" cy="382744"/>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grpSp>
      <p:grpSp>
        <p:nvGrpSpPr>
          <p:cNvPr id="61" name="Gruppo 60">
            <a:extLst>
              <a:ext uri="{FF2B5EF4-FFF2-40B4-BE49-F238E27FC236}">
                <a16:creationId xmlns:a16="http://schemas.microsoft.com/office/drawing/2014/main" id="{58FFC1A2-0587-4416-BD57-7F2D05D27D55}"/>
              </a:ext>
            </a:extLst>
          </p:cNvPr>
          <p:cNvGrpSpPr/>
          <p:nvPr/>
        </p:nvGrpSpPr>
        <p:grpSpPr>
          <a:xfrm>
            <a:off x="3159919" y="3948113"/>
            <a:ext cx="280987" cy="184150"/>
            <a:chOff x="3159919" y="3948113"/>
            <a:chExt cx="280987" cy="184150"/>
          </a:xfrm>
        </p:grpSpPr>
        <p:cxnSp>
          <p:nvCxnSpPr>
            <p:cNvPr id="62" name="Connettore 1 59">
              <a:extLst>
                <a:ext uri="{FF2B5EF4-FFF2-40B4-BE49-F238E27FC236}">
                  <a16:creationId xmlns:a16="http://schemas.microsoft.com/office/drawing/2014/main" id="{0D44C65D-9DAB-482F-B93F-26C40FA61682}"/>
                </a:ext>
              </a:extLst>
            </p:cNvPr>
            <p:cNvCxnSpPr/>
            <p:nvPr/>
          </p:nvCxnSpPr>
          <p:spPr bwMode="auto">
            <a:xfrm>
              <a:off x="3159919" y="3948113"/>
              <a:ext cx="135727" cy="184150"/>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cxnSp>
          <p:nvCxnSpPr>
            <p:cNvPr id="63" name="Connettore 1 60">
              <a:extLst>
                <a:ext uri="{FF2B5EF4-FFF2-40B4-BE49-F238E27FC236}">
                  <a16:creationId xmlns:a16="http://schemas.microsoft.com/office/drawing/2014/main" id="{6DC916B7-3C78-4144-B7F0-7D6D2CBBEBF6}"/>
                </a:ext>
              </a:extLst>
            </p:cNvPr>
            <p:cNvCxnSpPr/>
            <p:nvPr/>
          </p:nvCxnSpPr>
          <p:spPr bwMode="auto">
            <a:xfrm flipH="1">
              <a:off x="3286126" y="3952875"/>
              <a:ext cx="154780" cy="179388"/>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grpSp>
      <p:grpSp>
        <p:nvGrpSpPr>
          <p:cNvPr id="67" name="Gruppo 18">
            <a:extLst>
              <a:ext uri="{FF2B5EF4-FFF2-40B4-BE49-F238E27FC236}">
                <a16:creationId xmlns:a16="http://schemas.microsoft.com/office/drawing/2014/main" id="{E6E6C520-47AF-48EE-8F33-2E583AB18696}"/>
              </a:ext>
            </a:extLst>
          </p:cNvPr>
          <p:cNvGrpSpPr/>
          <p:nvPr/>
        </p:nvGrpSpPr>
        <p:grpSpPr>
          <a:xfrm>
            <a:off x="4950000" y="4320000"/>
            <a:ext cx="293824" cy="360000"/>
            <a:chOff x="1483200" y="4590000"/>
            <a:chExt cx="293824" cy="360000"/>
          </a:xfrm>
        </p:grpSpPr>
        <p:pic>
          <p:nvPicPr>
            <p:cNvPr id="68" name="Picture 3" descr="C:\Users\Enrico Diani\Desktop\Mano IME.png">
              <a:extLst>
                <a:ext uri="{FF2B5EF4-FFF2-40B4-BE49-F238E27FC236}">
                  <a16:creationId xmlns:a16="http://schemas.microsoft.com/office/drawing/2014/main" id="{29745A19-51AC-4D3E-8A9D-691BF72DF241}"/>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69" name="CasellaDiTesto 68">
              <a:extLst>
                <a:ext uri="{FF2B5EF4-FFF2-40B4-BE49-F238E27FC236}">
                  <a16:creationId xmlns:a16="http://schemas.microsoft.com/office/drawing/2014/main" id="{0CB2B2E3-BFD0-424E-B142-B1B3E18BD160}"/>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70" name="Gruppo 18">
            <a:extLst>
              <a:ext uri="{FF2B5EF4-FFF2-40B4-BE49-F238E27FC236}">
                <a16:creationId xmlns:a16="http://schemas.microsoft.com/office/drawing/2014/main" id="{63D74C5F-9AFB-44CC-87AC-BE8F1EB255D5}"/>
              </a:ext>
            </a:extLst>
          </p:cNvPr>
          <p:cNvGrpSpPr/>
          <p:nvPr/>
        </p:nvGrpSpPr>
        <p:grpSpPr>
          <a:xfrm>
            <a:off x="4139007" y="4392000"/>
            <a:ext cx="293824" cy="360000"/>
            <a:chOff x="1483200" y="4590000"/>
            <a:chExt cx="293824" cy="360000"/>
          </a:xfrm>
        </p:grpSpPr>
        <p:pic>
          <p:nvPicPr>
            <p:cNvPr id="71" name="Picture 3" descr="C:\Users\Enrico Diani\Desktop\Mano IME.png">
              <a:extLst>
                <a:ext uri="{FF2B5EF4-FFF2-40B4-BE49-F238E27FC236}">
                  <a16:creationId xmlns:a16="http://schemas.microsoft.com/office/drawing/2014/main" id="{43347781-3151-42A7-8247-C552CF4B6B1A}"/>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72" name="CasellaDiTesto 71">
              <a:extLst>
                <a:ext uri="{FF2B5EF4-FFF2-40B4-BE49-F238E27FC236}">
                  <a16:creationId xmlns:a16="http://schemas.microsoft.com/office/drawing/2014/main" id="{CFE2762C-8DF6-483C-ADF0-A083994DB59D}"/>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73" name="Gruppo 18">
            <a:extLst>
              <a:ext uri="{FF2B5EF4-FFF2-40B4-BE49-F238E27FC236}">
                <a16:creationId xmlns:a16="http://schemas.microsoft.com/office/drawing/2014/main" id="{B5600614-1EDB-4128-9522-3D3E7C2360D8}"/>
              </a:ext>
            </a:extLst>
          </p:cNvPr>
          <p:cNvGrpSpPr/>
          <p:nvPr/>
        </p:nvGrpSpPr>
        <p:grpSpPr>
          <a:xfrm>
            <a:off x="3042000" y="4104000"/>
            <a:ext cx="293824" cy="360000"/>
            <a:chOff x="1483200" y="4590000"/>
            <a:chExt cx="293824" cy="360000"/>
          </a:xfrm>
        </p:grpSpPr>
        <p:pic>
          <p:nvPicPr>
            <p:cNvPr id="75" name="Picture 3" descr="C:\Users\Enrico Diani\Desktop\Mano IME.png">
              <a:extLst>
                <a:ext uri="{FF2B5EF4-FFF2-40B4-BE49-F238E27FC236}">
                  <a16:creationId xmlns:a16="http://schemas.microsoft.com/office/drawing/2014/main" id="{D10134CA-17DB-4221-A02A-BEF50502E664}"/>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76" name="CasellaDiTesto 75">
              <a:extLst>
                <a:ext uri="{FF2B5EF4-FFF2-40B4-BE49-F238E27FC236}">
                  <a16:creationId xmlns:a16="http://schemas.microsoft.com/office/drawing/2014/main" id="{1A2F422B-4393-4D6A-BB85-BBD8E5158657}"/>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pic>
        <p:nvPicPr>
          <p:cNvPr id="27" name="Immagine 26">
            <a:extLst>
              <a:ext uri="{FF2B5EF4-FFF2-40B4-BE49-F238E27FC236}">
                <a16:creationId xmlns:a16="http://schemas.microsoft.com/office/drawing/2014/main" id="{A3D15651-A224-4289-B16B-5FA722660719}"/>
              </a:ext>
            </a:extLst>
          </p:cNvPr>
          <p:cNvPicPr>
            <a:picLocks noChangeAspect="1"/>
          </p:cNvPicPr>
          <p:nvPr/>
        </p:nvPicPr>
        <p:blipFill>
          <a:blip r:embed="rId4"/>
          <a:stretch>
            <a:fillRect/>
          </a:stretch>
        </p:blipFill>
        <p:spPr>
          <a:xfrm>
            <a:off x="2988000" y="1440000"/>
            <a:ext cx="2753437" cy="1980000"/>
          </a:xfrm>
          <a:prstGeom prst="rect">
            <a:avLst/>
          </a:prstGeom>
        </p:spPr>
      </p:pic>
      <p:grpSp>
        <p:nvGrpSpPr>
          <p:cNvPr id="64" name="Gruppo 63">
            <a:extLst>
              <a:ext uri="{FF2B5EF4-FFF2-40B4-BE49-F238E27FC236}">
                <a16:creationId xmlns:a16="http://schemas.microsoft.com/office/drawing/2014/main" id="{E6518CB4-98CE-469D-AEA7-A7A71B870E09}"/>
              </a:ext>
            </a:extLst>
          </p:cNvPr>
          <p:cNvGrpSpPr/>
          <p:nvPr/>
        </p:nvGrpSpPr>
        <p:grpSpPr>
          <a:xfrm>
            <a:off x="4068000" y="2268000"/>
            <a:ext cx="293824" cy="360000"/>
            <a:chOff x="1483200" y="4590000"/>
            <a:chExt cx="293824" cy="360000"/>
          </a:xfrm>
        </p:grpSpPr>
        <p:pic>
          <p:nvPicPr>
            <p:cNvPr id="65" name="Picture 3" descr="C:\Users\Enrico Diani\Desktop\Mano IME.png">
              <a:extLst>
                <a:ext uri="{FF2B5EF4-FFF2-40B4-BE49-F238E27FC236}">
                  <a16:creationId xmlns:a16="http://schemas.microsoft.com/office/drawing/2014/main" id="{9FA13A9C-C6CC-4EA5-B4E5-85AF4B0C1962}"/>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66" name="CasellaDiTesto 65">
              <a:extLst>
                <a:ext uri="{FF2B5EF4-FFF2-40B4-BE49-F238E27FC236}">
                  <a16:creationId xmlns:a16="http://schemas.microsoft.com/office/drawing/2014/main" id="{7EC8BB54-48BF-4C57-8FDA-C1100F2C3B6D}"/>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Ovale 17">
            <a:extLst>
              <a:ext uri="{FF2B5EF4-FFF2-40B4-BE49-F238E27FC236}">
                <a16:creationId xmlns:a16="http://schemas.microsoft.com/office/drawing/2014/main" id="{7FD54EEF-A663-4879-9C8E-0393D8AD3C1B}"/>
              </a:ext>
            </a:extLst>
          </p:cNvPr>
          <p:cNvSpPr>
            <a:spLocks noChangeAspect="1"/>
          </p:cNvSpPr>
          <p:nvPr/>
        </p:nvSpPr>
        <p:spPr bwMode="auto">
          <a:xfrm>
            <a:off x="2973600" y="5939526"/>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A</a:t>
            </a:r>
            <a:endParaRPr kumimoji="0" lang="it-IT" sz="4000" b="1" i="0" u="none" strike="noStrike" cap="none" normalizeH="0" baseline="0" dirty="0">
              <a:ln>
                <a:noFill/>
              </a:ln>
              <a:solidFill>
                <a:schemeClr val="bg1"/>
              </a:solidFill>
              <a:effectLst/>
              <a:latin typeface="Myriad Pro" pitchFamily="34" charset="0"/>
            </a:endParaRPr>
          </a:p>
        </p:txBody>
      </p:sp>
      <p:sp>
        <p:nvSpPr>
          <p:cNvPr id="19" name="Ovale 18">
            <a:extLst>
              <a:ext uri="{FF2B5EF4-FFF2-40B4-BE49-F238E27FC236}">
                <a16:creationId xmlns:a16="http://schemas.microsoft.com/office/drawing/2014/main" id="{D20D4548-5B67-4E6A-85E0-EEDFB7937FD1}"/>
              </a:ext>
            </a:extLst>
          </p:cNvPr>
          <p:cNvSpPr>
            <a:spLocks noChangeAspect="1"/>
          </p:cNvSpPr>
          <p:nvPr/>
        </p:nvSpPr>
        <p:spPr bwMode="auto">
          <a:xfrm>
            <a:off x="2973600" y="6234815"/>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000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B</a:t>
            </a:r>
            <a:endParaRPr kumimoji="0" lang="it-IT" sz="4000" b="1" i="0" u="none" strike="noStrike" cap="none" normalizeH="0" baseline="0" dirty="0">
              <a:ln>
                <a:noFill/>
              </a:ln>
              <a:solidFill>
                <a:schemeClr val="bg1"/>
              </a:solidFill>
              <a:effectLst/>
              <a:latin typeface="Myriad Pro" pitchFamily="34" charset="0"/>
            </a:endParaRPr>
          </a:p>
        </p:txBody>
      </p:sp>
      <p:sp>
        <p:nvSpPr>
          <p:cNvPr id="20" name="Ovale 19">
            <a:extLst>
              <a:ext uri="{FF2B5EF4-FFF2-40B4-BE49-F238E27FC236}">
                <a16:creationId xmlns:a16="http://schemas.microsoft.com/office/drawing/2014/main" id="{36D6B30B-534C-437D-8302-ACFC96E45F2C}"/>
              </a:ext>
            </a:extLst>
          </p:cNvPr>
          <p:cNvSpPr>
            <a:spLocks noChangeAspect="1"/>
          </p:cNvSpPr>
          <p:nvPr/>
        </p:nvSpPr>
        <p:spPr bwMode="auto">
          <a:xfrm>
            <a:off x="2973600" y="7764389"/>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000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C</a:t>
            </a:r>
            <a:endParaRPr kumimoji="0" lang="it-IT" sz="4000" b="1" i="0" u="none" strike="noStrike" cap="none" normalizeH="0" baseline="0" dirty="0">
              <a:ln>
                <a:noFill/>
              </a:ln>
              <a:solidFill>
                <a:schemeClr val="bg1"/>
              </a:solidFill>
              <a:effectLst/>
              <a:latin typeface="Myriad Pro" pitchFamily="34" charset="0"/>
            </a:endParaRPr>
          </a:p>
        </p:txBody>
      </p:sp>
      <p:sp>
        <p:nvSpPr>
          <p:cNvPr id="21" name="Segnaposto contenuto 2">
            <a:extLst>
              <a:ext uri="{FF2B5EF4-FFF2-40B4-BE49-F238E27FC236}">
                <a16:creationId xmlns:a16="http://schemas.microsoft.com/office/drawing/2014/main" id="{41938885-B44B-4A88-997A-25A4709CEBE8}"/>
              </a:ext>
            </a:extLst>
          </p:cNvPr>
          <p:cNvSpPr txBox="1">
            <a:spLocks/>
          </p:cNvSpPr>
          <p:nvPr/>
        </p:nvSpPr>
        <p:spPr>
          <a:xfrm>
            <a:off x="2486525" y="1189205"/>
            <a:ext cx="4278115" cy="8005762"/>
          </a:xfrm>
          <a:prstGeom prst="rect">
            <a:avLst/>
          </a:prstGeom>
        </p:spPr>
        <p:txBody>
          <a:bodyPr/>
          <a:lstStyle/>
          <a:p>
            <a:pPr lvl="0" algn="l" eaLnBrk="0" hangingPunct="0">
              <a:spcBef>
                <a:spcPts val="200"/>
              </a:spcBef>
              <a:defRPr/>
            </a:pPr>
            <a:r>
              <a:rPr lang="en-GB" sz="900" dirty="0">
                <a:solidFill>
                  <a:srgbClr val="146BBA"/>
                </a:solidFill>
                <a:latin typeface="Myriad Pro" panose="020B0503030403020204" pitchFamily="34" charset="0"/>
              </a:rPr>
              <a:t>8.2.2.4</a:t>
            </a:r>
            <a:r>
              <a:rPr lang="en-GB" sz="900" dirty="0">
                <a:solidFill>
                  <a:schemeClr val="tx1"/>
                </a:solidFill>
                <a:latin typeface="Myriad Pro" panose="020B0503030403020204" pitchFamily="34" charset="0"/>
              </a:rPr>
              <a:t> Details</a:t>
            </a:r>
            <a:endParaRPr kumimoji="0" lang="en-GB" sz="900" b="1" i="0" u="none" strike="noStrike" kern="0" cap="none" spc="0" normalizeH="0" baseline="0" noProof="0" dirty="0">
              <a:ln>
                <a:noFill/>
              </a:ln>
              <a:solidFill>
                <a:schemeClr val="tx1"/>
              </a:solidFill>
              <a:effectLst/>
              <a:uLnTx/>
              <a:uFillTx/>
              <a:latin typeface="Myriad Pro" panose="020B0503030403020204" pitchFamily="34" charset="0"/>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anose="020B0503030403020204" pitchFamily="34" charset="0"/>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anose="020B0503030403020204" pitchFamily="34" charset="0"/>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anose="020B0503030403020204" pitchFamily="34" charset="0"/>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anose="020B0503030403020204" pitchFamily="34" charset="0"/>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anose="020B0503030403020204" pitchFamily="34" charset="0"/>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anose="020B0503030403020204" pitchFamily="34" charset="0"/>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anose="020B0503030403020204" pitchFamily="34" charset="0"/>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anose="020B0503030403020204" pitchFamily="34" charset="0"/>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anose="020B0503030403020204" pitchFamily="34" charset="0"/>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anose="020B0503030403020204" pitchFamily="34" charset="0"/>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anose="020B0503030403020204" pitchFamily="34" charset="0"/>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anose="020B0503030403020204" pitchFamily="34" charset="0"/>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anose="020B0503030403020204" pitchFamily="34" charset="0"/>
              <a:cs typeface="Calibri" pitchFamily="34" charset="0"/>
            </a:endParaRPr>
          </a:p>
          <a:p>
            <a:pPr marL="228600" indent="-228600" algn="l">
              <a:spcBef>
                <a:spcPts val="200"/>
              </a:spcBef>
              <a:buNone/>
              <a:defRPr/>
            </a:pPr>
            <a:r>
              <a:rPr lang="en-GB" sz="900" dirty="0">
                <a:solidFill>
                  <a:schemeClr val="tx1"/>
                </a:solidFill>
                <a:latin typeface="Myriad Pro" pitchFamily="34" charset="0"/>
              </a:rPr>
              <a:t>1. </a:t>
            </a:r>
            <a:r>
              <a:rPr lang="en-GB" sz="900" b="0" dirty="0">
                <a:solidFill>
                  <a:schemeClr val="tx1"/>
                </a:solidFill>
                <a:latin typeface="Myriad Pro" pitchFamily="34" charset="0"/>
              </a:rPr>
              <a:t>Click “Details”</a:t>
            </a:r>
          </a:p>
          <a:p>
            <a:pPr marL="228600" indent="-228600" algn="l">
              <a:spcBef>
                <a:spcPts val="200"/>
              </a:spcBef>
              <a:buNone/>
              <a:defRPr/>
            </a:pPr>
            <a:endParaRPr lang="en-GB" sz="900" b="0" dirty="0">
              <a:solidFill>
                <a:schemeClr val="tx1"/>
              </a:solidFill>
              <a:latin typeface="Myriad Pro" pitchFamily="34" charset="0"/>
            </a:endParaRPr>
          </a:p>
          <a:p>
            <a:pPr marL="228600" indent="-228600" algn="l">
              <a:spcBef>
                <a:spcPts val="200"/>
              </a:spcBef>
              <a:buNone/>
              <a:defRPr/>
            </a:pPr>
            <a:endParaRPr lang="en-GB" sz="900" b="0" dirty="0">
              <a:solidFill>
                <a:schemeClr val="tx1"/>
              </a:solidFill>
              <a:latin typeface="Myriad Pro" pitchFamily="34" charset="0"/>
            </a:endParaRPr>
          </a:p>
          <a:p>
            <a:pPr marL="228600" indent="-228600" algn="l">
              <a:spcBef>
                <a:spcPts val="200"/>
              </a:spcBef>
              <a:buNone/>
              <a:defRPr/>
            </a:pPr>
            <a:endParaRPr lang="en-GB" sz="900" b="0" dirty="0">
              <a:solidFill>
                <a:schemeClr val="tx1"/>
              </a:solidFill>
              <a:latin typeface="Myriad Pro" pitchFamily="34" charset="0"/>
            </a:endParaRPr>
          </a:p>
          <a:p>
            <a:pPr marL="228600" indent="-228600" algn="l">
              <a:spcBef>
                <a:spcPts val="200"/>
              </a:spcBef>
              <a:buNone/>
              <a:defRPr/>
            </a:pPr>
            <a:endParaRPr lang="en-GB" sz="900" b="0" dirty="0">
              <a:solidFill>
                <a:schemeClr val="tx1"/>
              </a:solidFill>
              <a:latin typeface="Myriad Pro" pitchFamily="34" charset="0"/>
            </a:endParaRPr>
          </a:p>
          <a:p>
            <a:pPr marL="228600" indent="-228600" algn="l">
              <a:spcBef>
                <a:spcPts val="200"/>
              </a:spcBef>
              <a:buNone/>
              <a:defRPr/>
            </a:pPr>
            <a:endParaRPr lang="en-GB" sz="900" b="0" dirty="0">
              <a:solidFill>
                <a:schemeClr val="tx1"/>
              </a:solidFill>
              <a:latin typeface="Myriad Pro" pitchFamily="34" charset="0"/>
            </a:endParaRPr>
          </a:p>
          <a:p>
            <a:pPr marL="228600" indent="-228600" algn="l">
              <a:spcBef>
                <a:spcPts val="200"/>
              </a:spcBef>
              <a:buNone/>
              <a:defRPr/>
            </a:pPr>
            <a:endParaRPr lang="en-GB" sz="900" b="0" dirty="0">
              <a:solidFill>
                <a:schemeClr val="tx1"/>
              </a:solidFill>
              <a:latin typeface="Myriad Pro" pitchFamily="34" charset="0"/>
            </a:endParaRPr>
          </a:p>
          <a:p>
            <a:pPr marL="228600" indent="-228600" algn="l">
              <a:spcBef>
                <a:spcPts val="200"/>
              </a:spcBef>
              <a:buNone/>
              <a:defRPr/>
            </a:pPr>
            <a:endParaRPr lang="en-GB" sz="900" b="0" dirty="0">
              <a:solidFill>
                <a:schemeClr val="tx1"/>
              </a:solidFill>
              <a:latin typeface="Myriad Pro" pitchFamily="34" charset="0"/>
            </a:endParaRPr>
          </a:p>
          <a:p>
            <a:pPr marL="228600" indent="-228600" algn="l">
              <a:spcBef>
                <a:spcPts val="200"/>
              </a:spcBef>
              <a:buNone/>
              <a:defRPr/>
            </a:pPr>
            <a:endParaRPr lang="en-GB" sz="900" b="0" dirty="0">
              <a:solidFill>
                <a:schemeClr val="tx1"/>
              </a:solidFill>
              <a:latin typeface="Myriad Pro" pitchFamily="34" charset="0"/>
            </a:endParaRPr>
          </a:p>
          <a:p>
            <a:pPr marL="228600" indent="-228600" algn="l">
              <a:spcBef>
                <a:spcPts val="200"/>
              </a:spcBef>
              <a:buNone/>
              <a:defRPr/>
            </a:pPr>
            <a:endParaRPr lang="en-GB" sz="900" b="0" dirty="0">
              <a:solidFill>
                <a:schemeClr val="tx1"/>
              </a:solidFill>
              <a:latin typeface="Myriad Pro" pitchFamily="34" charset="0"/>
            </a:endParaRPr>
          </a:p>
          <a:p>
            <a:pPr marL="228600" indent="-228600" algn="l">
              <a:spcBef>
                <a:spcPts val="200"/>
              </a:spcBef>
              <a:buNone/>
              <a:defRPr/>
            </a:pPr>
            <a:endParaRPr lang="en-GB" sz="900" b="0" dirty="0">
              <a:solidFill>
                <a:schemeClr val="tx1"/>
              </a:solidFill>
              <a:latin typeface="Myriad Pro" pitchFamily="34" charset="0"/>
            </a:endParaRPr>
          </a:p>
          <a:p>
            <a:pPr marL="228600" indent="-228600" algn="l">
              <a:spcBef>
                <a:spcPts val="200"/>
              </a:spcBef>
              <a:buNone/>
              <a:defRPr/>
            </a:pPr>
            <a:endParaRPr lang="en-GB" sz="900" b="0" dirty="0">
              <a:solidFill>
                <a:schemeClr val="tx1"/>
              </a:solidFill>
              <a:latin typeface="Myriad Pro" pitchFamily="34" charset="0"/>
            </a:endParaRPr>
          </a:p>
          <a:p>
            <a:pPr marL="228600" indent="-228600" algn="l">
              <a:spcBef>
                <a:spcPts val="200"/>
              </a:spcBef>
              <a:buNone/>
              <a:defRPr/>
            </a:pPr>
            <a:endParaRPr lang="en-GB" sz="900" b="0" dirty="0">
              <a:solidFill>
                <a:schemeClr val="tx1"/>
              </a:solidFill>
              <a:latin typeface="Myriad Pro" pitchFamily="34" charset="0"/>
            </a:endParaRPr>
          </a:p>
          <a:p>
            <a:pPr marL="228600" indent="-228600" algn="l">
              <a:spcBef>
                <a:spcPts val="200"/>
              </a:spcBef>
              <a:buNone/>
              <a:defRPr/>
            </a:pPr>
            <a:endParaRPr lang="en-GB" sz="900" b="0" dirty="0">
              <a:solidFill>
                <a:schemeClr val="tx1"/>
              </a:solidFill>
              <a:latin typeface="Myriad Pro" pitchFamily="34" charset="0"/>
            </a:endParaRPr>
          </a:p>
          <a:p>
            <a:pPr marL="0" lvl="0" indent="0" algn="l">
              <a:spcBef>
                <a:spcPts val="200"/>
              </a:spcBef>
              <a:buNone/>
              <a:defRPr/>
            </a:pPr>
            <a:r>
              <a:rPr lang="en-GB" sz="900" b="0" dirty="0">
                <a:solidFill>
                  <a:schemeClr val="tx1"/>
                </a:solidFill>
                <a:latin typeface="Myriad Pro" pitchFamily="34" charset="0"/>
              </a:rPr>
              <a:t>The page is divided into three sections:</a:t>
            </a:r>
          </a:p>
          <a:p>
            <a:pPr marL="0" indent="0" algn="l">
              <a:spcBef>
                <a:spcPts val="200"/>
              </a:spcBef>
              <a:buNone/>
              <a:defRPr/>
            </a:pPr>
            <a:r>
              <a:rPr lang="en-GB" sz="900" b="0" dirty="0">
                <a:solidFill>
                  <a:schemeClr val="tx1"/>
                </a:solidFill>
                <a:latin typeface="Myriad Pro" pitchFamily="34" charset="0"/>
              </a:rPr>
              <a:t>section        shows the devices added by the users with their characteristics and status icons. It is possible to choose a device per Groups / Loads or "All Devices“</a:t>
            </a:r>
          </a:p>
          <a:p>
            <a:pPr marL="0" indent="0" algn="l">
              <a:spcBef>
                <a:spcPts val="200"/>
              </a:spcBef>
              <a:buNone/>
              <a:defRPr/>
            </a:pPr>
            <a:r>
              <a:rPr lang="en-US" sz="900" b="0" dirty="0">
                <a:solidFill>
                  <a:schemeClr val="tx1"/>
                </a:solidFill>
                <a:latin typeface="Myriad Pro" panose="020B0503030403020204" pitchFamily="34" charset="0"/>
              </a:rPr>
              <a:t>section        is the area where is possible to select two pages:</a:t>
            </a:r>
          </a:p>
          <a:p>
            <a:pPr marL="0" lvl="0" indent="88900" algn="l">
              <a:spcBef>
                <a:spcPts val="200"/>
              </a:spcBef>
              <a:buFont typeface="Arial" pitchFamily="34" charset="0"/>
              <a:buChar char="•"/>
              <a:defRPr/>
            </a:pPr>
            <a:r>
              <a:rPr lang="en-US" sz="900" b="0" dirty="0">
                <a:solidFill>
                  <a:schemeClr val="tx1"/>
                </a:solidFill>
                <a:latin typeface="Myriad Pro" panose="020B0503030403020204" pitchFamily="34" charset="0"/>
              </a:rPr>
              <a:t>Measure: display of the quantities measured by a device:</a:t>
            </a:r>
          </a:p>
          <a:p>
            <a:pPr marL="88900" lvl="1" indent="88900" algn="l">
              <a:spcBef>
                <a:spcPts val="200"/>
              </a:spcBef>
              <a:buFont typeface="Calibri" pitchFamily="34" charset="0"/>
              <a:buChar char="‒"/>
              <a:defRPr/>
            </a:pPr>
            <a:r>
              <a:rPr lang="en-US" sz="900" b="0" dirty="0">
                <a:solidFill>
                  <a:schemeClr val="tx1"/>
                </a:solidFill>
                <a:latin typeface="Myriad Pro" panose="020B0503030403020204" pitchFamily="34" charset="0"/>
              </a:rPr>
              <a:t>Electricity measuring device: Energy, Power, Voltages / Currents /  Frequency, THD </a:t>
            </a:r>
            <a:r>
              <a:rPr lang="en-GB" sz="700" b="0" dirty="0">
                <a:solidFill>
                  <a:schemeClr val="tx1"/>
                </a:solidFill>
                <a:latin typeface="Myriad Pro" panose="020B0503030403020204" pitchFamily="34" charset="0"/>
              </a:rPr>
              <a:t>(if available on the Device) </a:t>
            </a:r>
            <a:r>
              <a:rPr lang="en-GB" sz="900" b="0" dirty="0">
                <a:solidFill>
                  <a:schemeClr val="tx1"/>
                </a:solidFill>
                <a:latin typeface="Myriad Pro" panose="020B0503030403020204" pitchFamily="34" charset="0"/>
              </a:rPr>
              <a:t>and </a:t>
            </a:r>
            <a:r>
              <a:rPr lang="en-US" sz="900" b="0" dirty="0">
                <a:solidFill>
                  <a:schemeClr val="tx1"/>
                </a:solidFill>
                <a:latin typeface="Myriad Pro" panose="020B0503030403020204" pitchFamily="34" charset="0"/>
              </a:rPr>
              <a:t>Harmonics </a:t>
            </a:r>
            <a:r>
              <a:rPr lang="en-GB" sz="700" b="0" dirty="0">
                <a:solidFill>
                  <a:schemeClr val="tx1"/>
                </a:solidFill>
                <a:latin typeface="Myriad Pro" panose="020B0503030403020204" pitchFamily="34" charset="0"/>
              </a:rPr>
              <a:t>(if available on the Device)</a:t>
            </a:r>
            <a:r>
              <a:rPr lang="en-GB" sz="800" dirty="0">
                <a:solidFill>
                  <a:srgbClr val="F56600"/>
                </a:solidFill>
                <a:latin typeface="Myriad Pro" panose="020B0503030403020204" pitchFamily="34" charset="0"/>
              </a:rPr>
              <a:t> </a:t>
            </a:r>
            <a:r>
              <a:rPr lang="en-GB" sz="900" dirty="0">
                <a:solidFill>
                  <a:srgbClr val="146BBA"/>
                </a:solidFill>
                <a:latin typeface="Myriad Pro" panose="020B0503030403020204" pitchFamily="34" charset="0"/>
              </a:rPr>
              <a:t>Note:</a:t>
            </a:r>
            <a:r>
              <a:rPr lang="en-GB" sz="900" b="0" dirty="0">
                <a:solidFill>
                  <a:schemeClr val="tx1"/>
                </a:solidFill>
                <a:latin typeface="Myriad Pro" panose="020B0503030403020204" pitchFamily="34" charset="0"/>
              </a:rPr>
              <a:t> </a:t>
            </a:r>
            <a:r>
              <a:rPr lang="en-US" sz="900" b="0" dirty="0">
                <a:solidFill>
                  <a:schemeClr val="tx1"/>
                </a:solidFill>
                <a:latin typeface="Myriad Pro" panose="020B0503030403020204" pitchFamily="34" charset="0"/>
              </a:rPr>
              <a:t>for “generic” measurement/counting devices and “Virtual” devices  created with the Master/Slave function, only Energy histograms are available.</a:t>
            </a:r>
            <a:endParaRPr lang="en-GB" sz="700" b="0" kern="0" dirty="0">
              <a:solidFill>
                <a:schemeClr val="tx1"/>
              </a:solidFill>
              <a:latin typeface="Myriad Pro" panose="020B0503030403020204" pitchFamily="34" charset="0"/>
              <a:cs typeface="Calibri" pitchFamily="34" charset="0"/>
            </a:endParaRPr>
          </a:p>
          <a:p>
            <a:pPr marL="88900" lvl="1" indent="88900" algn="l">
              <a:spcBef>
                <a:spcPts val="200"/>
              </a:spcBef>
              <a:buFont typeface="Calibri" pitchFamily="34" charset="0"/>
              <a:buChar char="‒"/>
              <a:defRPr/>
            </a:pPr>
            <a:r>
              <a:rPr lang="en-GB" sz="900" b="0" dirty="0">
                <a:solidFill>
                  <a:schemeClr val="tx1"/>
                </a:solidFill>
                <a:latin typeface="Myriad Pro" panose="020B0503030403020204" pitchFamily="34" charset="0"/>
              </a:rPr>
              <a:t>Water Counters: Water consumptions</a:t>
            </a:r>
          </a:p>
          <a:p>
            <a:pPr marL="88900" lvl="1" indent="88900" algn="l">
              <a:spcBef>
                <a:spcPts val="200"/>
              </a:spcBef>
              <a:buFont typeface="Calibri" pitchFamily="34" charset="0"/>
              <a:buChar char="‒"/>
              <a:defRPr/>
            </a:pPr>
            <a:r>
              <a:rPr lang="en-GB" sz="900" b="0" dirty="0">
                <a:solidFill>
                  <a:schemeClr val="tx1"/>
                </a:solidFill>
                <a:latin typeface="Myriad Pro" panose="020B0503030403020204" pitchFamily="34" charset="0"/>
              </a:rPr>
              <a:t>Gas Counters: Gas consumptions</a:t>
            </a:r>
          </a:p>
          <a:p>
            <a:pPr marL="0" indent="88900" algn="l">
              <a:spcBef>
                <a:spcPts val="200"/>
              </a:spcBef>
              <a:defRPr/>
            </a:pPr>
            <a:r>
              <a:rPr lang="en-US" sz="900" b="0" dirty="0">
                <a:solidFill>
                  <a:schemeClr val="tx1"/>
                </a:solidFill>
                <a:latin typeface="Myriad Pro" panose="020B0503030403020204" pitchFamily="34" charset="0"/>
              </a:rPr>
              <a:t>State/Com.: page dedicate to NEMO SX devices; display of devices status… for each NEMO SX device/group of devices</a:t>
            </a:r>
          </a:p>
          <a:p>
            <a:pPr marL="0" lvl="0" indent="0" algn="l">
              <a:spcBef>
                <a:spcPts val="200"/>
              </a:spcBef>
              <a:buNone/>
              <a:defRPr/>
            </a:pPr>
            <a:r>
              <a:rPr lang="en-GB" sz="900" b="0" dirty="0">
                <a:solidFill>
                  <a:schemeClr val="tx1"/>
                </a:solidFill>
                <a:latin typeface="Myriad Pro" panose="020B0503030403020204" pitchFamily="34" charset="0"/>
              </a:rPr>
              <a:t>section        shows the histograms of the consumptions, values measured by the selected device </a:t>
            </a:r>
            <a:r>
              <a:rPr lang="en-US" sz="900" b="0" dirty="0">
                <a:solidFill>
                  <a:schemeClr val="tx1"/>
                </a:solidFill>
                <a:latin typeface="Myriad Pro" panose="020B0503030403020204" pitchFamily="34" charset="0"/>
              </a:rPr>
              <a:t>and status icons </a:t>
            </a:r>
            <a:r>
              <a:rPr lang="en-US" sz="700" b="0" i="1" dirty="0">
                <a:solidFill>
                  <a:schemeClr val="tx1"/>
                </a:solidFill>
                <a:latin typeface="Myriad Pro" panose="020B0503030403020204" pitchFamily="34" charset="0"/>
              </a:rPr>
              <a:t>(if available)</a:t>
            </a:r>
            <a:r>
              <a:rPr lang="en-US" sz="900" b="0" dirty="0">
                <a:solidFill>
                  <a:schemeClr val="tx1"/>
                </a:solidFill>
                <a:latin typeface="Myriad Pro" panose="020B0503030403020204" pitchFamily="34" charset="0"/>
              </a:rPr>
              <a:t>.</a:t>
            </a:r>
            <a:endParaRPr lang="en-GB" sz="900" b="0" dirty="0">
              <a:solidFill>
                <a:schemeClr val="tx1"/>
              </a:solidFill>
              <a:latin typeface="Myriad Pro" panose="020B0503030403020204"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chemeClr val="tx1"/>
              </a:solidFill>
              <a:effectLst/>
              <a:uLnTx/>
              <a:uFillTx/>
              <a:latin typeface="Myriad Pro" panose="020B0503030403020204" pitchFamily="34" charset="0"/>
              <a:cs typeface="Calibri" pitchFamily="34" charset="0"/>
            </a:endParaRPr>
          </a:p>
        </p:txBody>
      </p:sp>
      <p:pic>
        <p:nvPicPr>
          <p:cNvPr id="27" name="Immagine 26">
            <a:extLst>
              <a:ext uri="{FF2B5EF4-FFF2-40B4-BE49-F238E27FC236}">
                <a16:creationId xmlns:a16="http://schemas.microsoft.com/office/drawing/2014/main" id="{11F63FD3-AF69-4A2B-98C1-19F085AF5123}"/>
              </a:ext>
            </a:extLst>
          </p:cNvPr>
          <p:cNvPicPr>
            <a:picLocks noChangeAspect="1"/>
          </p:cNvPicPr>
          <p:nvPr/>
        </p:nvPicPr>
        <p:blipFill>
          <a:blip r:embed="rId2"/>
          <a:stretch>
            <a:fillRect/>
          </a:stretch>
        </p:blipFill>
        <p:spPr>
          <a:xfrm>
            <a:off x="2988000" y="3708000"/>
            <a:ext cx="2753437" cy="1980000"/>
          </a:xfrm>
          <a:prstGeom prst="rect">
            <a:avLst/>
          </a:prstGeom>
        </p:spPr>
      </p:pic>
      <p:sp>
        <p:nvSpPr>
          <p:cNvPr id="35" name="Ovale 34">
            <a:extLst>
              <a:ext uri="{FF2B5EF4-FFF2-40B4-BE49-F238E27FC236}">
                <a16:creationId xmlns:a16="http://schemas.microsoft.com/office/drawing/2014/main" id="{F6BEF3B1-6F03-4AC3-A70A-AFB98E693441}"/>
              </a:ext>
            </a:extLst>
          </p:cNvPr>
          <p:cNvSpPr>
            <a:spLocks noChangeAspect="1"/>
          </p:cNvSpPr>
          <p:nvPr/>
        </p:nvSpPr>
        <p:spPr bwMode="auto">
          <a:xfrm>
            <a:off x="3924000" y="4283142"/>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A</a:t>
            </a:r>
            <a:endParaRPr kumimoji="0" lang="it-IT" sz="4000" b="1" i="0" u="none" strike="noStrike" cap="none" normalizeH="0" baseline="0" dirty="0">
              <a:ln>
                <a:noFill/>
              </a:ln>
              <a:solidFill>
                <a:schemeClr val="bg1"/>
              </a:solidFill>
              <a:effectLst/>
              <a:latin typeface="Myriad Pro" pitchFamily="34" charset="0"/>
            </a:endParaRPr>
          </a:p>
        </p:txBody>
      </p:sp>
      <p:sp>
        <p:nvSpPr>
          <p:cNvPr id="36" name="Ovale 35">
            <a:extLst>
              <a:ext uri="{FF2B5EF4-FFF2-40B4-BE49-F238E27FC236}">
                <a16:creationId xmlns:a16="http://schemas.microsoft.com/office/drawing/2014/main" id="{4827C65C-7BBF-4790-A9E7-604006E35128}"/>
              </a:ext>
            </a:extLst>
          </p:cNvPr>
          <p:cNvSpPr>
            <a:spLocks noChangeAspect="1"/>
          </p:cNvSpPr>
          <p:nvPr/>
        </p:nvSpPr>
        <p:spPr bwMode="auto">
          <a:xfrm>
            <a:off x="4716000" y="4283142"/>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C</a:t>
            </a:r>
            <a:endParaRPr kumimoji="0" lang="it-IT" sz="4000" b="1" i="0" u="none" strike="noStrike" cap="none" normalizeH="0" baseline="0" dirty="0">
              <a:ln>
                <a:noFill/>
              </a:ln>
              <a:solidFill>
                <a:schemeClr val="bg1"/>
              </a:solidFill>
              <a:effectLst/>
              <a:latin typeface="Myriad Pro" pitchFamily="34" charset="0"/>
            </a:endParaRPr>
          </a:p>
        </p:txBody>
      </p:sp>
      <p:sp>
        <p:nvSpPr>
          <p:cNvPr id="37" name="Ovale 36">
            <a:extLst>
              <a:ext uri="{FF2B5EF4-FFF2-40B4-BE49-F238E27FC236}">
                <a16:creationId xmlns:a16="http://schemas.microsoft.com/office/drawing/2014/main" id="{17062BCB-0408-4199-B9CD-B71187B84590}"/>
              </a:ext>
            </a:extLst>
          </p:cNvPr>
          <p:cNvSpPr>
            <a:spLocks noChangeAspect="1"/>
          </p:cNvSpPr>
          <p:nvPr/>
        </p:nvSpPr>
        <p:spPr bwMode="auto">
          <a:xfrm>
            <a:off x="4716000" y="3921192"/>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B</a:t>
            </a:r>
            <a:endParaRPr kumimoji="0" lang="it-IT" sz="4000" b="1" i="0" u="none" strike="noStrike" cap="none" normalizeH="0" baseline="0" dirty="0">
              <a:ln>
                <a:noFill/>
              </a:ln>
              <a:solidFill>
                <a:schemeClr val="bg1"/>
              </a:solidFill>
              <a:effectLst/>
              <a:latin typeface="Myriad Pro" pitchFamily="34" charset="0"/>
            </a:endParaRPr>
          </a:p>
        </p:txBody>
      </p:sp>
      <p:pic>
        <p:nvPicPr>
          <p:cNvPr id="14" name="Immagine 13">
            <a:extLst>
              <a:ext uri="{FF2B5EF4-FFF2-40B4-BE49-F238E27FC236}">
                <a16:creationId xmlns:a16="http://schemas.microsoft.com/office/drawing/2014/main" id="{C83697D5-17BA-47CE-B4FD-ED6EAE2BE380}"/>
              </a:ext>
            </a:extLst>
          </p:cNvPr>
          <p:cNvPicPr>
            <a:picLocks noChangeAspect="1"/>
          </p:cNvPicPr>
          <p:nvPr/>
        </p:nvPicPr>
        <p:blipFill>
          <a:blip r:embed="rId3"/>
          <a:stretch>
            <a:fillRect/>
          </a:stretch>
        </p:blipFill>
        <p:spPr>
          <a:xfrm>
            <a:off x="2988000" y="1440000"/>
            <a:ext cx="2753437" cy="1980000"/>
          </a:xfrm>
          <a:prstGeom prst="rect">
            <a:avLst/>
          </a:prstGeom>
        </p:spPr>
      </p:pic>
      <p:grpSp>
        <p:nvGrpSpPr>
          <p:cNvPr id="23" name="Gruppo 22">
            <a:extLst>
              <a:ext uri="{FF2B5EF4-FFF2-40B4-BE49-F238E27FC236}">
                <a16:creationId xmlns:a16="http://schemas.microsoft.com/office/drawing/2014/main" id="{B2A6C69F-8CB3-4C57-9790-478F7D948B3D}"/>
              </a:ext>
            </a:extLst>
          </p:cNvPr>
          <p:cNvGrpSpPr/>
          <p:nvPr/>
        </p:nvGrpSpPr>
        <p:grpSpPr>
          <a:xfrm>
            <a:off x="4068000" y="2412000"/>
            <a:ext cx="293824" cy="360000"/>
            <a:chOff x="1483200" y="4590000"/>
            <a:chExt cx="293824" cy="360000"/>
          </a:xfrm>
        </p:grpSpPr>
        <p:pic>
          <p:nvPicPr>
            <p:cNvPr id="24" name="Picture 3" descr="C:\Users\Enrico Diani\Desktop\Mano IME.png">
              <a:extLst>
                <a:ext uri="{FF2B5EF4-FFF2-40B4-BE49-F238E27FC236}">
                  <a16:creationId xmlns:a16="http://schemas.microsoft.com/office/drawing/2014/main" id="{A6F780A6-18BB-4BA0-A723-433FB38A6847}"/>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25" name="CasellaDiTesto 24">
              <a:extLst>
                <a:ext uri="{FF2B5EF4-FFF2-40B4-BE49-F238E27FC236}">
                  <a16:creationId xmlns:a16="http://schemas.microsoft.com/office/drawing/2014/main" id="{8D2D58EE-CB69-4065-92A6-FEEB39341372}"/>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egnaposto contenuto 5">
            <a:extLst>
              <a:ext uri="{FF2B5EF4-FFF2-40B4-BE49-F238E27FC236}">
                <a16:creationId xmlns:a16="http://schemas.microsoft.com/office/drawing/2014/main" id="{6200D1DE-C955-4DBF-8413-A6824B0AE5F8}"/>
              </a:ext>
            </a:extLst>
          </p:cNvPr>
          <p:cNvSpPr txBox="1">
            <a:spLocks/>
          </p:cNvSpPr>
          <p:nvPr/>
        </p:nvSpPr>
        <p:spPr bwMode="auto">
          <a:xfrm>
            <a:off x="2471874" y="1189522"/>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indent="-342900" algn="l">
              <a:spcBef>
                <a:spcPts val="200"/>
              </a:spcBef>
            </a:pPr>
            <a:r>
              <a:rPr lang="en-GB" sz="900" b="0" kern="0" dirty="0">
                <a:solidFill>
                  <a:schemeClr val="tx1"/>
                </a:solidFill>
                <a:latin typeface="Myriad Pro"/>
                <a:cs typeface="Calibri" pitchFamily="34" charset="0"/>
              </a:rPr>
              <a:t>For Power Factor Controllers of ALPTEC range, “Details” page of the “Consumptions: data &amp; </a:t>
            </a:r>
            <a:r>
              <a:rPr lang="en-GB" sz="900" b="0" kern="0" dirty="0" err="1">
                <a:solidFill>
                  <a:schemeClr val="tx1"/>
                </a:solidFill>
                <a:latin typeface="Myriad Pro"/>
                <a:cs typeface="Calibri" pitchFamily="34" charset="0"/>
              </a:rPr>
              <a:t>diagrm</a:t>
            </a:r>
            <a:r>
              <a:rPr lang="en-GB" sz="900" b="0" kern="0" dirty="0">
                <a:solidFill>
                  <a:schemeClr val="tx1"/>
                </a:solidFill>
                <a:latin typeface="Myriad Pro"/>
                <a:cs typeface="Calibri" pitchFamily="34" charset="0"/>
              </a:rPr>
              <a:t>.” menu is structured as follows:</a:t>
            </a: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marL="88900" lvl="0" indent="-88900" algn="l">
              <a:spcBef>
                <a:spcPts val="200"/>
              </a:spcBef>
              <a:defRPr/>
            </a:pPr>
            <a:r>
              <a:rPr lang="en-GB" sz="900" kern="0" dirty="0">
                <a:solidFill>
                  <a:schemeClr val="tx1"/>
                </a:solidFill>
                <a:latin typeface="Myriad Pro" pitchFamily="34" charset="0"/>
                <a:cs typeface="Calibri" pitchFamily="34" charset="0"/>
              </a:rPr>
              <a:t>1.</a:t>
            </a:r>
            <a:r>
              <a:rPr lang="en-GB" sz="900" b="0" kern="0" dirty="0">
                <a:solidFill>
                  <a:schemeClr val="tx1"/>
                </a:solidFill>
                <a:latin typeface="Myriad Pro" pitchFamily="34" charset="0"/>
                <a:cs typeface="Calibri" pitchFamily="34" charset="0"/>
              </a:rPr>
              <a:t> Click “Details”</a:t>
            </a:r>
          </a:p>
          <a:p>
            <a:pPr lvl="0" algn="l">
              <a:spcBef>
                <a:spcPts val="200"/>
              </a:spcBef>
              <a:defRPr/>
            </a:pPr>
            <a:r>
              <a:rPr lang="en-GB" sz="900" b="0" kern="0" dirty="0">
                <a:solidFill>
                  <a:schemeClr val="tx1"/>
                </a:solidFill>
                <a:latin typeface="Myriad Pro" pitchFamily="34" charset="0"/>
                <a:cs typeface="Calibri" pitchFamily="34" charset="0"/>
              </a:rPr>
              <a:t>Details page appears</a:t>
            </a:r>
          </a:p>
          <a:p>
            <a:pPr algn="l">
              <a:spcBef>
                <a:spcPts val="200"/>
              </a:spcBef>
              <a:defRPr/>
            </a:pPr>
            <a:endParaRPr lang="en-GB" sz="900" b="0" kern="0" dirty="0">
              <a:solidFill>
                <a:schemeClr val="tx1"/>
              </a:solidFill>
              <a:latin typeface="Myriad Pro" pitchFamily="34" charset="0"/>
              <a:cs typeface="Calibri" pitchFamily="34" charset="0"/>
            </a:endParaRPr>
          </a:p>
          <a:p>
            <a:pPr algn="l">
              <a:spcBef>
                <a:spcPts val="200"/>
              </a:spcBef>
              <a:defRPr/>
            </a:pPr>
            <a:endParaRPr lang="en-GB" sz="900" b="0" kern="0" dirty="0">
              <a:solidFill>
                <a:schemeClr val="tx1"/>
              </a:solidFill>
              <a:latin typeface="Myriad Pro" pitchFamily="34" charset="0"/>
              <a:cs typeface="Calibri" pitchFamily="34" charset="0"/>
            </a:endParaRPr>
          </a:p>
          <a:p>
            <a:pPr algn="l">
              <a:spcBef>
                <a:spcPts val="200"/>
              </a:spcBef>
              <a:defRPr/>
            </a:pPr>
            <a:endParaRPr lang="en-GB" sz="900" b="0" kern="0" dirty="0">
              <a:solidFill>
                <a:schemeClr val="tx1"/>
              </a:solidFill>
              <a:latin typeface="Myriad Pro" pitchFamily="34" charset="0"/>
              <a:cs typeface="Calibri" pitchFamily="34" charset="0"/>
            </a:endParaRPr>
          </a:p>
          <a:p>
            <a:pPr algn="l">
              <a:spcBef>
                <a:spcPts val="200"/>
              </a:spcBef>
              <a:defRPr/>
            </a:pPr>
            <a:endParaRPr lang="en-GB" sz="900" b="0" kern="0" dirty="0">
              <a:solidFill>
                <a:schemeClr val="tx1"/>
              </a:solidFill>
              <a:latin typeface="Myriad Pro" pitchFamily="34" charset="0"/>
              <a:cs typeface="Calibri" pitchFamily="34" charset="0"/>
            </a:endParaRPr>
          </a:p>
          <a:p>
            <a:pPr algn="l">
              <a:spcBef>
                <a:spcPts val="200"/>
              </a:spcBef>
              <a:defRPr/>
            </a:pPr>
            <a:endParaRPr lang="en-GB" sz="900" b="0" kern="0" dirty="0">
              <a:solidFill>
                <a:schemeClr val="tx1"/>
              </a:solidFill>
              <a:latin typeface="Myriad Pro" pitchFamily="34" charset="0"/>
              <a:cs typeface="Calibri" pitchFamily="34" charset="0"/>
            </a:endParaRPr>
          </a:p>
          <a:p>
            <a:pPr algn="l">
              <a:spcBef>
                <a:spcPts val="200"/>
              </a:spcBef>
              <a:defRPr/>
            </a:pPr>
            <a:endParaRPr lang="en-GB" sz="900" b="0" kern="0" dirty="0">
              <a:solidFill>
                <a:schemeClr val="tx1"/>
              </a:solidFill>
              <a:latin typeface="Myriad Pro" pitchFamily="34" charset="0"/>
              <a:cs typeface="Calibri" pitchFamily="34" charset="0"/>
            </a:endParaRPr>
          </a:p>
          <a:p>
            <a:pPr algn="l">
              <a:spcBef>
                <a:spcPts val="200"/>
              </a:spcBef>
              <a:defRPr/>
            </a:pPr>
            <a:endParaRPr lang="en-GB" sz="900" b="0" kern="0" dirty="0">
              <a:solidFill>
                <a:schemeClr val="tx1"/>
              </a:solidFill>
              <a:latin typeface="Myriad Pro" pitchFamily="34" charset="0"/>
              <a:cs typeface="Calibri" pitchFamily="34" charset="0"/>
            </a:endParaRPr>
          </a:p>
          <a:p>
            <a:pPr algn="l">
              <a:spcBef>
                <a:spcPts val="200"/>
              </a:spcBef>
              <a:defRPr/>
            </a:pPr>
            <a:endParaRPr lang="en-GB" sz="900" b="0" kern="0" dirty="0">
              <a:solidFill>
                <a:schemeClr val="tx1"/>
              </a:solidFill>
              <a:latin typeface="Myriad Pro" pitchFamily="34" charset="0"/>
              <a:cs typeface="Calibri" pitchFamily="34" charset="0"/>
            </a:endParaRPr>
          </a:p>
          <a:p>
            <a:pPr algn="l">
              <a:spcBef>
                <a:spcPts val="200"/>
              </a:spcBef>
              <a:defRPr/>
            </a:pPr>
            <a:endParaRPr lang="en-GB" sz="900" b="0" kern="0" dirty="0">
              <a:solidFill>
                <a:schemeClr val="tx1"/>
              </a:solidFill>
              <a:latin typeface="Myriad Pro" pitchFamily="34" charset="0"/>
              <a:cs typeface="Calibri" pitchFamily="34" charset="0"/>
            </a:endParaRPr>
          </a:p>
          <a:p>
            <a:pPr algn="l">
              <a:spcBef>
                <a:spcPts val="200"/>
              </a:spcBef>
              <a:defRPr/>
            </a:pPr>
            <a:endParaRPr lang="en-GB" sz="900" b="0" kern="0" dirty="0">
              <a:solidFill>
                <a:schemeClr val="tx1"/>
              </a:solidFill>
              <a:latin typeface="Myriad Pro" pitchFamily="34" charset="0"/>
              <a:cs typeface="Calibri" pitchFamily="34" charset="0"/>
            </a:endParaRPr>
          </a:p>
          <a:p>
            <a:pPr algn="l">
              <a:spcBef>
                <a:spcPts val="200"/>
              </a:spcBef>
              <a:defRPr/>
            </a:pPr>
            <a:endParaRPr lang="en-GB" sz="900" b="0" kern="0" dirty="0">
              <a:solidFill>
                <a:schemeClr val="tx1"/>
              </a:solidFill>
              <a:latin typeface="Myriad Pro" pitchFamily="34" charset="0"/>
              <a:cs typeface="Calibri" pitchFamily="34" charset="0"/>
            </a:endParaRPr>
          </a:p>
          <a:p>
            <a:pPr algn="l">
              <a:spcBef>
                <a:spcPts val="200"/>
              </a:spcBef>
              <a:defRPr/>
            </a:pPr>
            <a:endParaRPr lang="en-GB" sz="900" b="0" kern="0" dirty="0">
              <a:solidFill>
                <a:schemeClr val="tx1"/>
              </a:solidFill>
              <a:latin typeface="Myriad Pro" pitchFamily="34" charset="0"/>
              <a:cs typeface="Calibri" pitchFamily="34" charset="0"/>
            </a:endParaRPr>
          </a:p>
          <a:p>
            <a:pPr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r>
              <a:rPr lang="en-GB" sz="900" b="0" kern="0" dirty="0">
                <a:solidFill>
                  <a:schemeClr val="tx1"/>
                </a:solidFill>
                <a:latin typeface="Myriad Pro" pitchFamily="34" charset="0"/>
                <a:cs typeface="Calibri" pitchFamily="34" charset="0"/>
              </a:rPr>
              <a:t>The page is divided into three sections:</a:t>
            </a:r>
          </a:p>
          <a:p>
            <a:pPr algn="l">
              <a:spcBef>
                <a:spcPts val="200"/>
              </a:spcBef>
              <a:defRPr/>
            </a:pPr>
            <a:r>
              <a:rPr lang="en-GB" sz="900" b="0" kern="0" dirty="0">
                <a:solidFill>
                  <a:schemeClr val="tx1"/>
                </a:solidFill>
                <a:latin typeface="Myriad Pro" pitchFamily="34" charset="0"/>
                <a:cs typeface="Calibri" pitchFamily="34" charset="0"/>
              </a:rPr>
              <a:t>section        shows the devices added by the users with their characteristics and status icons. </a:t>
            </a:r>
            <a:r>
              <a:rPr lang="en-GB" sz="900" b="0" dirty="0">
                <a:solidFill>
                  <a:schemeClr val="tx1"/>
                </a:solidFill>
                <a:latin typeface="Myriad Pro" pitchFamily="34" charset="0"/>
              </a:rPr>
              <a:t>It is possible to choose a device per Gateway , Panel board or "All Devices“</a:t>
            </a:r>
            <a:endParaRPr lang="en-GB" sz="900" b="0" kern="0" dirty="0">
              <a:solidFill>
                <a:schemeClr val="tx1"/>
              </a:solidFill>
              <a:latin typeface="Myriad Pro" pitchFamily="34" charset="0"/>
              <a:cs typeface="Calibri" pitchFamily="34" charset="0"/>
            </a:endParaRPr>
          </a:p>
          <a:p>
            <a:pPr lvl="0" algn="l">
              <a:spcBef>
                <a:spcPts val="200"/>
              </a:spcBef>
              <a:defRPr/>
            </a:pPr>
            <a:r>
              <a:rPr lang="en-US" sz="900" b="0" kern="0" dirty="0">
                <a:solidFill>
                  <a:schemeClr val="tx1"/>
                </a:solidFill>
                <a:latin typeface="Myriad Pro" pitchFamily="34" charset="0"/>
                <a:cs typeface="Calibri" pitchFamily="34" charset="0"/>
              </a:rPr>
              <a:t>section        is the area where is possible to select two pages:</a:t>
            </a:r>
          </a:p>
          <a:p>
            <a:pPr lvl="0" indent="88900" algn="l">
              <a:spcBef>
                <a:spcPts val="200"/>
              </a:spcBef>
              <a:buFont typeface="Arial" pitchFamily="34" charset="0"/>
              <a:buChar char="•"/>
              <a:defRPr/>
            </a:pPr>
            <a:r>
              <a:rPr lang="en-US" sz="900" b="0" kern="0" dirty="0">
                <a:solidFill>
                  <a:schemeClr val="tx1"/>
                </a:solidFill>
                <a:latin typeface="Myriad Pro" pitchFamily="34" charset="0"/>
                <a:cs typeface="Calibri" pitchFamily="34" charset="0"/>
              </a:rPr>
              <a:t>Measure: display of parameters and electrical quantities measured by the Power Factor Controller:</a:t>
            </a:r>
          </a:p>
          <a:p>
            <a:pPr marL="88900" lvl="1" indent="88900" algn="l">
              <a:spcBef>
                <a:spcPts val="200"/>
              </a:spcBef>
              <a:buFont typeface="Calibri" pitchFamily="34" charset="0"/>
              <a:buChar char="‒"/>
              <a:defRPr/>
            </a:pPr>
            <a:r>
              <a:rPr lang="en-US" sz="900" b="0" kern="0" dirty="0">
                <a:solidFill>
                  <a:schemeClr val="tx1"/>
                </a:solidFill>
                <a:latin typeface="Myriad Pro" pitchFamily="34" charset="0"/>
                <a:cs typeface="Calibri" pitchFamily="34" charset="0"/>
              </a:rPr>
              <a:t>PF: linear graphs with power factor trend</a:t>
            </a:r>
          </a:p>
          <a:p>
            <a:pPr marL="88900" lvl="1" indent="88900" algn="l">
              <a:spcBef>
                <a:spcPts val="200"/>
              </a:spcBef>
              <a:buFont typeface="Calibri" pitchFamily="34" charset="0"/>
              <a:buChar char="‒"/>
              <a:defRPr/>
            </a:pPr>
            <a:r>
              <a:rPr lang="en-US" sz="900" b="0" kern="0" dirty="0">
                <a:solidFill>
                  <a:schemeClr val="tx1"/>
                </a:solidFill>
                <a:latin typeface="Myriad Pro" pitchFamily="34" charset="0"/>
                <a:cs typeface="Calibri" pitchFamily="34" charset="0"/>
              </a:rPr>
              <a:t>Others quantities: Power, Power Factor, Voltages/Currents/Temperature, THD and Harmonics</a:t>
            </a:r>
            <a:endParaRPr lang="en-GB" sz="900" b="0" kern="0" dirty="0">
              <a:solidFill>
                <a:schemeClr val="tx1"/>
              </a:solidFill>
              <a:latin typeface="Myriad Pro" pitchFamily="34" charset="0"/>
              <a:cs typeface="Calibri" pitchFamily="34" charset="0"/>
            </a:endParaRPr>
          </a:p>
          <a:p>
            <a:pPr algn="l">
              <a:spcBef>
                <a:spcPts val="200"/>
              </a:spcBef>
              <a:defRPr/>
            </a:pPr>
            <a:r>
              <a:rPr lang="en-GB" sz="900" b="0" kern="0" dirty="0">
                <a:solidFill>
                  <a:schemeClr val="tx1"/>
                </a:solidFill>
                <a:latin typeface="Myriad Pro" pitchFamily="34" charset="0"/>
                <a:cs typeface="Calibri" pitchFamily="34" charset="0"/>
              </a:rPr>
              <a:t>section        shows the values measured by the selected </a:t>
            </a:r>
            <a:r>
              <a:rPr lang="en-US" sz="900" b="0" kern="0" dirty="0">
                <a:solidFill>
                  <a:schemeClr val="tx1"/>
                </a:solidFill>
                <a:latin typeface="Myriad Pro" pitchFamily="34" charset="0"/>
                <a:cs typeface="Calibri" pitchFamily="34" charset="0"/>
              </a:rPr>
              <a:t>power factor controller</a:t>
            </a:r>
          </a:p>
        </p:txBody>
      </p:sp>
      <p:grpSp>
        <p:nvGrpSpPr>
          <p:cNvPr id="29" name="Gruppo 28">
            <a:extLst>
              <a:ext uri="{FF2B5EF4-FFF2-40B4-BE49-F238E27FC236}">
                <a16:creationId xmlns:a16="http://schemas.microsoft.com/office/drawing/2014/main" id="{5FBF8260-4E79-4D1D-9634-AC2DC1B286BC}"/>
              </a:ext>
            </a:extLst>
          </p:cNvPr>
          <p:cNvGrpSpPr/>
          <p:nvPr/>
        </p:nvGrpSpPr>
        <p:grpSpPr>
          <a:xfrm>
            <a:off x="4068000" y="2556000"/>
            <a:ext cx="293824" cy="360000"/>
            <a:chOff x="1483200" y="4590000"/>
            <a:chExt cx="293824" cy="360000"/>
          </a:xfrm>
        </p:grpSpPr>
        <p:pic>
          <p:nvPicPr>
            <p:cNvPr id="30" name="Picture 3" descr="C:\Users\Enrico Diani\Desktop\Mano IME.png">
              <a:extLst>
                <a:ext uri="{FF2B5EF4-FFF2-40B4-BE49-F238E27FC236}">
                  <a16:creationId xmlns:a16="http://schemas.microsoft.com/office/drawing/2014/main" id="{7C228EF7-434B-4616-8257-AACC2298DB61}"/>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31" name="CasellaDiTesto 30">
              <a:extLst>
                <a:ext uri="{FF2B5EF4-FFF2-40B4-BE49-F238E27FC236}">
                  <a16:creationId xmlns:a16="http://schemas.microsoft.com/office/drawing/2014/main" id="{E50297EB-54AD-4438-A8A3-2424FE8A2BE4}"/>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pic>
        <p:nvPicPr>
          <p:cNvPr id="32" name="Immagine 31">
            <a:extLst>
              <a:ext uri="{FF2B5EF4-FFF2-40B4-BE49-F238E27FC236}">
                <a16:creationId xmlns:a16="http://schemas.microsoft.com/office/drawing/2014/main" id="{2CA9C77E-BA53-4176-9E3E-ADCF8325DDE5}"/>
              </a:ext>
            </a:extLst>
          </p:cNvPr>
          <p:cNvPicPr>
            <a:picLocks noChangeAspect="1"/>
          </p:cNvPicPr>
          <p:nvPr/>
        </p:nvPicPr>
        <p:blipFill>
          <a:blip r:embed="rId4"/>
          <a:stretch>
            <a:fillRect/>
          </a:stretch>
        </p:blipFill>
        <p:spPr>
          <a:xfrm>
            <a:off x="2988000" y="3996000"/>
            <a:ext cx="2753437" cy="1980000"/>
          </a:xfrm>
          <a:prstGeom prst="rect">
            <a:avLst/>
          </a:prstGeom>
        </p:spPr>
      </p:pic>
      <p:sp>
        <p:nvSpPr>
          <p:cNvPr id="75" name="Ovale 74"/>
          <p:cNvSpPr>
            <a:spLocks noChangeAspect="1"/>
          </p:cNvSpPr>
          <p:nvPr/>
        </p:nvSpPr>
        <p:spPr bwMode="auto">
          <a:xfrm>
            <a:off x="2975100" y="6673623"/>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000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B</a:t>
            </a:r>
            <a:endParaRPr kumimoji="0" lang="it-IT" sz="4000" b="1" i="0" u="none" strike="noStrike" cap="none" normalizeH="0" baseline="0" dirty="0">
              <a:ln>
                <a:noFill/>
              </a:ln>
              <a:solidFill>
                <a:schemeClr val="bg1"/>
              </a:solidFill>
              <a:effectLst/>
              <a:latin typeface="Myriad Pro" pitchFamily="34" charset="0"/>
            </a:endParaRPr>
          </a:p>
        </p:txBody>
      </p:sp>
      <p:sp>
        <p:nvSpPr>
          <p:cNvPr id="77" name="Ovale 76"/>
          <p:cNvSpPr>
            <a:spLocks noChangeAspect="1"/>
          </p:cNvSpPr>
          <p:nvPr/>
        </p:nvSpPr>
        <p:spPr bwMode="auto">
          <a:xfrm>
            <a:off x="2973513" y="6233268"/>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A</a:t>
            </a:r>
            <a:endParaRPr kumimoji="0" lang="it-IT" sz="4000" b="1" i="0" u="none" strike="noStrike" cap="none" normalizeH="0" baseline="0" dirty="0">
              <a:ln>
                <a:noFill/>
              </a:ln>
              <a:solidFill>
                <a:schemeClr val="bg1"/>
              </a:solidFill>
              <a:effectLst/>
              <a:latin typeface="Myriad Pro" pitchFamily="34" charset="0"/>
            </a:endParaRPr>
          </a:p>
        </p:txBody>
      </p:sp>
      <p:sp>
        <p:nvSpPr>
          <p:cNvPr id="81" name="Ovale 80"/>
          <p:cNvSpPr>
            <a:spLocks noChangeAspect="1"/>
          </p:cNvSpPr>
          <p:nvPr/>
        </p:nvSpPr>
        <p:spPr bwMode="auto">
          <a:xfrm>
            <a:off x="2973938" y="7599119"/>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000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C</a:t>
            </a:r>
            <a:endParaRPr kumimoji="0" lang="it-IT" sz="4000" b="1" i="0" u="none" strike="noStrike" cap="none" normalizeH="0" baseline="0" dirty="0">
              <a:ln>
                <a:noFill/>
              </a:ln>
              <a:solidFill>
                <a:schemeClr val="bg1"/>
              </a:solidFill>
              <a:effectLst/>
              <a:latin typeface="Myriad Pro" pitchFamily="34" charset="0"/>
            </a:endParaRPr>
          </a:p>
        </p:txBody>
      </p:sp>
      <p:sp>
        <p:nvSpPr>
          <p:cNvPr id="43" name="Ovale 42">
            <a:extLst>
              <a:ext uri="{FF2B5EF4-FFF2-40B4-BE49-F238E27FC236}">
                <a16:creationId xmlns:a16="http://schemas.microsoft.com/office/drawing/2014/main" id="{33B2D281-2309-48C6-A009-3D2C0C9E0E54}"/>
              </a:ext>
            </a:extLst>
          </p:cNvPr>
          <p:cNvSpPr>
            <a:spLocks noChangeAspect="1"/>
          </p:cNvSpPr>
          <p:nvPr/>
        </p:nvSpPr>
        <p:spPr bwMode="auto">
          <a:xfrm>
            <a:off x="3924000" y="4536000"/>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A</a:t>
            </a:r>
            <a:endParaRPr kumimoji="0" lang="it-IT" sz="4000" b="1" i="0" u="none" strike="noStrike" cap="none" normalizeH="0" baseline="0" dirty="0">
              <a:ln>
                <a:noFill/>
              </a:ln>
              <a:solidFill>
                <a:schemeClr val="bg1"/>
              </a:solidFill>
              <a:effectLst/>
              <a:latin typeface="Myriad Pro" pitchFamily="34" charset="0"/>
            </a:endParaRPr>
          </a:p>
        </p:txBody>
      </p:sp>
      <p:sp>
        <p:nvSpPr>
          <p:cNvPr id="44" name="Ovale 43">
            <a:extLst>
              <a:ext uri="{FF2B5EF4-FFF2-40B4-BE49-F238E27FC236}">
                <a16:creationId xmlns:a16="http://schemas.microsoft.com/office/drawing/2014/main" id="{CBF9EB3C-D2D1-4B05-BE4D-949A8F08B616}"/>
              </a:ext>
            </a:extLst>
          </p:cNvPr>
          <p:cNvSpPr>
            <a:spLocks noChangeAspect="1"/>
          </p:cNvSpPr>
          <p:nvPr/>
        </p:nvSpPr>
        <p:spPr bwMode="auto">
          <a:xfrm>
            <a:off x="4716000" y="4536000"/>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C</a:t>
            </a:r>
            <a:endParaRPr kumimoji="0" lang="it-IT" sz="4000" b="1" i="0" u="none" strike="noStrike" cap="none" normalizeH="0" baseline="0" dirty="0">
              <a:ln>
                <a:noFill/>
              </a:ln>
              <a:solidFill>
                <a:schemeClr val="bg1"/>
              </a:solidFill>
              <a:effectLst/>
              <a:latin typeface="Myriad Pro" pitchFamily="34" charset="0"/>
            </a:endParaRPr>
          </a:p>
        </p:txBody>
      </p:sp>
      <p:sp>
        <p:nvSpPr>
          <p:cNvPr id="45" name="Ovale 44">
            <a:extLst>
              <a:ext uri="{FF2B5EF4-FFF2-40B4-BE49-F238E27FC236}">
                <a16:creationId xmlns:a16="http://schemas.microsoft.com/office/drawing/2014/main" id="{6D7A7808-37C6-4FA9-AA7A-A21BF6536593}"/>
              </a:ext>
            </a:extLst>
          </p:cNvPr>
          <p:cNvSpPr>
            <a:spLocks noChangeAspect="1"/>
          </p:cNvSpPr>
          <p:nvPr/>
        </p:nvSpPr>
        <p:spPr bwMode="auto">
          <a:xfrm>
            <a:off x="4716000" y="4166822"/>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B</a:t>
            </a:r>
            <a:endParaRPr kumimoji="0" lang="it-IT" sz="4000" b="1" i="0" u="none" strike="noStrike" cap="none" normalizeH="0" baseline="0" dirty="0">
              <a:ln>
                <a:noFill/>
              </a:ln>
              <a:solidFill>
                <a:schemeClr val="bg1"/>
              </a:solidFill>
              <a:effectLst/>
              <a:latin typeface="Myriad Pro" pitchFamily="34" charset="0"/>
            </a:endParaRPr>
          </a:p>
        </p:txBody>
      </p:sp>
      <p:pic>
        <p:nvPicPr>
          <p:cNvPr id="15" name="Immagine 14">
            <a:extLst>
              <a:ext uri="{FF2B5EF4-FFF2-40B4-BE49-F238E27FC236}">
                <a16:creationId xmlns:a16="http://schemas.microsoft.com/office/drawing/2014/main" id="{2CF43AE8-72FF-4EB1-A6C9-C4BDB9D4E4A3}"/>
              </a:ext>
            </a:extLst>
          </p:cNvPr>
          <p:cNvPicPr>
            <a:picLocks noChangeAspect="1"/>
          </p:cNvPicPr>
          <p:nvPr/>
        </p:nvPicPr>
        <p:blipFill>
          <a:blip r:embed="rId5"/>
          <a:stretch>
            <a:fillRect/>
          </a:stretch>
        </p:blipFill>
        <p:spPr>
          <a:xfrm>
            <a:off x="2988000" y="1584000"/>
            <a:ext cx="2753437" cy="1980000"/>
          </a:xfrm>
          <a:prstGeom prst="rect">
            <a:avLst/>
          </a:prstGeom>
        </p:spPr>
      </p:pic>
    </p:spTree>
    <p:extLst>
      <p:ext uri="{BB962C8B-B14F-4D97-AF65-F5344CB8AC3E}">
        <p14:creationId xmlns:p14="http://schemas.microsoft.com/office/powerpoint/2010/main" val="38177427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a:extLst>
              <a:ext uri="{FF2B5EF4-FFF2-40B4-BE49-F238E27FC236}">
                <a16:creationId xmlns:a16="http://schemas.microsoft.com/office/drawing/2014/main" id="{101318E2-186B-4401-ABE4-DD13A815D6F3}"/>
              </a:ext>
            </a:extLst>
          </p:cNvPr>
          <p:cNvSpPr txBox="1">
            <a:spLocks noChangeArrowheads="1"/>
          </p:cNvSpPr>
          <p:nvPr/>
        </p:nvSpPr>
        <p:spPr bwMode="auto">
          <a:xfrm>
            <a:off x="2520000" y="1174750"/>
            <a:ext cx="4032000" cy="7992000"/>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p>
            <a:pPr marL="0" lvl="2" algn="l">
              <a:spcBef>
                <a:spcPts val="200"/>
              </a:spcBef>
            </a:pPr>
            <a:r>
              <a:rPr lang="en-US" sz="1400" dirty="0">
                <a:solidFill>
                  <a:srgbClr val="146BBA"/>
                </a:solidFill>
                <a:latin typeface="Myriad Pro" pitchFamily="34" charset="0"/>
              </a:rPr>
              <a:t>4. Compatible devices</a:t>
            </a:r>
          </a:p>
          <a:p>
            <a:pPr marL="0" lvl="2" algn="l">
              <a:spcBef>
                <a:spcPts val="200"/>
              </a:spcBef>
            </a:pPr>
            <a:r>
              <a:rPr lang="en-US" sz="1000" kern="0" dirty="0">
                <a:solidFill>
                  <a:srgbClr val="146BBA"/>
                </a:solidFill>
                <a:latin typeface="Myriad Pro"/>
                <a:cs typeface="Calibri" pitchFamily="34" charset="0"/>
              </a:rPr>
              <a:t>4.1 </a:t>
            </a:r>
            <a:r>
              <a:rPr lang="en-US" sz="1000" kern="0" dirty="0">
                <a:solidFill>
                  <a:schemeClr val="tx1"/>
                </a:solidFill>
                <a:latin typeface="Myriad Pro"/>
                <a:cs typeface="Calibri" pitchFamily="34" charset="0"/>
              </a:rPr>
              <a:t>Measuring / metering devices</a:t>
            </a:r>
          </a:p>
          <a:p>
            <a:pPr marL="182563" lvl="1" indent="-182563" algn="l">
              <a:spcBef>
                <a:spcPts val="200"/>
              </a:spcBef>
              <a:buFontTx/>
              <a:buChar char="–"/>
              <a:defRPr/>
            </a:pPr>
            <a:r>
              <a:rPr lang="en-US" sz="900" b="0" kern="0" dirty="0">
                <a:solidFill>
                  <a:schemeClr val="tx1"/>
                </a:solidFill>
                <a:latin typeface="Myriad Pro"/>
                <a:cs typeface="Calibri" pitchFamily="34" charset="0"/>
              </a:rPr>
              <a:t>Range </a:t>
            </a:r>
            <a:r>
              <a:rPr lang="en-US" sz="900" kern="0" dirty="0">
                <a:solidFill>
                  <a:schemeClr val="tx1"/>
                </a:solidFill>
                <a:latin typeface="Myriad Pro"/>
                <a:cs typeface="Calibri" pitchFamily="34" charset="0"/>
              </a:rPr>
              <a:t>NEMO</a:t>
            </a:r>
            <a:endParaRPr lang="en-US" sz="900" kern="0" baseline="30000" dirty="0">
              <a:solidFill>
                <a:schemeClr val="tx1"/>
              </a:solidFill>
              <a:latin typeface="Myriad Pro"/>
              <a:cs typeface="Calibri" pitchFamily="34" charset="0"/>
            </a:endParaRPr>
          </a:p>
          <a:p>
            <a:pPr marL="541338" lvl="2" indent="-182563" algn="l">
              <a:spcBef>
                <a:spcPts val="200"/>
              </a:spcBef>
              <a:buFontTx/>
              <a:buChar char="•"/>
              <a:defRPr/>
            </a:pPr>
            <a:r>
              <a:rPr lang="en-US" sz="900" b="0" kern="0" dirty="0">
                <a:solidFill>
                  <a:schemeClr val="tx1"/>
                </a:solidFill>
                <a:latin typeface="Myriad Pro"/>
                <a:cs typeface="Calibri" pitchFamily="34" charset="0"/>
              </a:rPr>
              <a:t>Multifunction measuring units RS485 :</a:t>
            </a:r>
          </a:p>
          <a:p>
            <a:pPr marL="715963" lvl="3" indent="-174625" algn="l">
              <a:spcBef>
                <a:spcPts val="200"/>
              </a:spcBef>
              <a:buFontTx/>
              <a:buChar char="–"/>
              <a:defRPr/>
            </a:pPr>
            <a:r>
              <a:rPr lang="en-US" sz="900" b="0" kern="0" dirty="0">
                <a:solidFill>
                  <a:schemeClr val="tx1"/>
                </a:solidFill>
                <a:latin typeface="Myriad Pro"/>
                <a:cs typeface="Calibri" pitchFamily="34" charset="0"/>
              </a:rPr>
              <a:t>Nemo D4-L,  </a:t>
            </a:r>
            <a:r>
              <a:rPr lang="en-US" sz="900" b="0" kern="0" dirty="0" err="1">
                <a:solidFill>
                  <a:schemeClr val="tx1"/>
                </a:solidFill>
                <a:latin typeface="Myriad Pro"/>
                <a:cs typeface="Calibri" pitchFamily="34" charset="0"/>
              </a:rPr>
              <a:t>Cat.No</a:t>
            </a:r>
            <a:r>
              <a:rPr lang="en-US" sz="900" b="0" kern="0" dirty="0">
                <a:solidFill>
                  <a:schemeClr val="tx1"/>
                </a:solidFill>
                <a:latin typeface="Myriad Pro"/>
                <a:cs typeface="Calibri" pitchFamily="34" charset="0"/>
              </a:rPr>
              <a:t> </a:t>
            </a:r>
            <a:r>
              <a:rPr lang="en-US" sz="900" kern="0" dirty="0">
                <a:solidFill>
                  <a:schemeClr val="tx1"/>
                </a:solidFill>
                <a:latin typeface="Myriad Pro"/>
                <a:cs typeface="Calibri" pitchFamily="34" charset="0"/>
              </a:rPr>
              <a:t>MF6FT40026 </a:t>
            </a:r>
          </a:p>
          <a:p>
            <a:pPr marL="715963" lvl="3" indent="-174625" algn="l">
              <a:spcBef>
                <a:spcPts val="200"/>
              </a:spcBef>
              <a:buFontTx/>
              <a:buChar char="–"/>
              <a:defRPr/>
            </a:pPr>
            <a:r>
              <a:rPr lang="en-US" sz="900" b="0" kern="0" dirty="0">
                <a:solidFill>
                  <a:schemeClr val="tx1"/>
                </a:solidFill>
                <a:latin typeface="Myriad Pro"/>
                <a:cs typeface="Calibri" pitchFamily="34" charset="0"/>
              </a:rPr>
              <a:t>Nemo D4-L +,  Cat.Nos </a:t>
            </a:r>
            <a:r>
              <a:rPr lang="en-US" sz="900" kern="0" dirty="0">
                <a:solidFill>
                  <a:schemeClr val="tx1"/>
                </a:solidFill>
                <a:latin typeface="Myriad Pro"/>
                <a:cs typeface="Calibri" pitchFamily="34" charset="0"/>
              </a:rPr>
              <a:t>MF6HT40003, MF6HT40006, MF6HT4000H</a:t>
            </a:r>
          </a:p>
          <a:p>
            <a:pPr marL="715963" lvl="3" indent="-174625" algn="l">
              <a:spcBef>
                <a:spcPts val="200"/>
              </a:spcBef>
              <a:buFontTx/>
              <a:buChar char="–"/>
              <a:defRPr/>
            </a:pPr>
            <a:r>
              <a:rPr lang="en-GB" sz="900" b="0" kern="0" dirty="0">
                <a:solidFill>
                  <a:schemeClr val="tx1"/>
                </a:solidFill>
                <a:latin typeface="Myriad Pro"/>
                <a:cs typeface="Calibri" pitchFamily="34" charset="0"/>
              </a:rPr>
              <a:t>Nemo D4-e,  </a:t>
            </a:r>
            <a:r>
              <a:rPr lang="en-GB" sz="900" b="0" kern="0" dirty="0" err="1">
                <a:solidFill>
                  <a:schemeClr val="tx1"/>
                </a:solidFill>
                <a:latin typeface="Myriad Pro"/>
                <a:cs typeface="Calibri" pitchFamily="34" charset="0"/>
              </a:rPr>
              <a:t>Cat.No</a:t>
            </a:r>
            <a:r>
              <a:rPr lang="en-GB" sz="900" b="0" kern="0" dirty="0">
                <a:solidFill>
                  <a:schemeClr val="tx1"/>
                </a:solidFill>
                <a:latin typeface="Myriad Pro"/>
                <a:cs typeface="Calibri" pitchFamily="34" charset="0"/>
              </a:rPr>
              <a:t> </a:t>
            </a:r>
            <a:r>
              <a:rPr lang="en-GB" sz="900" kern="0" dirty="0">
                <a:solidFill>
                  <a:schemeClr val="tx1"/>
                </a:solidFill>
                <a:latin typeface="Myriad Pro"/>
                <a:cs typeface="Calibri" pitchFamily="34" charset="0"/>
              </a:rPr>
              <a:t>MFD4E06</a:t>
            </a:r>
          </a:p>
          <a:p>
            <a:pPr marL="715963" lvl="3" indent="-174625" algn="l">
              <a:spcBef>
                <a:spcPts val="200"/>
              </a:spcBef>
              <a:buFontTx/>
              <a:buChar char="–"/>
              <a:defRPr/>
            </a:pPr>
            <a:r>
              <a:rPr lang="en-US" sz="900" b="0" kern="0" dirty="0">
                <a:solidFill>
                  <a:schemeClr val="tx1"/>
                </a:solidFill>
                <a:latin typeface="Myriad Pro"/>
                <a:cs typeface="Calibri" pitchFamily="34" charset="0"/>
              </a:rPr>
              <a:t>Nemo D4-Le,  </a:t>
            </a:r>
            <a:r>
              <a:rPr lang="en-US" sz="900" b="0" kern="0" dirty="0" err="1">
                <a:solidFill>
                  <a:schemeClr val="tx1"/>
                </a:solidFill>
                <a:latin typeface="Myriad Pro"/>
                <a:cs typeface="Calibri" pitchFamily="34" charset="0"/>
              </a:rPr>
              <a:t>Cat.Nos</a:t>
            </a:r>
            <a:r>
              <a:rPr lang="en-US" sz="900" b="0" kern="0" dirty="0">
                <a:solidFill>
                  <a:schemeClr val="tx1"/>
                </a:solidFill>
                <a:latin typeface="Myriad Pro"/>
                <a:cs typeface="Calibri" pitchFamily="34" charset="0"/>
              </a:rPr>
              <a:t> </a:t>
            </a:r>
            <a:r>
              <a:rPr lang="en-US" sz="900" kern="0" dirty="0">
                <a:solidFill>
                  <a:schemeClr val="tx1"/>
                </a:solidFill>
                <a:latin typeface="Myriad Pro"/>
                <a:cs typeface="Calibri" pitchFamily="34" charset="0"/>
              </a:rPr>
              <a:t>MFD4421, MFD4422, KRNEMOD4LE080, KRNEMOD4LE142, KRNEMOD4LE190</a:t>
            </a:r>
          </a:p>
          <a:p>
            <a:pPr marL="715963" lvl="3" indent="-174625" algn="l">
              <a:spcBef>
                <a:spcPts val="200"/>
              </a:spcBef>
              <a:buFontTx/>
              <a:buChar char="–"/>
              <a:defRPr/>
            </a:pPr>
            <a:r>
              <a:rPr lang="en-US" sz="900" b="0" kern="0" dirty="0">
                <a:solidFill>
                  <a:schemeClr val="tx1"/>
                </a:solidFill>
                <a:latin typeface="Myriad Pro"/>
                <a:cs typeface="Calibri" pitchFamily="34" charset="0"/>
              </a:rPr>
              <a:t>Nemo D4-Dc,  Cat.Nos </a:t>
            </a:r>
            <a:r>
              <a:rPr lang="en-US" sz="900" kern="0" dirty="0">
                <a:solidFill>
                  <a:schemeClr val="tx1"/>
                </a:solidFill>
                <a:latin typeface="Myriad Pro"/>
                <a:cs typeface="Calibri" pitchFamily="34" charset="0"/>
              </a:rPr>
              <a:t>MF6DC4200H, MF6DC42006, MF6DC4206H, MF6DC42066</a:t>
            </a:r>
          </a:p>
          <a:p>
            <a:pPr marL="715963" lvl="3" indent="-174625" algn="l">
              <a:spcBef>
                <a:spcPts val="200"/>
              </a:spcBef>
              <a:buFontTx/>
              <a:buChar char="–"/>
              <a:defRPr/>
            </a:pPr>
            <a:r>
              <a:rPr lang="en-US" sz="900" b="0" kern="0" dirty="0">
                <a:solidFill>
                  <a:schemeClr val="tx1"/>
                </a:solidFill>
                <a:latin typeface="Myriad Pro"/>
                <a:cs typeface="Calibri" pitchFamily="34" charset="0"/>
              </a:rPr>
              <a:t>Nemo D4-EC,  Cat.Nos </a:t>
            </a:r>
            <a:r>
              <a:rPr lang="en-US" sz="900" kern="0" dirty="0">
                <a:solidFill>
                  <a:schemeClr val="tx1"/>
                </a:solidFill>
                <a:latin typeface="Myriad Pro"/>
                <a:cs typeface="Calibri" pitchFamily="34" charset="0"/>
              </a:rPr>
              <a:t>MKD4R63DT</a:t>
            </a:r>
            <a:r>
              <a:rPr lang="en-US" sz="900" b="0" kern="0" dirty="0">
                <a:solidFill>
                  <a:schemeClr val="tx1"/>
                </a:solidFill>
                <a:latin typeface="Myriad Pro"/>
                <a:cs typeface="Calibri" pitchFamily="34" charset="0"/>
              </a:rPr>
              <a:t>, </a:t>
            </a:r>
            <a:r>
              <a:rPr lang="en-US" sz="900" kern="0" dirty="0">
                <a:solidFill>
                  <a:schemeClr val="tx1"/>
                </a:solidFill>
                <a:latin typeface="Myriad Pro"/>
                <a:cs typeface="Calibri" pitchFamily="34" charset="0"/>
              </a:rPr>
              <a:t>MKD4R125DT</a:t>
            </a:r>
            <a:r>
              <a:rPr lang="en-US" sz="900" b="0" kern="0" dirty="0">
                <a:solidFill>
                  <a:schemeClr val="tx1"/>
                </a:solidFill>
                <a:latin typeface="Myriad Pro"/>
                <a:cs typeface="Calibri" pitchFamily="34" charset="0"/>
              </a:rPr>
              <a:t>, </a:t>
            </a:r>
            <a:r>
              <a:rPr lang="en-US" sz="900" kern="0" dirty="0">
                <a:solidFill>
                  <a:schemeClr val="tx1"/>
                </a:solidFill>
                <a:latin typeface="Myriad Pro"/>
                <a:cs typeface="Calibri" pitchFamily="34" charset="0"/>
              </a:rPr>
              <a:t>MFD4ORFCDT1</a:t>
            </a:r>
            <a:r>
              <a:rPr lang="en-US" sz="900" b="0" kern="0" dirty="0">
                <a:solidFill>
                  <a:schemeClr val="tx1"/>
                </a:solidFill>
                <a:latin typeface="Myriad Pro"/>
                <a:cs typeface="Calibri" pitchFamily="34" charset="0"/>
              </a:rPr>
              <a:t>, </a:t>
            </a:r>
            <a:r>
              <a:rPr lang="en-US" sz="900" kern="0" dirty="0">
                <a:solidFill>
                  <a:schemeClr val="tx1"/>
                </a:solidFill>
                <a:latin typeface="Myriad Pro"/>
                <a:cs typeface="Calibri" pitchFamily="34" charset="0"/>
              </a:rPr>
              <a:t>MFD41ORFCDT</a:t>
            </a:r>
            <a:r>
              <a:rPr lang="en-US" sz="900" b="0" kern="0" dirty="0">
                <a:solidFill>
                  <a:schemeClr val="tx1"/>
                </a:solidFill>
                <a:latin typeface="Myriad Pro"/>
                <a:cs typeface="Calibri" pitchFamily="34" charset="0"/>
              </a:rPr>
              <a:t>, </a:t>
            </a:r>
            <a:r>
              <a:rPr lang="en-US" sz="900" kern="0" dirty="0">
                <a:solidFill>
                  <a:schemeClr val="tx1"/>
                </a:solidFill>
                <a:latin typeface="Myriad Pro"/>
                <a:cs typeface="Calibri" pitchFamily="34" charset="0"/>
              </a:rPr>
              <a:t>MFD42ORFCDT</a:t>
            </a:r>
          </a:p>
          <a:p>
            <a:pPr marL="715963" lvl="3" indent="-174625" algn="l">
              <a:spcBef>
                <a:spcPts val="200"/>
              </a:spcBef>
              <a:buFontTx/>
              <a:buChar char="–"/>
              <a:defRPr/>
            </a:pPr>
            <a:r>
              <a:rPr lang="en-GB" sz="900" b="0" kern="0" dirty="0">
                <a:solidFill>
                  <a:schemeClr val="tx1"/>
                </a:solidFill>
                <a:latin typeface="Myriad Pro"/>
                <a:cs typeface="Calibri" pitchFamily="34" charset="0"/>
              </a:rPr>
              <a:t>Nemo 72-Le,  Cat.Nos </a:t>
            </a:r>
            <a:r>
              <a:rPr lang="en-GB" sz="900" kern="0" dirty="0">
                <a:solidFill>
                  <a:schemeClr val="tx1"/>
                </a:solidFill>
                <a:latin typeface="Myriad Pro"/>
                <a:cs typeface="Calibri" pitchFamily="34" charset="0"/>
              </a:rPr>
              <a:t>MF72421, MF72422 </a:t>
            </a:r>
          </a:p>
          <a:p>
            <a:pPr marL="715963" lvl="3" indent="-174625" algn="l">
              <a:spcBef>
                <a:spcPts val="200"/>
              </a:spcBef>
              <a:buFontTx/>
              <a:buChar char="–"/>
              <a:defRPr/>
            </a:pPr>
            <a:r>
              <a:rPr lang="en-GB" sz="900" b="0" kern="0" dirty="0">
                <a:solidFill>
                  <a:schemeClr val="tx1"/>
                </a:solidFill>
                <a:latin typeface="Myriad Pro"/>
                <a:cs typeface="Calibri" pitchFamily="34" charset="0"/>
              </a:rPr>
              <a:t>Nemo 96HD-e,  </a:t>
            </a:r>
            <a:r>
              <a:rPr lang="en-GB" sz="900" b="0" kern="0" dirty="0" err="1">
                <a:solidFill>
                  <a:schemeClr val="tx1"/>
                </a:solidFill>
                <a:latin typeface="Myriad Pro"/>
                <a:cs typeface="Calibri" pitchFamily="34" charset="0"/>
              </a:rPr>
              <a:t>Cat.No</a:t>
            </a:r>
            <a:r>
              <a:rPr lang="en-GB" sz="900" b="0" kern="0" dirty="0">
                <a:solidFill>
                  <a:schemeClr val="tx1"/>
                </a:solidFill>
                <a:latin typeface="Myriad Pro"/>
                <a:cs typeface="Calibri" pitchFamily="34" charset="0"/>
              </a:rPr>
              <a:t> </a:t>
            </a:r>
            <a:r>
              <a:rPr lang="en-GB" sz="900" kern="0" dirty="0">
                <a:solidFill>
                  <a:schemeClr val="tx1"/>
                </a:solidFill>
                <a:latin typeface="Myriad Pro"/>
                <a:cs typeface="Calibri" pitchFamily="34" charset="0"/>
              </a:rPr>
              <a:t>MF96E06</a:t>
            </a:r>
          </a:p>
          <a:p>
            <a:pPr marL="715963" lvl="3" indent="-174625" algn="l">
              <a:spcBef>
                <a:spcPts val="200"/>
              </a:spcBef>
              <a:buFontTx/>
              <a:buChar char="–"/>
              <a:defRPr/>
            </a:pPr>
            <a:r>
              <a:rPr lang="en-US" sz="900" b="0" kern="0" dirty="0">
                <a:solidFill>
                  <a:schemeClr val="tx1"/>
                </a:solidFill>
                <a:latin typeface="Myriad Pro"/>
                <a:cs typeface="Calibri" pitchFamily="34" charset="0"/>
              </a:rPr>
              <a:t>Nemo 96HD-Le,  Cat.Nos </a:t>
            </a:r>
            <a:r>
              <a:rPr lang="en-US" sz="900" kern="0" dirty="0">
                <a:solidFill>
                  <a:schemeClr val="tx1"/>
                </a:solidFill>
                <a:latin typeface="Myriad Pro"/>
                <a:cs typeface="Calibri" pitchFamily="34" charset="0"/>
              </a:rPr>
              <a:t>MF96411 + IF96001, MF96412 + IF96001, MF96411 + IF96012, MF96412 + IF96012, MF96421, MF96422, KRNEMOHDLE080, KRNEMOHDLE142, KRNEMOHDLE190</a:t>
            </a:r>
          </a:p>
          <a:p>
            <a:pPr marL="715963" lvl="3" indent="-174625" algn="l">
              <a:spcBef>
                <a:spcPts val="200"/>
              </a:spcBef>
              <a:buFontTx/>
              <a:buChar char="–"/>
            </a:pPr>
            <a:r>
              <a:rPr lang="en-US" sz="900" b="0" kern="0" dirty="0">
                <a:solidFill>
                  <a:schemeClr val="tx1"/>
                </a:solidFill>
                <a:latin typeface="Myriad Pro"/>
                <a:cs typeface="Calibri" pitchFamily="34" charset="0"/>
              </a:rPr>
              <a:t>Nemo 96HD,  </a:t>
            </a:r>
            <a:r>
              <a:rPr lang="en-US" sz="900" b="0" kern="0" dirty="0" err="1">
                <a:solidFill>
                  <a:schemeClr val="tx1"/>
                </a:solidFill>
                <a:latin typeface="Myriad Pro"/>
                <a:cs typeface="Calibri" pitchFamily="34" charset="0"/>
              </a:rPr>
              <a:t>Cat.Nos</a:t>
            </a:r>
            <a:r>
              <a:rPr lang="en-US" sz="900" b="0" kern="0" dirty="0">
                <a:solidFill>
                  <a:schemeClr val="tx1"/>
                </a:solidFill>
                <a:latin typeface="Myriad Pro"/>
                <a:cs typeface="Calibri" pitchFamily="34" charset="0"/>
              </a:rPr>
              <a:t> </a:t>
            </a:r>
            <a:r>
              <a:rPr lang="en-US" sz="900" kern="0" dirty="0">
                <a:solidFill>
                  <a:schemeClr val="tx1"/>
                </a:solidFill>
                <a:latin typeface="Myriad Pro"/>
                <a:cs typeface="Calibri" pitchFamily="34" charset="0"/>
              </a:rPr>
              <a:t>MF96001 + IF96001, MF96002 + IF96001, MF96001 + IF96012, MF96002 + IF96012</a:t>
            </a:r>
          </a:p>
          <a:p>
            <a:pPr marL="715963" lvl="3" indent="-174625" algn="l">
              <a:spcBef>
                <a:spcPts val="200"/>
              </a:spcBef>
              <a:buFontTx/>
              <a:buChar char="–"/>
            </a:pPr>
            <a:r>
              <a:rPr lang="en-US" sz="900" b="0" kern="0" dirty="0">
                <a:solidFill>
                  <a:schemeClr val="tx1"/>
                </a:solidFill>
                <a:latin typeface="Myriad Pro"/>
                <a:cs typeface="Calibri" pitchFamily="34" charset="0"/>
              </a:rPr>
              <a:t>Nemo 96HD+,  Cat.Nos </a:t>
            </a:r>
            <a:r>
              <a:rPr lang="en-US" sz="900" kern="0" dirty="0">
                <a:solidFill>
                  <a:schemeClr val="tx1"/>
                </a:solidFill>
                <a:latin typeface="Myriad Pro"/>
                <a:cs typeface="Calibri" pitchFamily="34" charset="0"/>
              </a:rPr>
              <a:t>MF96021 + IF96001, MF96022 + IF96001, MF96021 + IF96012, MF96022 + IF96012</a:t>
            </a:r>
          </a:p>
          <a:p>
            <a:pPr marL="715963" lvl="3" indent="-174625" algn="l">
              <a:spcBef>
                <a:spcPts val="200"/>
              </a:spcBef>
              <a:buFontTx/>
              <a:buChar char="–"/>
            </a:pPr>
            <a:r>
              <a:rPr lang="en-US" sz="900" b="0" kern="0" dirty="0">
                <a:solidFill>
                  <a:schemeClr val="tx1"/>
                </a:solidFill>
                <a:latin typeface="Myriad Pro"/>
                <a:cs typeface="Calibri" pitchFamily="34" charset="0"/>
              </a:rPr>
              <a:t>Nemo 96EA,  Cat.Nos </a:t>
            </a:r>
            <a:r>
              <a:rPr lang="en-US" sz="900" kern="0" dirty="0">
                <a:solidFill>
                  <a:schemeClr val="tx1"/>
                </a:solidFill>
                <a:latin typeface="Myriad Pro"/>
                <a:cs typeface="Calibri" pitchFamily="34" charset="0"/>
              </a:rPr>
              <a:t>MFQ96021 + IF96001, MFQ96022 + IF96001</a:t>
            </a:r>
          </a:p>
          <a:p>
            <a:pPr marL="715963" lvl="3" indent="-174625" algn="l">
              <a:spcBef>
                <a:spcPts val="200"/>
              </a:spcBef>
              <a:buFontTx/>
              <a:buChar char="–"/>
            </a:pPr>
            <a:r>
              <a:rPr lang="en-US" sz="900" b="0" kern="0" dirty="0">
                <a:solidFill>
                  <a:schemeClr val="tx1"/>
                </a:solidFill>
                <a:latin typeface="Myriad Pro"/>
                <a:cs typeface="Calibri" pitchFamily="34" charset="0"/>
              </a:rPr>
              <a:t>Nemo 96-EC,  Cat.Nos </a:t>
            </a:r>
            <a:r>
              <a:rPr lang="en-US" sz="900" kern="0" dirty="0">
                <a:solidFill>
                  <a:schemeClr val="tx1"/>
                </a:solidFill>
                <a:latin typeface="Myriad Pro"/>
                <a:cs typeface="Calibri" pitchFamily="34" charset="0"/>
              </a:rPr>
              <a:t>MK96R63DT</a:t>
            </a:r>
            <a:r>
              <a:rPr lang="en-US" sz="900" b="0" kern="0" dirty="0">
                <a:solidFill>
                  <a:schemeClr val="tx1"/>
                </a:solidFill>
                <a:latin typeface="Myriad Pro"/>
                <a:cs typeface="Calibri" pitchFamily="34" charset="0"/>
              </a:rPr>
              <a:t>, </a:t>
            </a:r>
            <a:r>
              <a:rPr lang="en-US" sz="900" kern="0" dirty="0">
                <a:solidFill>
                  <a:schemeClr val="tx1"/>
                </a:solidFill>
                <a:latin typeface="Myriad Pro"/>
                <a:cs typeface="Calibri" pitchFamily="34" charset="0"/>
              </a:rPr>
              <a:t>MK96R125DT</a:t>
            </a:r>
            <a:r>
              <a:rPr lang="en-US" sz="900" b="0" kern="0" dirty="0">
                <a:solidFill>
                  <a:schemeClr val="tx1"/>
                </a:solidFill>
                <a:latin typeface="Myriad Pro"/>
                <a:cs typeface="Calibri" pitchFamily="34" charset="0"/>
              </a:rPr>
              <a:t>, </a:t>
            </a:r>
            <a:r>
              <a:rPr lang="en-US" sz="900" kern="0" dirty="0">
                <a:solidFill>
                  <a:schemeClr val="tx1"/>
                </a:solidFill>
                <a:latin typeface="Myriad Pro"/>
                <a:cs typeface="Calibri" pitchFamily="34" charset="0"/>
              </a:rPr>
              <a:t>MF96ORFCDT1</a:t>
            </a:r>
            <a:r>
              <a:rPr lang="en-US" sz="900" b="0" kern="0" dirty="0">
                <a:solidFill>
                  <a:schemeClr val="tx1"/>
                </a:solidFill>
                <a:latin typeface="Myriad Pro"/>
                <a:cs typeface="Calibri" pitchFamily="34" charset="0"/>
              </a:rPr>
              <a:t>, </a:t>
            </a:r>
            <a:r>
              <a:rPr lang="en-US" sz="900" kern="0" dirty="0">
                <a:solidFill>
                  <a:schemeClr val="tx1"/>
                </a:solidFill>
                <a:latin typeface="Myriad Pro"/>
                <a:cs typeface="Calibri" pitchFamily="34" charset="0"/>
              </a:rPr>
              <a:t>MF961ORFCDT</a:t>
            </a:r>
            <a:r>
              <a:rPr lang="en-US" sz="900" b="0" kern="0" dirty="0">
                <a:solidFill>
                  <a:schemeClr val="tx1"/>
                </a:solidFill>
                <a:latin typeface="Myriad Pro"/>
                <a:cs typeface="Calibri" pitchFamily="34" charset="0"/>
              </a:rPr>
              <a:t>, </a:t>
            </a:r>
            <a:r>
              <a:rPr lang="en-US" sz="900" kern="0" dirty="0">
                <a:solidFill>
                  <a:schemeClr val="tx1"/>
                </a:solidFill>
                <a:latin typeface="Myriad Pro"/>
                <a:cs typeface="Calibri" pitchFamily="34" charset="0"/>
              </a:rPr>
              <a:t>MF962ORFCDT</a:t>
            </a:r>
          </a:p>
          <a:p>
            <a:pPr marL="258763" lvl="2" indent="-174625" algn="l">
              <a:spcBef>
                <a:spcPts val="200"/>
              </a:spcBef>
              <a:buFontTx/>
              <a:buChar char="–"/>
            </a:pPr>
            <a:endParaRPr lang="en-US" sz="700" b="0" kern="0" dirty="0">
              <a:solidFill>
                <a:schemeClr val="tx1"/>
              </a:solidFill>
              <a:latin typeface="Myriad Pro"/>
              <a:cs typeface="Calibri" pitchFamily="34" charset="0"/>
            </a:endParaRPr>
          </a:p>
          <a:p>
            <a:pPr marL="541338" lvl="2" indent="-182563" algn="l">
              <a:spcBef>
                <a:spcPts val="200"/>
              </a:spcBef>
              <a:buFontTx/>
              <a:buChar char="•"/>
              <a:defRPr/>
            </a:pPr>
            <a:r>
              <a:rPr lang="en-US" sz="900" b="0" kern="0" dirty="0">
                <a:solidFill>
                  <a:schemeClr val="tx1"/>
                </a:solidFill>
                <a:latin typeface="Myriad Pro"/>
                <a:cs typeface="Calibri" pitchFamily="34" charset="0"/>
              </a:rPr>
              <a:t>Multifunction measuring units pulse output (via the Pulse Concentrators </a:t>
            </a:r>
            <a:r>
              <a:rPr lang="en-US" sz="900" b="0" kern="0" dirty="0" err="1">
                <a:solidFill>
                  <a:schemeClr val="tx1"/>
                </a:solidFill>
                <a:latin typeface="Myriad Pro"/>
                <a:cs typeface="Calibri" pitchFamily="34" charset="0"/>
              </a:rPr>
              <a:t>Cat.Nos</a:t>
            </a:r>
            <a:r>
              <a:rPr lang="en-US" sz="900" b="0" kern="0" dirty="0">
                <a:solidFill>
                  <a:schemeClr val="tx1"/>
                </a:solidFill>
                <a:latin typeface="Myriad Pro"/>
                <a:cs typeface="Calibri" pitchFamily="34" charset="0"/>
              </a:rPr>
              <a:t> </a:t>
            </a:r>
            <a:r>
              <a:rPr lang="en-US" sz="900" kern="0" dirty="0">
                <a:solidFill>
                  <a:schemeClr val="tx1"/>
                </a:solidFill>
                <a:latin typeface="Myriad Pro"/>
                <a:cs typeface="Calibri" pitchFamily="34" charset="0"/>
              </a:rPr>
              <a:t>IF4C001* </a:t>
            </a:r>
            <a:r>
              <a:rPr lang="en-US" sz="900" b="0" kern="0" dirty="0">
                <a:solidFill>
                  <a:schemeClr val="tx1"/>
                </a:solidFill>
                <a:latin typeface="Myriad Pro"/>
                <a:cs typeface="Calibri" pitchFamily="34" charset="0"/>
              </a:rPr>
              <a:t>or </a:t>
            </a:r>
            <a:r>
              <a:rPr lang="en-US" sz="900" kern="0" dirty="0">
                <a:solidFill>
                  <a:schemeClr val="tx1"/>
                </a:solidFill>
                <a:latin typeface="Myriad Pro"/>
                <a:cs typeface="Calibri" pitchFamily="34" charset="0"/>
              </a:rPr>
              <a:t>SXMIMP</a:t>
            </a:r>
            <a:r>
              <a:rPr lang="en-US" sz="900" b="0" kern="0" dirty="0">
                <a:solidFill>
                  <a:schemeClr val="tx1"/>
                </a:solidFill>
                <a:latin typeface="Myriad Pro"/>
                <a:cs typeface="Calibri" pitchFamily="34" charset="0"/>
              </a:rPr>
              <a:t>* or pulse input of Energy </a:t>
            </a:r>
            <a:r>
              <a:rPr lang="en-US" sz="900" b="0" dirty="0">
                <a:solidFill>
                  <a:schemeClr val="tx1"/>
                </a:solidFill>
                <a:latin typeface="Myriad Pro"/>
              </a:rPr>
              <a:t>counters </a:t>
            </a:r>
            <a:r>
              <a:rPr lang="en-US" sz="900" b="0" dirty="0" err="1">
                <a:solidFill>
                  <a:schemeClr val="tx1"/>
                </a:solidFill>
                <a:latin typeface="Myriad Pro"/>
              </a:rPr>
              <a:t>Cat.Nos</a:t>
            </a:r>
            <a:r>
              <a:rPr lang="en-US" sz="900" dirty="0">
                <a:solidFill>
                  <a:schemeClr val="tx1"/>
                </a:solidFill>
                <a:latin typeface="Myriad Pro"/>
              </a:rPr>
              <a:t> </a:t>
            </a:r>
            <a:r>
              <a:rPr lang="en-US" sz="900" kern="0" dirty="0">
                <a:solidFill>
                  <a:schemeClr val="tx1"/>
                </a:solidFill>
                <a:latin typeface="Myriad Pro"/>
                <a:cs typeface="Calibri" pitchFamily="34" charset="0"/>
              </a:rPr>
              <a:t>CE2DF3DTCL1*</a:t>
            </a:r>
            <a:r>
              <a:rPr lang="en-US" sz="900" b="0" kern="0" dirty="0">
                <a:solidFill>
                  <a:schemeClr val="tx1"/>
                </a:solidFill>
                <a:latin typeface="Myriad Pro"/>
                <a:cs typeface="Calibri" pitchFamily="34" charset="0"/>
              </a:rPr>
              <a:t>, </a:t>
            </a:r>
            <a:r>
              <a:rPr lang="en-US" sz="900" kern="0" dirty="0">
                <a:solidFill>
                  <a:schemeClr val="tx1"/>
                </a:solidFill>
                <a:latin typeface="Myriad Pro"/>
                <a:cs typeface="Calibri" pitchFamily="34" charset="0"/>
              </a:rPr>
              <a:t>CE4DF3DTCL1*</a:t>
            </a:r>
            <a:r>
              <a:rPr lang="en-US" sz="900" b="0" kern="0" dirty="0">
                <a:solidFill>
                  <a:schemeClr val="tx1"/>
                </a:solidFill>
                <a:latin typeface="Myriad Pro"/>
                <a:cs typeface="Calibri" pitchFamily="34" charset="0"/>
              </a:rPr>
              <a:t> and </a:t>
            </a:r>
            <a:r>
              <a:rPr lang="en-US" sz="900" kern="0" dirty="0">
                <a:solidFill>
                  <a:schemeClr val="tx1"/>
                </a:solidFill>
                <a:latin typeface="Myriad Pro"/>
                <a:cs typeface="Calibri" pitchFamily="34" charset="0"/>
              </a:rPr>
              <a:t>CE4TBDTCL1*</a:t>
            </a:r>
            <a:r>
              <a:rPr lang="en-US" sz="900" b="0" kern="0" dirty="0">
                <a:solidFill>
                  <a:schemeClr val="tx1"/>
                </a:solidFill>
                <a:latin typeface="Myriad Pro"/>
                <a:cs typeface="Calibri" pitchFamily="34" charset="0"/>
              </a:rPr>
              <a:t>):</a:t>
            </a:r>
          </a:p>
          <a:p>
            <a:pPr marL="715963" lvl="3" indent="-174625" algn="l">
              <a:spcBef>
                <a:spcPts val="200"/>
              </a:spcBef>
              <a:buFontTx/>
              <a:buChar char="–"/>
              <a:defRPr/>
            </a:pPr>
            <a:r>
              <a:rPr lang="en-US" sz="900" b="0" kern="0" dirty="0">
                <a:solidFill>
                  <a:schemeClr val="tx1"/>
                </a:solidFill>
                <a:latin typeface="Myriad Pro"/>
                <a:cs typeface="Calibri" pitchFamily="34" charset="0"/>
              </a:rPr>
              <a:t>Nemo D4-L +,  Cat.Nos </a:t>
            </a:r>
            <a:r>
              <a:rPr lang="en-US" sz="900" kern="0" dirty="0">
                <a:solidFill>
                  <a:schemeClr val="tx1"/>
                </a:solidFill>
                <a:latin typeface="Myriad Pro"/>
                <a:cs typeface="Calibri" pitchFamily="34" charset="0"/>
              </a:rPr>
              <a:t>MF6HTU0003, MF6HTU0006, MF6HTU000H   </a:t>
            </a:r>
          </a:p>
          <a:p>
            <a:pPr marL="715963" lvl="3" indent="-174625" algn="l">
              <a:spcBef>
                <a:spcPts val="200"/>
              </a:spcBef>
              <a:buFontTx/>
              <a:buChar char="–"/>
              <a:defRPr/>
            </a:pPr>
            <a:r>
              <a:rPr lang="en-US" sz="900" b="0" kern="0" dirty="0">
                <a:solidFill>
                  <a:schemeClr val="tx1"/>
                </a:solidFill>
                <a:latin typeface="Myriad Pro"/>
                <a:cs typeface="Calibri" pitchFamily="34" charset="0"/>
              </a:rPr>
              <a:t>Nemo D4-Le,  Cat.Nos </a:t>
            </a:r>
            <a:r>
              <a:rPr lang="en-US" sz="900" kern="0" dirty="0">
                <a:solidFill>
                  <a:schemeClr val="tx1"/>
                </a:solidFill>
                <a:latin typeface="Myriad Pro"/>
                <a:cs typeface="Calibri" pitchFamily="34" charset="0"/>
              </a:rPr>
              <a:t>MFD4411, MFD4412</a:t>
            </a:r>
          </a:p>
          <a:p>
            <a:pPr marL="715963" lvl="3" indent="-174625" algn="l">
              <a:spcBef>
                <a:spcPts val="200"/>
              </a:spcBef>
              <a:buFontTx/>
              <a:buChar char="–"/>
              <a:defRPr/>
            </a:pPr>
            <a:r>
              <a:rPr lang="en-GB" sz="900" b="0" kern="0" dirty="0">
                <a:solidFill>
                  <a:schemeClr val="tx1"/>
                </a:solidFill>
                <a:latin typeface="Myriad Pro"/>
                <a:cs typeface="Calibri" pitchFamily="34" charset="0"/>
              </a:rPr>
              <a:t>Nemo 72-Le,  </a:t>
            </a:r>
            <a:r>
              <a:rPr lang="en-GB" sz="900" b="0" kern="0" dirty="0" err="1">
                <a:solidFill>
                  <a:schemeClr val="tx1"/>
                </a:solidFill>
                <a:latin typeface="Myriad Pro"/>
                <a:cs typeface="Calibri" pitchFamily="34" charset="0"/>
              </a:rPr>
              <a:t>Cat.Nos</a:t>
            </a:r>
            <a:r>
              <a:rPr lang="en-GB" sz="900" b="0" kern="0" dirty="0">
                <a:solidFill>
                  <a:schemeClr val="tx1"/>
                </a:solidFill>
                <a:latin typeface="Myriad Pro"/>
                <a:cs typeface="Calibri" pitchFamily="34" charset="0"/>
              </a:rPr>
              <a:t> </a:t>
            </a:r>
            <a:r>
              <a:rPr lang="en-GB" sz="900" kern="0" dirty="0">
                <a:solidFill>
                  <a:schemeClr val="tx1"/>
                </a:solidFill>
                <a:latin typeface="Myriad Pro"/>
                <a:cs typeface="Calibri" pitchFamily="34" charset="0"/>
              </a:rPr>
              <a:t>MF72411, MF72412 </a:t>
            </a:r>
          </a:p>
          <a:p>
            <a:pPr marL="715963" lvl="3" indent="-174625" algn="l">
              <a:spcBef>
                <a:spcPts val="200"/>
              </a:spcBef>
              <a:buFontTx/>
              <a:buChar char="–"/>
              <a:defRPr/>
            </a:pPr>
            <a:r>
              <a:rPr lang="en-US" sz="900" b="0" kern="0" dirty="0">
                <a:solidFill>
                  <a:schemeClr val="tx1"/>
                </a:solidFill>
                <a:latin typeface="Myriad Pro"/>
                <a:cs typeface="Calibri" pitchFamily="34" charset="0"/>
              </a:rPr>
              <a:t>Nemo 96HD-Le,  Cat.Nos </a:t>
            </a:r>
            <a:r>
              <a:rPr lang="en-US" sz="900" kern="0" dirty="0">
                <a:solidFill>
                  <a:schemeClr val="tx1"/>
                </a:solidFill>
                <a:latin typeface="Myriad Pro"/>
                <a:cs typeface="Calibri" pitchFamily="34" charset="0"/>
              </a:rPr>
              <a:t>MF96411, MF96412</a:t>
            </a:r>
          </a:p>
          <a:p>
            <a:pPr marL="541338" lvl="3" algn="l">
              <a:spcBef>
                <a:spcPts val="200"/>
              </a:spcBef>
              <a:defRPr/>
            </a:pPr>
            <a:endParaRPr lang="en-US" sz="900" kern="0" dirty="0">
              <a:solidFill>
                <a:schemeClr val="tx1"/>
              </a:solidFill>
              <a:latin typeface="Myriad Pro"/>
              <a:cs typeface="Calibri" pitchFamily="34" charset="0"/>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egnaposto contenuto 2">
            <a:extLst>
              <a:ext uri="{FF2B5EF4-FFF2-40B4-BE49-F238E27FC236}">
                <a16:creationId xmlns:a16="http://schemas.microsoft.com/office/drawing/2014/main" id="{91483DF5-C40F-42CF-922C-FACE2228A98C}"/>
              </a:ext>
            </a:extLst>
          </p:cNvPr>
          <p:cNvSpPr txBox="1">
            <a:spLocks/>
          </p:cNvSpPr>
          <p:nvPr/>
        </p:nvSpPr>
        <p:spPr>
          <a:xfrm>
            <a:off x="2520000" y="1173163"/>
            <a:ext cx="3971925" cy="8005762"/>
          </a:xfrm>
          <a:prstGeom prst="rect">
            <a:avLst/>
          </a:prstGeom>
        </p:spPr>
        <p:txBody>
          <a:bodyPr/>
          <a:lstStyle/>
          <a:p>
            <a:pPr lvl="0" algn="l" eaLnBrk="0" hangingPunct="0">
              <a:spcBef>
                <a:spcPts val="200"/>
              </a:spcBef>
              <a:defRPr/>
            </a:pPr>
            <a:r>
              <a:rPr lang="en-GB" sz="900" dirty="0">
                <a:solidFill>
                  <a:srgbClr val="146BBA"/>
                </a:solidFill>
                <a:latin typeface="Myriad Pro" panose="020B0503030403020204" pitchFamily="34" charset="0"/>
              </a:rPr>
              <a:t>8.2.2.5</a:t>
            </a:r>
            <a:r>
              <a:rPr lang="en-GB" sz="900" dirty="0">
                <a:solidFill>
                  <a:schemeClr val="tx1"/>
                </a:solidFill>
                <a:latin typeface="Myriad Pro" panose="020B0503030403020204" pitchFamily="34" charset="0"/>
              </a:rPr>
              <a:t> Tariffs</a:t>
            </a:r>
            <a:endParaRPr kumimoji="0" lang="en-GB" sz="900" b="1" i="0" u="none" strike="noStrike" kern="0" cap="none" spc="0" normalizeH="0" baseline="0" noProof="0" dirty="0">
              <a:ln>
                <a:noFill/>
              </a:ln>
              <a:solidFill>
                <a:schemeClr val="tx1"/>
              </a:solidFill>
              <a:effectLst/>
              <a:uLnTx/>
              <a:uFillTx/>
              <a:latin typeface="Myriad Pro" panose="020B0503030403020204" pitchFamily="34" charset="0"/>
              <a:cs typeface="Calibri" pitchFamily="34" charset="0"/>
            </a:endParaRPr>
          </a:p>
          <a:p>
            <a:pPr marL="92075" indent="-92075" algn="l" eaLnBrk="0" hangingPunct="0">
              <a:spcBef>
                <a:spcPts val="200"/>
              </a:spcBef>
              <a:defRPr/>
            </a:pPr>
            <a:endParaRPr lang="en-GB" sz="900" b="0" dirty="0">
              <a:solidFill>
                <a:schemeClr val="tx1"/>
              </a:solidFill>
              <a:latin typeface="Myriad Pro" pitchFamily="34" charset="0"/>
            </a:endParaRPr>
          </a:p>
          <a:p>
            <a:pPr marL="92075" indent="-92075" algn="l" eaLnBrk="0" hangingPunct="0">
              <a:spcBef>
                <a:spcPts val="200"/>
              </a:spcBef>
              <a:defRPr/>
            </a:pPr>
            <a:endParaRPr lang="en-GB" sz="900" b="0" dirty="0">
              <a:solidFill>
                <a:schemeClr val="tx1"/>
              </a:solidFill>
              <a:latin typeface="Myriad Pro" pitchFamily="34" charset="0"/>
            </a:endParaRPr>
          </a:p>
          <a:p>
            <a:pPr marL="92075" indent="-92075" algn="l" eaLnBrk="0" hangingPunct="0">
              <a:spcBef>
                <a:spcPts val="200"/>
              </a:spcBef>
              <a:defRPr/>
            </a:pPr>
            <a:endParaRPr lang="en-GB" sz="900" b="0" dirty="0">
              <a:solidFill>
                <a:schemeClr val="tx1"/>
              </a:solidFill>
              <a:latin typeface="Myriad Pro" pitchFamily="34" charset="0"/>
            </a:endParaRPr>
          </a:p>
          <a:p>
            <a:pPr marL="92075" indent="-92075" algn="l" eaLnBrk="0" hangingPunct="0">
              <a:spcBef>
                <a:spcPts val="200"/>
              </a:spcBef>
              <a:defRPr/>
            </a:pPr>
            <a:endParaRPr lang="en-GB" sz="900" b="0" dirty="0">
              <a:solidFill>
                <a:schemeClr val="tx1"/>
              </a:solidFill>
              <a:latin typeface="Myriad Pro" pitchFamily="34" charset="0"/>
            </a:endParaRPr>
          </a:p>
          <a:p>
            <a:pPr marL="92075" indent="-92075" algn="l" eaLnBrk="0" hangingPunct="0">
              <a:spcBef>
                <a:spcPts val="200"/>
              </a:spcBef>
              <a:defRPr/>
            </a:pPr>
            <a:endParaRPr lang="en-GB" sz="900" b="0" dirty="0">
              <a:solidFill>
                <a:schemeClr val="tx1"/>
              </a:solidFill>
              <a:latin typeface="Myriad Pro" pitchFamily="34" charset="0"/>
            </a:endParaRPr>
          </a:p>
          <a:p>
            <a:pPr marL="92075" indent="-92075" algn="l" eaLnBrk="0" hangingPunct="0">
              <a:spcBef>
                <a:spcPts val="200"/>
              </a:spcBef>
              <a:defRPr/>
            </a:pPr>
            <a:endParaRPr lang="en-GB" sz="900" b="0" dirty="0">
              <a:solidFill>
                <a:schemeClr val="tx1"/>
              </a:solidFill>
              <a:latin typeface="Myriad Pro" pitchFamily="34" charset="0"/>
            </a:endParaRPr>
          </a:p>
          <a:p>
            <a:pPr marL="92075" indent="-92075" algn="l" eaLnBrk="0" hangingPunct="0">
              <a:spcBef>
                <a:spcPts val="200"/>
              </a:spcBef>
              <a:defRPr/>
            </a:pPr>
            <a:endParaRPr lang="en-GB" sz="900" b="0" dirty="0">
              <a:solidFill>
                <a:schemeClr val="tx1"/>
              </a:solidFill>
              <a:latin typeface="Myriad Pro" pitchFamily="34" charset="0"/>
            </a:endParaRPr>
          </a:p>
          <a:p>
            <a:pPr marL="92075" indent="-92075" algn="l" eaLnBrk="0" hangingPunct="0">
              <a:spcBef>
                <a:spcPts val="200"/>
              </a:spcBef>
              <a:defRPr/>
            </a:pPr>
            <a:endParaRPr lang="en-GB" sz="900" b="0" dirty="0">
              <a:solidFill>
                <a:schemeClr val="tx1"/>
              </a:solidFill>
              <a:latin typeface="Myriad Pro" pitchFamily="34" charset="0"/>
            </a:endParaRPr>
          </a:p>
          <a:p>
            <a:pPr marL="92075" indent="-92075" algn="l" eaLnBrk="0" hangingPunct="0">
              <a:spcBef>
                <a:spcPts val="200"/>
              </a:spcBef>
              <a:defRPr/>
            </a:pPr>
            <a:endParaRPr lang="en-GB" sz="900" b="0" dirty="0">
              <a:solidFill>
                <a:schemeClr val="tx1"/>
              </a:solidFill>
              <a:latin typeface="Myriad Pro" pitchFamily="34" charset="0"/>
            </a:endParaRPr>
          </a:p>
          <a:p>
            <a:pPr marL="92075" indent="-92075" algn="l" eaLnBrk="0" hangingPunct="0">
              <a:spcBef>
                <a:spcPts val="200"/>
              </a:spcBef>
              <a:defRPr/>
            </a:pPr>
            <a:endParaRPr lang="en-GB" sz="900" b="0" dirty="0">
              <a:solidFill>
                <a:schemeClr val="tx1"/>
              </a:solidFill>
              <a:latin typeface="Myriad Pro" pitchFamily="34" charset="0"/>
            </a:endParaRPr>
          </a:p>
          <a:p>
            <a:pPr marL="92075" indent="-92075" algn="l" eaLnBrk="0" hangingPunct="0">
              <a:spcBef>
                <a:spcPts val="200"/>
              </a:spcBef>
              <a:defRPr/>
            </a:pPr>
            <a:endParaRPr lang="en-GB" sz="900" b="0" dirty="0">
              <a:solidFill>
                <a:schemeClr val="tx1"/>
              </a:solidFill>
              <a:latin typeface="Myriad Pro" pitchFamily="34" charset="0"/>
            </a:endParaRPr>
          </a:p>
          <a:p>
            <a:pPr marL="92075" indent="-92075" algn="l" eaLnBrk="0" hangingPunct="0">
              <a:spcBef>
                <a:spcPts val="200"/>
              </a:spcBef>
              <a:defRPr/>
            </a:pPr>
            <a:endParaRPr lang="en-GB" sz="900" b="0" dirty="0">
              <a:solidFill>
                <a:schemeClr val="tx1"/>
              </a:solidFill>
              <a:latin typeface="Myriad Pro" pitchFamily="34" charset="0"/>
            </a:endParaRPr>
          </a:p>
          <a:p>
            <a:pPr marL="92075" indent="-92075" algn="l" eaLnBrk="0" hangingPunct="0">
              <a:spcBef>
                <a:spcPts val="200"/>
              </a:spcBef>
              <a:defRPr/>
            </a:pPr>
            <a:endParaRPr lang="en-GB" sz="900" b="0" dirty="0">
              <a:solidFill>
                <a:schemeClr val="tx1"/>
              </a:solidFill>
              <a:latin typeface="Myriad Pro" pitchFamily="34" charset="0"/>
            </a:endParaRPr>
          </a:p>
          <a:p>
            <a:pPr marL="92075" indent="-92075" algn="l" eaLnBrk="0" hangingPunct="0">
              <a:spcBef>
                <a:spcPts val="200"/>
              </a:spcBef>
              <a:defRPr/>
            </a:pPr>
            <a:r>
              <a:rPr lang="en-GB" sz="900" dirty="0">
                <a:solidFill>
                  <a:schemeClr val="tx1"/>
                </a:solidFill>
                <a:latin typeface="Myriad Pro" pitchFamily="34" charset="0"/>
              </a:rPr>
              <a:t>1. </a:t>
            </a:r>
            <a:r>
              <a:rPr lang="en-GB" sz="900" b="0" dirty="0">
                <a:solidFill>
                  <a:schemeClr val="tx1"/>
                </a:solidFill>
                <a:latin typeface="Myriad Pro" pitchFamily="34" charset="0"/>
              </a:rPr>
              <a:t>Click “Tariffs”</a:t>
            </a:r>
          </a:p>
          <a:p>
            <a:pPr lvl="0" algn="l">
              <a:spcBef>
                <a:spcPts val="200"/>
              </a:spcBef>
              <a:defRPr/>
            </a:pPr>
            <a:r>
              <a:rPr lang="en-GB" sz="900" b="0" kern="0" dirty="0">
                <a:solidFill>
                  <a:schemeClr val="tx1"/>
                </a:solidFill>
                <a:latin typeface="Myriad Pro" pitchFamily="34" charset="0"/>
                <a:cs typeface="Calibri" pitchFamily="34" charset="0"/>
              </a:rPr>
              <a:t>Tariffs page appears</a:t>
            </a: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r>
              <a:rPr lang="en-GB" sz="900" b="0" kern="0" dirty="0">
                <a:solidFill>
                  <a:schemeClr val="tx1"/>
                </a:solidFill>
                <a:latin typeface="Myriad Pro" pitchFamily="34" charset="0"/>
                <a:cs typeface="Calibri" pitchFamily="34" charset="0"/>
              </a:rPr>
              <a:t>Are available 2 ways of displaying data:</a:t>
            </a:r>
          </a:p>
          <a:p>
            <a:pPr lvl="0" indent="88900" algn="l">
              <a:spcBef>
                <a:spcPts val="200"/>
              </a:spcBef>
              <a:buClr>
                <a:schemeClr val="tx1"/>
              </a:buClr>
              <a:buFont typeface="Arial" pitchFamily="34" charset="0"/>
              <a:buChar char="•"/>
              <a:defRPr/>
            </a:pPr>
            <a:r>
              <a:rPr lang="en-GB" sz="900" b="0" kern="0" dirty="0">
                <a:solidFill>
                  <a:srgbClr val="146BBA"/>
                </a:solidFill>
                <a:latin typeface="Myriad Pro" pitchFamily="34" charset="0"/>
                <a:cs typeface="Calibri" pitchFamily="34" charset="0"/>
              </a:rPr>
              <a:t>Total</a:t>
            </a:r>
            <a:r>
              <a:rPr lang="en-GB" sz="900" b="0" kern="0" dirty="0">
                <a:solidFill>
                  <a:srgbClr val="ED1C24"/>
                </a:solidFill>
                <a:latin typeface="Myriad Pro" pitchFamily="34" charset="0"/>
                <a:cs typeface="Calibri" pitchFamily="34" charset="0"/>
              </a:rPr>
              <a:t> </a:t>
            </a:r>
            <a:r>
              <a:rPr lang="en-GB" sz="800" b="0" kern="0" dirty="0">
                <a:solidFill>
                  <a:schemeClr val="tx1"/>
                </a:solidFill>
                <a:latin typeface="Myriad Pro" pitchFamily="34" charset="0"/>
                <a:cs typeface="Calibri" pitchFamily="34" charset="0"/>
              </a:rPr>
              <a:t>(Consumption costs of the entire installation)</a:t>
            </a:r>
            <a:endParaRPr lang="en-GB" sz="900" b="0" kern="0" dirty="0">
              <a:solidFill>
                <a:schemeClr val="tx1"/>
              </a:solidFill>
              <a:latin typeface="Myriad Pro" pitchFamily="34" charset="0"/>
              <a:cs typeface="Calibri" pitchFamily="34" charset="0"/>
            </a:endParaRPr>
          </a:p>
          <a:p>
            <a:pPr lvl="0" indent="88900" algn="l">
              <a:spcBef>
                <a:spcPts val="200"/>
              </a:spcBef>
              <a:buClr>
                <a:schemeClr val="tx1"/>
              </a:buClr>
              <a:buFont typeface="Arial" pitchFamily="34" charset="0"/>
              <a:buChar char="•"/>
              <a:defRPr/>
            </a:pPr>
            <a:r>
              <a:rPr lang="en-GB" sz="900" b="0" kern="0" dirty="0">
                <a:solidFill>
                  <a:srgbClr val="146BBA"/>
                </a:solidFill>
                <a:latin typeface="Myriad Pro" pitchFamily="34" charset="0"/>
                <a:cs typeface="Calibri" pitchFamily="34" charset="0"/>
              </a:rPr>
              <a:t>Details</a:t>
            </a:r>
            <a:r>
              <a:rPr lang="en-GB" sz="900" b="0" kern="0" dirty="0">
                <a:solidFill>
                  <a:schemeClr val="tx1"/>
                </a:solidFill>
                <a:latin typeface="Myriad Pro" pitchFamily="34" charset="0"/>
                <a:cs typeface="Calibri" pitchFamily="34" charset="0"/>
              </a:rPr>
              <a:t> </a:t>
            </a:r>
            <a:r>
              <a:rPr lang="en-GB" sz="800" b="0" kern="0" dirty="0">
                <a:solidFill>
                  <a:schemeClr val="tx1"/>
                </a:solidFill>
                <a:latin typeface="Myriad Pro" pitchFamily="34" charset="0"/>
                <a:cs typeface="Calibri" pitchFamily="34" charset="0"/>
              </a:rPr>
              <a:t>(Consumptions costs of a single Device)</a:t>
            </a:r>
          </a:p>
        </p:txBody>
      </p:sp>
      <p:pic>
        <p:nvPicPr>
          <p:cNvPr id="2" name="Immagine 1">
            <a:extLst>
              <a:ext uri="{FF2B5EF4-FFF2-40B4-BE49-F238E27FC236}">
                <a16:creationId xmlns:a16="http://schemas.microsoft.com/office/drawing/2014/main" id="{C6C0EBCF-33A0-4AFB-92E9-4E659173CECC}"/>
              </a:ext>
            </a:extLst>
          </p:cNvPr>
          <p:cNvPicPr>
            <a:picLocks noChangeAspect="1"/>
          </p:cNvPicPr>
          <p:nvPr/>
        </p:nvPicPr>
        <p:blipFill>
          <a:blip r:embed="rId2"/>
          <a:stretch>
            <a:fillRect/>
          </a:stretch>
        </p:blipFill>
        <p:spPr>
          <a:xfrm>
            <a:off x="2988000" y="1440000"/>
            <a:ext cx="2753437" cy="1980000"/>
          </a:xfrm>
          <a:prstGeom prst="rect">
            <a:avLst/>
          </a:prstGeom>
        </p:spPr>
      </p:pic>
      <p:pic>
        <p:nvPicPr>
          <p:cNvPr id="3" name="Immagine 2">
            <a:extLst>
              <a:ext uri="{FF2B5EF4-FFF2-40B4-BE49-F238E27FC236}">
                <a16:creationId xmlns:a16="http://schemas.microsoft.com/office/drawing/2014/main" id="{8FE11917-F518-447F-8A40-5748EF800C6D}"/>
              </a:ext>
            </a:extLst>
          </p:cNvPr>
          <p:cNvPicPr>
            <a:picLocks noChangeAspect="1"/>
          </p:cNvPicPr>
          <p:nvPr/>
        </p:nvPicPr>
        <p:blipFill>
          <a:blip r:embed="rId3"/>
          <a:stretch>
            <a:fillRect/>
          </a:stretch>
        </p:blipFill>
        <p:spPr>
          <a:xfrm>
            <a:off x="2988000" y="3888000"/>
            <a:ext cx="2753437" cy="1980000"/>
          </a:xfrm>
          <a:prstGeom prst="rect">
            <a:avLst/>
          </a:prstGeom>
        </p:spPr>
      </p:pic>
      <p:grpSp>
        <p:nvGrpSpPr>
          <p:cNvPr id="31" name="Gruppo 30">
            <a:extLst>
              <a:ext uri="{FF2B5EF4-FFF2-40B4-BE49-F238E27FC236}">
                <a16:creationId xmlns:a16="http://schemas.microsoft.com/office/drawing/2014/main" id="{7EB3BCD0-2CDC-4D18-9B9D-5902D49979BC}"/>
              </a:ext>
            </a:extLst>
          </p:cNvPr>
          <p:cNvGrpSpPr/>
          <p:nvPr/>
        </p:nvGrpSpPr>
        <p:grpSpPr>
          <a:xfrm>
            <a:off x="4068000" y="2556000"/>
            <a:ext cx="293824" cy="360000"/>
            <a:chOff x="1483200" y="4590000"/>
            <a:chExt cx="293824" cy="360000"/>
          </a:xfrm>
        </p:grpSpPr>
        <p:pic>
          <p:nvPicPr>
            <p:cNvPr id="32" name="Picture 3" descr="C:\Users\Enrico Diani\Desktop\Mano IME.png">
              <a:extLst>
                <a:ext uri="{FF2B5EF4-FFF2-40B4-BE49-F238E27FC236}">
                  <a16:creationId xmlns:a16="http://schemas.microsoft.com/office/drawing/2014/main" id="{C578A5A5-B1AD-4934-80F9-2DB286CFA34B}"/>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33" name="CasellaDiTesto 32">
              <a:extLst>
                <a:ext uri="{FF2B5EF4-FFF2-40B4-BE49-F238E27FC236}">
                  <a16:creationId xmlns:a16="http://schemas.microsoft.com/office/drawing/2014/main" id="{D31F6D0D-BDE9-4D91-9038-B71D34335474}"/>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spTree>
    <p:extLst>
      <p:ext uri="{BB962C8B-B14F-4D97-AF65-F5344CB8AC3E}">
        <p14:creationId xmlns:p14="http://schemas.microsoft.com/office/powerpoint/2010/main" val="183332361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Segnaposto contenuto 2"/>
          <p:cNvSpPr txBox="1">
            <a:spLocks/>
          </p:cNvSpPr>
          <p:nvPr/>
        </p:nvSpPr>
        <p:spPr>
          <a:xfrm>
            <a:off x="2520000" y="1125474"/>
            <a:ext cx="4032250" cy="8005762"/>
          </a:xfrm>
          <a:prstGeom prst="rect">
            <a:avLst/>
          </a:prstGeom>
        </p:spPr>
        <p:txBody>
          <a:bodyPr/>
          <a:lstStyle/>
          <a:p>
            <a:pPr lvl="0" algn="l" eaLnBrk="0" hangingPunct="0">
              <a:spcBef>
                <a:spcPts val="200"/>
              </a:spcBef>
              <a:defRPr/>
            </a:pPr>
            <a:r>
              <a:rPr lang="en-GB" sz="900" kern="0" dirty="0">
                <a:solidFill>
                  <a:srgbClr val="146BBA"/>
                </a:solidFill>
                <a:latin typeface="Myriad Pro" pitchFamily="34" charset="0"/>
                <a:cs typeface="Calibri" pitchFamily="34" charset="0"/>
              </a:rPr>
              <a:t>8.2.2.5.1</a:t>
            </a:r>
            <a:r>
              <a:rPr lang="en-GB" sz="900" kern="0" dirty="0">
                <a:solidFill>
                  <a:srgbClr val="ED1C24"/>
                </a:solidFill>
                <a:latin typeface="Myriad Pro" pitchFamily="34" charset="0"/>
                <a:cs typeface="Calibri" pitchFamily="34" charset="0"/>
              </a:rPr>
              <a:t> </a:t>
            </a:r>
            <a:r>
              <a:rPr lang="en-GB" sz="900" kern="0" dirty="0">
                <a:solidFill>
                  <a:schemeClr val="tx1"/>
                </a:solidFill>
                <a:latin typeface="Myriad Pro" pitchFamily="34" charset="0"/>
                <a:cs typeface="Calibri" pitchFamily="34" charset="0"/>
              </a:rPr>
              <a:t>Total</a:t>
            </a: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r>
              <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1.</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Click “Total”</a:t>
            </a: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U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lvl="0" algn="l" eaLnBrk="0" hangingPunct="0">
              <a:spcBef>
                <a:spcPts val="200"/>
              </a:spcBef>
              <a:defRPr/>
            </a:pPr>
            <a:r>
              <a:rPr kumimoji="0" lang="en-U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Visualization of Total cost of </a:t>
            </a:r>
            <a:r>
              <a:rPr lang="en-US" sz="900" b="0" kern="0" dirty="0">
                <a:solidFill>
                  <a:schemeClr val="tx1"/>
                </a:solidFill>
                <a:latin typeface="Myriad Pro" pitchFamily="34" charset="0"/>
                <a:cs typeface="Calibri" pitchFamily="34" charset="0"/>
              </a:rPr>
              <a:t>Consumptions in EUR </a:t>
            </a:r>
            <a:r>
              <a:rPr lang="en-US" sz="800" b="0" kern="0" dirty="0">
                <a:solidFill>
                  <a:schemeClr val="tx1"/>
                </a:solidFill>
                <a:latin typeface="Myriad Pro" pitchFamily="34" charset="0"/>
                <a:cs typeface="Calibri" pitchFamily="34" charset="0"/>
              </a:rPr>
              <a:t>(or other configured currency)</a:t>
            </a:r>
            <a:r>
              <a:rPr lang="en-US" sz="900" b="0" kern="0" dirty="0">
                <a:solidFill>
                  <a:schemeClr val="tx1"/>
                </a:solidFill>
                <a:latin typeface="Myriad Pro" pitchFamily="34" charset="0"/>
                <a:cs typeface="Calibri" pitchFamily="34" charset="0"/>
              </a:rPr>
              <a:t> </a:t>
            </a:r>
            <a:r>
              <a:rPr kumimoji="0" lang="en-U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on a pie chart </a:t>
            </a:r>
            <a:r>
              <a:rPr lang="en-US" sz="900" b="0" kern="0" dirty="0">
                <a:solidFill>
                  <a:schemeClr val="tx1"/>
                </a:solidFill>
                <a:latin typeface="Myriad Pro" pitchFamily="34" charset="0"/>
                <a:cs typeface="Calibri" pitchFamily="34" charset="0"/>
              </a:rPr>
              <a:t>showing costs subdivided according to the configured tariffs </a:t>
            </a:r>
            <a:r>
              <a:rPr lang="en-US" sz="800" b="0" i="1" kern="0" dirty="0">
                <a:solidFill>
                  <a:schemeClr val="tx1"/>
                </a:solidFill>
                <a:latin typeface="Myriad Pro" pitchFamily="34" charset="0"/>
                <a:cs typeface="Calibri" pitchFamily="34" charset="0"/>
              </a:rPr>
              <a:t>(in the example 4 tariffs configured and only 3 with data)</a:t>
            </a: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lang="en-GB" sz="900" kern="0" dirty="0">
              <a:solidFill>
                <a:schemeClr val="tx1"/>
              </a:solidFill>
              <a:latin typeface="Myriad Pro" pitchFamily="34" charset="0"/>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lang="en-GB" sz="900" kern="0" dirty="0">
              <a:solidFill>
                <a:schemeClr val="tx1"/>
              </a:solidFill>
              <a:latin typeface="Myriad Pro" pitchFamily="34" charset="0"/>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lang="en-GB" sz="900" kern="0" dirty="0">
              <a:solidFill>
                <a:schemeClr val="tx1"/>
              </a:solidFill>
              <a:latin typeface="Myriad Pro" pitchFamily="34" charset="0"/>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lang="en-GB" sz="900" kern="0" dirty="0">
              <a:solidFill>
                <a:schemeClr val="tx1"/>
              </a:solidFill>
              <a:latin typeface="Myriad Pro" pitchFamily="34" charset="0"/>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lang="en-GB" sz="900" kern="0" dirty="0">
              <a:solidFill>
                <a:schemeClr val="tx1"/>
              </a:solidFill>
              <a:latin typeface="Myriad Pro" pitchFamily="34" charset="0"/>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lang="en-GB" sz="900" kern="0" dirty="0">
              <a:solidFill>
                <a:schemeClr val="tx1"/>
              </a:solidFill>
              <a:latin typeface="Myriad Pro" pitchFamily="34" charset="0"/>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lvl="0" algn="l" eaLnBrk="0" hangingPunct="0">
              <a:spcBef>
                <a:spcPts val="200"/>
              </a:spcBef>
              <a:defRPr/>
            </a:pPr>
            <a:r>
              <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2.</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Clicking </a:t>
            </a:r>
            <a:r>
              <a:rPr lang="en-US" sz="900" b="0" kern="0" dirty="0">
                <a:solidFill>
                  <a:schemeClr val="tx1"/>
                </a:solidFill>
                <a:latin typeface="Myriad Pro" pitchFamily="34" charset="0"/>
                <a:cs typeface="Calibri" pitchFamily="34" charset="0"/>
              </a:rPr>
              <a:t>on the drop-down menu</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it is possible to select or </a:t>
            </a:r>
            <a:r>
              <a:rPr lang="en-US" sz="900" b="0" kern="0" dirty="0">
                <a:solidFill>
                  <a:schemeClr val="tx1"/>
                </a:solidFill>
                <a:latin typeface="Myriad Pro" pitchFamily="34" charset="0"/>
                <a:cs typeface="Calibri" pitchFamily="34" charset="0"/>
              </a:rPr>
              <a:t>deselect the tariffs to be displayed on the pie chart </a:t>
            </a:r>
            <a:r>
              <a:rPr lang="en-US" sz="900" b="0" i="1" kern="0" dirty="0">
                <a:solidFill>
                  <a:schemeClr val="tx1"/>
                </a:solidFill>
                <a:latin typeface="Myriad Pro" pitchFamily="34" charset="0"/>
                <a:cs typeface="Calibri" pitchFamily="34" charset="0"/>
              </a:rPr>
              <a:t>(the pie chart is automatically updated)</a:t>
            </a:r>
            <a:endParaRPr kumimoji="0" lang="en-US"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algn="l" eaLnBrk="0" hangingPunct="0">
              <a:spcBef>
                <a:spcPts val="200"/>
              </a:spcBef>
              <a:defRPr/>
            </a:pPr>
            <a:r>
              <a:rPr lang="en-GB" sz="900" kern="0" dirty="0">
                <a:solidFill>
                  <a:schemeClr val="tx1"/>
                </a:solidFill>
                <a:latin typeface="Myriad Pro" pitchFamily="34" charset="0"/>
                <a:cs typeface="Calibri" pitchFamily="34" charset="0"/>
              </a:rPr>
              <a:t>3.</a:t>
            </a:r>
            <a:r>
              <a:rPr lang="en-GB" sz="900" b="0" kern="0" dirty="0">
                <a:solidFill>
                  <a:schemeClr val="tx1"/>
                </a:solidFill>
                <a:latin typeface="Myriad Pro" pitchFamily="34" charset="0"/>
                <a:cs typeface="Calibri" pitchFamily="34" charset="0"/>
              </a:rPr>
              <a:t> Click “Electricity”, “Gas” or “Water” to view the costs of this type of load</a:t>
            </a:r>
          </a:p>
          <a:p>
            <a:pPr algn="l" eaLnBrk="0" hangingPunct="0">
              <a:spcBef>
                <a:spcPts val="200"/>
              </a:spcBef>
              <a:defRPr/>
            </a:pPr>
            <a:r>
              <a:rPr lang="en-US" sz="900" kern="0" dirty="0">
                <a:solidFill>
                  <a:srgbClr val="146BBA"/>
                </a:solidFill>
                <a:latin typeface="Myriad Pro" pitchFamily="34" charset="0"/>
                <a:cs typeface="Calibri" pitchFamily="34" charset="0"/>
              </a:rPr>
              <a:t>Note:</a:t>
            </a:r>
            <a:r>
              <a:rPr lang="en-US" sz="900" kern="0" dirty="0">
                <a:solidFill>
                  <a:schemeClr val="tx1"/>
                </a:solidFill>
                <a:latin typeface="Myriad Pro" pitchFamily="34" charset="0"/>
                <a:cs typeface="Calibri" pitchFamily="34" charset="0"/>
              </a:rPr>
              <a:t> </a:t>
            </a:r>
            <a:r>
              <a:rPr lang="en-US" sz="900" b="0" kern="0" dirty="0">
                <a:solidFill>
                  <a:schemeClr val="tx1"/>
                </a:solidFill>
                <a:latin typeface="Myriad Pro" pitchFamily="34" charset="0"/>
                <a:cs typeface="Calibri" pitchFamily="34" charset="0"/>
              </a:rPr>
              <a:t>in this visualization, consumption data for “virtual” devices not excluded from Total are also taken into account.</a:t>
            </a:r>
            <a:endParaRPr kumimoji="0" lang="it-IT" sz="900" b="1" i="0" u="none" strike="noStrike" kern="0" cap="none" spc="0" normalizeH="0" baseline="0" noProof="0" dirty="0">
              <a:ln>
                <a:noFill/>
              </a:ln>
              <a:solidFill>
                <a:schemeClr val="tx1"/>
              </a:solidFill>
              <a:effectLst/>
              <a:uLnTx/>
              <a:uFillTx/>
              <a:latin typeface="Myriad Pro" pitchFamily="34" charset="0"/>
              <a:cs typeface="Calibri" pitchFamily="34" charset="0"/>
            </a:endParaRPr>
          </a:p>
        </p:txBody>
      </p:sp>
      <p:pic>
        <p:nvPicPr>
          <p:cNvPr id="26" name="Immagine 25">
            <a:extLst>
              <a:ext uri="{FF2B5EF4-FFF2-40B4-BE49-F238E27FC236}">
                <a16:creationId xmlns:a16="http://schemas.microsoft.com/office/drawing/2014/main" id="{DE405959-1F6A-4BFB-881D-F7837E101219}"/>
              </a:ext>
            </a:extLst>
          </p:cNvPr>
          <p:cNvPicPr>
            <a:picLocks noChangeAspect="1"/>
          </p:cNvPicPr>
          <p:nvPr/>
        </p:nvPicPr>
        <p:blipFill>
          <a:blip r:embed="rId2"/>
          <a:stretch>
            <a:fillRect/>
          </a:stretch>
        </p:blipFill>
        <p:spPr>
          <a:xfrm>
            <a:off x="2988000" y="1440000"/>
            <a:ext cx="2753437" cy="1980000"/>
          </a:xfrm>
          <a:prstGeom prst="rect">
            <a:avLst/>
          </a:prstGeom>
        </p:spPr>
      </p:pic>
      <p:grpSp>
        <p:nvGrpSpPr>
          <p:cNvPr id="30" name="Gruppo 29">
            <a:extLst>
              <a:ext uri="{FF2B5EF4-FFF2-40B4-BE49-F238E27FC236}">
                <a16:creationId xmlns:a16="http://schemas.microsoft.com/office/drawing/2014/main" id="{A4D10DDA-28E1-4765-9234-6246F200E481}"/>
              </a:ext>
            </a:extLst>
          </p:cNvPr>
          <p:cNvGrpSpPr/>
          <p:nvPr/>
        </p:nvGrpSpPr>
        <p:grpSpPr>
          <a:xfrm>
            <a:off x="4068000" y="1980000"/>
            <a:ext cx="293824" cy="360000"/>
            <a:chOff x="1483200" y="4590000"/>
            <a:chExt cx="293824" cy="360000"/>
          </a:xfrm>
        </p:grpSpPr>
        <p:pic>
          <p:nvPicPr>
            <p:cNvPr id="31" name="Picture 3" descr="C:\Users\Enrico Diani\Desktop\Mano IME.png">
              <a:extLst>
                <a:ext uri="{FF2B5EF4-FFF2-40B4-BE49-F238E27FC236}">
                  <a16:creationId xmlns:a16="http://schemas.microsoft.com/office/drawing/2014/main" id="{E53FDAE5-DE6C-48A8-8065-74879F23FC8C}"/>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33" name="CasellaDiTesto 32">
              <a:extLst>
                <a:ext uri="{FF2B5EF4-FFF2-40B4-BE49-F238E27FC236}">
                  <a16:creationId xmlns:a16="http://schemas.microsoft.com/office/drawing/2014/main" id="{38C415BC-3633-4061-98A6-84DF0E2B494E}"/>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pic>
        <p:nvPicPr>
          <p:cNvPr id="20" name="Immagine 19">
            <a:extLst>
              <a:ext uri="{FF2B5EF4-FFF2-40B4-BE49-F238E27FC236}">
                <a16:creationId xmlns:a16="http://schemas.microsoft.com/office/drawing/2014/main" id="{7800F6B8-264A-47AD-879C-F8BD372BF8ED}"/>
              </a:ext>
            </a:extLst>
          </p:cNvPr>
          <p:cNvPicPr>
            <a:picLocks noChangeAspect="1"/>
          </p:cNvPicPr>
          <p:nvPr/>
        </p:nvPicPr>
        <p:blipFill>
          <a:blip r:embed="rId4"/>
          <a:stretch>
            <a:fillRect/>
          </a:stretch>
        </p:blipFill>
        <p:spPr>
          <a:xfrm>
            <a:off x="2988000" y="3708000"/>
            <a:ext cx="2753437" cy="1980000"/>
          </a:xfrm>
          <a:prstGeom prst="rect">
            <a:avLst/>
          </a:prstGeom>
        </p:spPr>
      </p:pic>
      <p:pic>
        <p:nvPicPr>
          <p:cNvPr id="13" name="Immagine 12">
            <a:extLst>
              <a:ext uri="{FF2B5EF4-FFF2-40B4-BE49-F238E27FC236}">
                <a16:creationId xmlns:a16="http://schemas.microsoft.com/office/drawing/2014/main" id="{4C0CE29E-7CAC-4EBB-8833-458DF4C21151}"/>
              </a:ext>
            </a:extLst>
          </p:cNvPr>
          <p:cNvPicPr>
            <a:picLocks noChangeAspect="1"/>
          </p:cNvPicPr>
          <p:nvPr/>
        </p:nvPicPr>
        <p:blipFill>
          <a:blip r:embed="rId5"/>
          <a:stretch>
            <a:fillRect/>
          </a:stretch>
        </p:blipFill>
        <p:spPr>
          <a:xfrm>
            <a:off x="2988000" y="6228000"/>
            <a:ext cx="2753437" cy="1980000"/>
          </a:xfrm>
          <a:prstGeom prst="rect">
            <a:avLst/>
          </a:prstGeom>
        </p:spPr>
      </p:pic>
      <p:grpSp>
        <p:nvGrpSpPr>
          <p:cNvPr id="64" name="Gruppo 63">
            <a:extLst>
              <a:ext uri="{FF2B5EF4-FFF2-40B4-BE49-F238E27FC236}">
                <a16:creationId xmlns:a16="http://schemas.microsoft.com/office/drawing/2014/main" id="{20E88399-7EE9-4896-80C0-C761E6500489}"/>
              </a:ext>
            </a:extLst>
          </p:cNvPr>
          <p:cNvGrpSpPr/>
          <p:nvPr/>
        </p:nvGrpSpPr>
        <p:grpSpPr>
          <a:xfrm>
            <a:off x="3205994" y="6447020"/>
            <a:ext cx="569119" cy="387507"/>
            <a:chOff x="4929983" y="1667512"/>
            <a:chExt cx="569119" cy="387507"/>
          </a:xfrm>
        </p:grpSpPr>
        <p:cxnSp>
          <p:nvCxnSpPr>
            <p:cNvPr id="68" name="Connettore 1 12">
              <a:extLst>
                <a:ext uri="{FF2B5EF4-FFF2-40B4-BE49-F238E27FC236}">
                  <a16:creationId xmlns:a16="http://schemas.microsoft.com/office/drawing/2014/main" id="{1CF9E3C3-C9DC-47B8-8388-26B014232665}"/>
                </a:ext>
              </a:extLst>
            </p:cNvPr>
            <p:cNvCxnSpPr/>
            <p:nvPr/>
          </p:nvCxnSpPr>
          <p:spPr bwMode="auto">
            <a:xfrm>
              <a:off x="5213352" y="1667512"/>
              <a:ext cx="0" cy="387507"/>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cxnSp>
          <p:nvCxnSpPr>
            <p:cNvPr id="69" name="Connettore 1 13">
              <a:extLst>
                <a:ext uri="{FF2B5EF4-FFF2-40B4-BE49-F238E27FC236}">
                  <a16:creationId xmlns:a16="http://schemas.microsoft.com/office/drawing/2014/main" id="{7EDBBD49-E64B-430A-9874-FC31847C0B05}"/>
                </a:ext>
              </a:extLst>
            </p:cNvPr>
            <p:cNvCxnSpPr/>
            <p:nvPr/>
          </p:nvCxnSpPr>
          <p:spPr bwMode="auto">
            <a:xfrm flipH="1">
              <a:off x="5215890" y="1667512"/>
              <a:ext cx="283212" cy="382744"/>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cxnSp>
          <p:nvCxnSpPr>
            <p:cNvPr id="70" name="Connettore 1 14">
              <a:extLst>
                <a:ext uri="{FF2B5EF4-FFF2-40B4-BE49-F238E27FC236}">
                  <a16:creationId xmlns:a16="http://schemas.microsoft.com/office/drawing/2014/main" id="{F3E15F0F-64BC-4BB7-8689-9FC5A009204A}"/>
                </a:ext>
              </a:extLst>
            </p:cNvPr>
            <p:cNvCxnSpPr/>
            <p:nvPr/>
          </p:nvCxnSpPr>
          <p:spPr bwMode="auto">
            <a:xfrm>
              <a:off x="4929983" y="1667512"/>
              <a:ext cx="283526" cy="382744"/>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grpSp>
      <p:grpSp>
        <p:nvGrpSpPr>
          <p:cNvPr id="65" name="Gruppo 18">
            <a:extLst>
              <a:ext uri="{FF2B5EF4-FFF2-40B4-BE49-F238E27FC236}">
                <a16:creationId xmlns:a16="http://schemas.microsoft.com/office/drawing/2014/main" id="{9D84B39C-D970-4FAF-AD35-620D07F1A5EB}"/>
              </a:ext>
            </a:extLst>
          </p:cNvPr>
          <p:cNvGrpSpPr/>
          <p:nvPr/>
        </p:nvGrpSpPr>
        <p:grpSpPr>
          <a:xfrm>
            <a:off x="3222000" y="6804000"/>
            <a:ext cx="293824" cy="360000"/>
            <a:chOff x="1483200" y="4590000"/>
            <a:chExt cx="293824" cy="360000"/>
          </a:xfrm>
        </p:grpSpPr>
        <p:pic>
          <p:nvPicPr>
            <p:cNvPr id="66" name="Picture 3" descr="C:\Users\Enrico Diani\Desktop\Mano IME.png">
              <a:extLst>
                <a:ext uri="{FF2B5EF4-FFF2-40B4-BE49-F238E27FC236}">
                  <a16:creationId xmlns:a16="http://schemas.microsoft.com/office/drawing/2014/main" id="{15E3F1BA-9A96-41B1-AC3A-992430034E1E}"/>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67" name="CasellaDiTesto 66">
              <a:extLst>
                <a:ext uri="{FF2B5EF4-FFF2-40B4-BE49-F238E27FC236}">
                  <a16:creationId xmlns:a16="http://schemas.microsoft.com/office/drawing/2014/main" id="{3EC1C111-7602-44A2-9B1A-5ECC06D35194}"/>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71" name="Gruppo 70">
            <a:extLst>
              <a:ext uri="{FF2B5EF4-FFF2-40B4-BE49-F238E27FC236}">
                <a16:creationId xmlns:a16="http://schemas.microsoft.com/office/drawing/2014/main" id="{00EADC50-05E3-40A6-BD54-C3E5F94517A5}"/>
              </a:ext>
            </a:extLst>
          </p:cNvPr>
          <p:cNvGrpSpPr/>
          <p:nvPr/>
        </p:nvGrpSpPr>
        <p:grpSpPr>
          <a:xfrm>
            <a:off x="2775211" y="6552000"/>
            <a:ext cx="293824" cy="360000"/>
            <a:chOff x="1483200" y="4590000"/>
            <a:chExt cx="293824" cy="360000"/>
          </a:xfrm>
        </p:grpSpPr>
        <p:pic>
          <p:nvPicPr>
            <p:cNvPr id="72" name="Picture 3" descr="C:\Users\Enrico Diani\Desktop\Mano IME.png">
              <a:extLst>
                <a:ext uri="{FF2B5EF4-FFF2-40B4-BE49-F238E27FC236}">
                  <a16:creationId xmlns:a16="http://schemas.microsoft.com/office/drawing/2014/main" id="{E227E1AD-C3D4-4055-A6D6-23A095F83B09}"/>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73" name="CasellaDiTesto 72">
              <a:extLst>
                <a:ext uri="{FF2B5EF4-FFF2-40B4-BE49-F238E27FC236}">
                  <a16:creationId xmlns:a16="http://schemas.microsoft.com/office/drawing/2014/main" id="{2A7CB434-75B1-43B2-A955-3DD388E72FE4}"/>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extLst>
      <p:ext uri="{BB962C8B-B14F-4D97-AF65-F5344CB8AC3E}">
        <p14:creationId xmlns:p14="http://schemas.microsoft.com/office/powerpoint/2010/main" val="405526218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Segnaposto contenuto 2">
            <a:extLst>
              <a:ext uri="{FF2B5EF4-FFF2-40B4-BE49-F238E27FC236}">
                <a16:creationId xmlns:a16="http://schemas.microsoft.com/office/drawing/2014/main" id="{DD23CEF2-FA62-4F3A-941B-F91AE3B49C73}"/>
              </a:ext>
            </a:extLst>
          </p:cNvPr>
          <p:cNvSpPr txBox="1">
            <a:spLocks/>
          </p:cNvSpPr>
          <p:nvPr/>
        </p:nvSpPr>
        <p:spPr>
          <a:xfrm>
            <a:off x="2470484" y="1173163"/>
            <a:ext cx="4262072" cy="8005762"/>
          </a:xfrm>
          <a:prstGeom prst="rect">
            <a:avLst/>
          </a:prstGeom>
        </p:spPr>
        <p:txBody>
          <a:bodyPr/>
          <a:lstStyle/>
          <a:p>
            <a:pPr lvl="0" algn="l" eaLnBrk="0" hangingPunct="0">
              <a:spcBef>
                <a:spcPts val="200"/>
              </a:spcBef>
              <a:defRPr/>
            </a:pPr>
            <a:r>
              <a:rPr lang="en-GB" sz="900" dirty="0">
                <a:solidFill>
                  <a:srgbClr val="146BBA"/>
                </a:solidFill>
                <a:latin typeface="Myriad Pro" panose="020B0503030403020204" pitchFamily="34" charset="0"/>
              </a:rPr>
              <a:t>8.2.2.5.2</a:t>
            </a:r>
            <a:r>
              <a:rPr lang="en-GB" sz="900" dirty="0">
                <a:solidFill>
                  <a:schemeClr val="tx1"/>
                </a:solidFill>
                <a:latin typeface="Myriad Pro" panose="020B0503030403020204" pitchFamily="34" charset="0"/>
              </a:rPr>
              <a:t> Details</a:t>
            </a:r>
            <a:endParaRPr kumimoji="0" lang="en-GB" sz="900" b="1" i="0" u="none" strike="noStrike" kern="0" cap="none" spc="0" normalizeH="0" baseline="0" noProof="0" dirty="0">
              <a:ln>
                <a:noFill/>
              </a:ln>
              <a:solidFill>
                <a:schemeClr val="tx1"/>
              </a:solidFill>
              <a:effectLst/>
              <a:uLnTx/>
              <a:uFillTx/>
              <a:latin typeface="Myriad Pro" panose="020B0503030403020204" pitchFamily="34" charset="0"/>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anose="020B0503030403020204" pitchFamily="34" charset="0"/>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anose="020B0503030403020204" pitchFamily="34" charset="0"/>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anose="020B0503030403020204" pitchFamily="34" charset="0"/>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anose="020B0503030403020204" pitchFamily="34" charset="0"/>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anose="020B0503030403020204" pitchFamily="34" charset="0"/>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anose="020B0503030403020204" pitchFamily="34" charset="0"/>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anose="020B0503030403020204" pitchFamily="34" charset="0"/>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anose="020B0503030403020204" pitchFamily="34" charset="0"/>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anose="020B0503030403020204" pitchFamily="34" charset="0"/>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anose="020B0503030403020204" pitchFamily="34" charset="0"/>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anose="020B0503030403020204" pitchFamily="34" charset="0"/>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anose="020B0503030403020204" pitchFamily="34" charset="0"/>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anose="020B0503030403020204" pitchFamily="34" charset="0"/>
              <a:cs typeface="Calibri" pitchFamily="34" charset="0"/>
            </a:endParaRPr>
          </a:p>
          <a:p>
            <a:pPr algn="l">
              <a:spcBef>
                <a:spcPts val="200"/>
              </a:spcBef>
              <a:buNone/>
              <a:defRPr/>
            </a:pPr>
            <a:r>
              <a:rPr lang="en-GB" sz="900" dirty="0">
                <a:solidFill>
                  <a:schemeClr val="tx1"/>
                </a:solidFill>
                <a:latin typeface="Myriad Pro" pitchFamily="34" charset="0"/>
              </a:rPr>
              <a:t>1. </a:t>
            </a:r>
            <a:r>
              <a:rPr lang="en-GB" sz="900" b="0" dirty="0">
                <a:solidFill>
                  <a:schemeClr val="tx1"/>
                </a:solidFill>
                <a:latin typeface="Myriad Pro" pitchFamily="34" charset="0"/>
              </a:rPr>
              <a:t>Click “Details”</a:t>
            </a:r>
          </a:p>
          <a:p>
            <a:pPr algn="l">
              <a:spcBef>
                <a:spcPts val="200"/>
              </a:spcBef>
              <a:buNone/>
              <a:defRPr/>
            </a:pPr>
            <a:endParaRPr lang="en-GB" sz="900" b="0" dirty="0">
              <a:solidFill>
                <a:schemeClr val="tx1"/>
              </a:solidFill>
              <a:latin typeface="Myriad Pro" pitchFamily="34" charset="0"/>
            </a:endParaRPr>
          </a:p>
          <a:p>
            <a:pPr algn="l">
              <a:spcBef>
                <a:spcPts val="200"/>
              </a:spcBef>
              <a:buNone/>
              <a:defRPr/>
            </a:pPr>
            <a:endParaRPr lang="en-GB" sz="900" b="0" dirty="0">
              <a:solidFill>
                <a:schemeClr val="tx1"/>
              </a:solidFill>
              <a:latin typeface="Myriad Pro" pitchFamily="34" charset="0"/>
            </a:endParaRPr>
          </a:p>
          <a:p>
            <a:pPr algn="l">
              <a:spcBef>
                <a:spcPts val="200"/>
              </a:spcBef>
              <a:buNone/>
              <a:defRPr/>
            </a:pPr>
            <a:endParaRPr lang="en-GB" sz="900" b="0" dirty="0">
              <a:solidFill>
                <a:schemeClr val="tx1"/>
              </a:solidFill>
              <a:latin typeface="Myriad Pro" pitchFamily="34" charset="0"/>
            </a:endParaRPr>
          </a:p>
          <a:p>
            <a:pPr algn="l">
              <a:spcBef>
                <a:spcPts val="200"/>
              </a:spcBef>
              <a:buNone/>
              <a:defRPr/>
            </a:pPr>
            <a:endParaRPr lang="en-GB" sz="900" b="0" dirty="0">
              <a:solidFill>
                <a:schemeClr val="tx1"/>
              </a:solidFill>
              <a:latin typeface="Myriad Pro" pitchFamily="34" charset="0"/>
            </a:endParaRPr>
          </a:p>
          <a:p>
            <a:pPr algn="l">
              <a:spcBef>
                <a:spcPts val="200"/>
              </a:spcBef>
              <a:buNone/>
              <a:defRPr/>
            </a:pPr>
            <a:endParaRPr lang="en-GB" sz="900" b="0" dirty="0">
              <a:solidFill>
                <a:schemeClr val="tx1"/>
              </a:solidFill>
              <a:latin typeface="Myriad Pro" pitchFamily="34" charset="0"/>
            </a:endParaRPr>
          </a:p>
          <a:p>
            <a:pPr algn="l">
              <a:spcBef>
                <a:spcPts val="200"/>
              </a:spcBef>
              <a:buNone/>
              <a:defRPr/>
            </a:pPr>
            <a:endParaRPr lang="en-GB" sz="900" b="0" dirty="0">
              <a:solidFill>
                <a:schemeClr val="tx1"/>
              </a:solidFill>
              <a:latin typeface="Myriad Pro" pitchFamily="34" charset="0"/>
            </a:endParaRPr>
          </a:p>
          <a:p>
            <a:pPr algn="l">
              <a:spcBef>
                <a:spcPts val="200"/>
              </a:spcBef>
              <a:buNone/>
              <a:defRPr/>
            </a:pPr>
            <a:endParaRPr lang="en-GB" sz="900" b="0" dirty="0">
              <a:solidFill>
                <a:schemeClr val="tx1"/>
              </a:solidFill>
              <a:latin typeface="Myriad Pro" pitchFamily="34" charset="0"/>
            </a:endParaRPr>
          </a:p>
          <a:p>
            <a:pPr algn="l">
              <a:spcBef>
                <a:spcPts val="200"/>
              </a:spcBef>
              <a:buNone/>
              <a:defRPr/>
            </a:pPr>
            <a:endParaRPr lang="en-GB" sz="900" b="0" dirty="0">
              <a:solidFill>
                <a:schemeClr val="tx1"/>
              </a:solidFill>
              <a:latin typeface="Myriad Pro" pitchFamily="34" charset="0"/>
            </a:endParaRPr>
          </a:p>
          <a:p>
            <a:pPr algn="l">
              <a:spcBef>
                <a:spcPts val="200"/>
              </a:spcBef>
              <a:buNone/>
              <a:defRPr/>
            </a:pPr>
            <a:endParaRPr lang="en-GB" sz="900" b="0" dirty="0">
              <a:solidFill>
                <a:schemeClr val="tx1"/>
              </a:solidFill>
              <a:latin typeface="Myriad Pro" pitchFamily="34" charset="0"/>
            </a:endParaRPr>
          </a:p>
          <a:p>
            <a:pPr algn="l">
              <a:spcBef>
                <a:spcPts val="200"/>
              </a:spcBef>
              <a:buNone/>
              <a:defRPr/>
            </a:pPr>
            <a:endParaRPr lang="en-GB" sz="900" b="0" dirty="0">
              <a:solidFill>
                <a:schemeClr val="tx1"/>
              </a:solidFill>
              <a:latin typeface="Myriad Pro" pitchFamily="34" charset="0"/>
            </a:endParaRPr>
          </a:p>
          <a:p>
            <a:pPr algn="l">
              <a:spcBef>
                <a:spcPts val="200"/>
              </a:spcBef>
              <a:buNone/>
              <a:defRPr/>
            </a:pPr>
            <a:endParaRPr lang="en-GB" sz="900" b="0" dirty="0">
              <a:solidFill>
                <a:schemeClr val="tx1"/>
              </a:solidFill>
              <a:latin typeface="Myriad Pro" pitchFamily="34" charset="0"/>
            </a:endParaRPr>
          </a:p>
          <a:p>
            <a:pPr algn="l">
              <a:spcBef>
                <a:spcPts val="200"/>
              </a:spcBef>
              <a:buNone/>
              <a:defRPr/>
            </a:pPr>
            <a:endParaRPr lang="en-GB" sz="900" b="0" dirty="0">
              <a:solidFill>
                <a:schemeClr val="tx1"/>
              </a:solidFill>
              <a:latin typeface="Myriad Pro" pitchFamily="34" charset="0"/>
            </a:endParaRPr>
          </a:p>
          <a:p>
            <a:pPr algn="l">
              <a:spcBef>
                <a:spcPts val="200"/>
              </a:spcBef>
              <a:buNone/>
              <a:defRPr/>
            </a:pPr>
            <a:endParaRPr lang="en-GB" sz="900" b="0" dirty="0">
              <a:solidFill>
                <a:schemeClr val="tx1"/>
              </a:solidFill>
              <a:latin typeface="Myriad Pro" pitchFamily="34" charset="0"/>
            </a:endParaRPr>
          </a:p>
          <a:p>
            <a:pPr lvl="0" algn="l">
              <a:spcBef>
                <a:spcPts val="200"/>
              </a:spcBef>
              <a:buNone/>
              <a:defRPr/>
            </a:pPr>
            <a:r>
              <a:rPr lang="en-GB" sz="900" b="0" dirty="0">
                <a:solidFill>
                  <a:schemeClr val="tx1"/>
                </a:solidFill>
                <a:latin typeface="Myriad Pro" pitchFamily="34" charset="0"/>
              </a:rPr>
              <a:t>The page is divided into two sections:</a:t>
            </a:r>
          </a:p>
          <a:p>
            <a:pPr algn="l">
              <a:spcBef>
                <a:spcPts val="200"/>
              </a:spcBef>
              <a:buNone/>
              <a:defRPr/>
            </a:pPr>
            <a:r>
              <a:rPr lang="en-GB" sz="900" b="0" dirty="0">
                <a:solidFill>
                  <a:schemeClr val="tx1"/>
                </a:solidFill>
                <a:latin typeface="Myriad Pro" pitchFamily="34" charset="0"/>
              </a:rPr>
              <a:t>section        shows the devices added by the users with their characteristics and status icons. It is possible to choose a device per Groups / Loads or "All Devices“</a:t>
            </a:r>
          </a:p>
          <a:p>
            <a:pPr lvl="0" algn="l">
              <a:spcBef>
                <a:spcPts val="200"/>
              </a:spcBef>
              <a:buNone/>
              <a:defRPr/>
            </a:pPr>
            <a:r>
              <a:rPr lang="en-GB" sz="900" b="0" dirty="0">
                <a:solidFill>
                  <a:schemeClr val="tx1"/>
                </a:solidFill>
                <a:latin typeface="Myriad Pro" pitchFamily="34" charset="0"/>
              </a:rPr>
              <a:t>section        shows the histograms with the </a:t>
            </a:r>
            <a:r>
              <a:rPr lang="en-US" sz="900" b="0" dirty="0">
                <a:solidFill>
                  <a:schemeClr val="tx1"/>
                </a:solidFill>
                <a:latin typeface="Myriad Pro" pitchFamily="34" charset="0"/>
              </a:rPr>
              <a:t>Cost of Consumptions in EUR </a:t>
            </a:r>
            <a:r>
              <a:rPr lang="en-US" sz="800" b="0" dirty="0">
                <a:solidFill>
                  <a:schemeClr val="tx1"/>
                </a:solidFill>
                <a:latin typeface="Myriad Pro" pitchFamily="34" charset="0"/>
              </a:rPr>
              <a:t>(or other configured currency)</a:t>
            </a:r>
            <a:r>
              <a:rPr lang="en-US" sz="900" b="0" dirty="0">
                <a:solidFill>
                  <a:schemeClr val="tx1"/>
                </a:solidFill>
                <a:latin typeface="Myriad Pro" pitchFamily="34" charset="0"/>
              </a:rPr>
              <a:t> subdivided according to the configured tariffs </a:t>
            </a:r>
          </a:p>
          <a:p>
            <a:pPr marR="0" lvl="0"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chemeClr val="tx1"/>
              </a:solidFill>
              <a:effectLst/>
              <a:uLnTx/>
              <a:uFillTx/>
              <a:latin typeface="Myriad Pro" panose="020B0503030403020204" pitchFamily="34" charset="0"/>
              <a:cs typeface="Calibri" pitchFamily="34" charset="0"/>
            </a:endParaRPr>
          </a:p>
          <a:p>
            <a:pPr marR="0" lvl="0" algn="l" defTabSz="914400" rtl="0" eaLnBrk="0" fontAlgn="base" latinLnBrk="0" hangingPunct="0">
              <a:lnSpc>
                <a:spcPct val="100000"/>
              </a:lnSpc>
              <a:spcBef>
                <a:spcPts val="200"/>
              </a:spcBef>
              <a:spcAft>
                <a:spcPct val="0"/>
              </a:spcAft>
              <a:buClrTx/>
              <a:buSzTx/>
              <a:buFontTx/>
              <a:buNone/>
              <a:tabLst/>
              <a:defRPr/>
            </a:pPr>
            <a:endParaRPr lang="en-GB" sz="900" kern="0" dirty="0">
              <a:solidFill>
                <a:schemeClr val="tx1"/>
              </a:solidFill>
              <a:latin typeface="Myriad Pro" panose="020B0503030403020204" pitchFamily="34" charset="0"/>
              <a:cs typeface="Calibri" pitchFamily="34" charset="0"/>
            </a:endParaRPr>
          </a:p>
          <a:p>
            <a:pPr marR="0" lvl="0"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chemeClr val="tx1"/>
              </a:solidFill>
              <a:effectLst/>
              <a:uLnTx/>
              <a:uFillTx/>
              <a:latin typeface="Myriad Pro" panose="020B0503030403020204" pitchFamily="34" charset="0"/>
              <a:cs typeface="Calibri" pitchFamily="34" charset="0"/>
            </a:endParaRPr>
          </a:p>
          <a:p>
            <a:pPr marR="0" lvl="0" algn="l" defTabSz="914400" rtl="0" eaLnBrk="0" fontAlgn="base" latinLnBrk="0" hangingPunct="0">
              <a:lnSpc>
                <a:spcPct val="100000"/>
              </a:lnSpc>
              <a:spcBef>
                <a:spcPts val="200"/>
              </a:spcBef>
              <a:spcAft>
                <a:spcPct val="0"/>
              </a:spcAft>
              <a:buClrTx/>
              <a:buSzTx/>
              <a:buFontTx/>
              <a:buNone/>
              <a:tabLst/>
              <a:defRPr/>
            </a:pPr>
            <a:endParaRPr lang="en-GB" sz="900" kern="0" dirty="0">
              <a:solidFill>
                <a:schemeClr val="tx1"/>
              </a:solidFill>
              <a:latin typeface="Myriad Pro" panose="020B0503030403020204" pitchFamily="34" charset="0"/>
              <a:cs typeface="Calibri" pitchFamily="34" charset="0"/>
            </a:endParaRPr>
          </a:p>
          <a:p>
            <a:pPr marR="0" lvl="0"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chemeClr val="tx1"/>
              </a:solidFill>
              <a:effectLst/>
              <a:uLnTx/>
              <a:uFillTx/>
              <a:latin typeface="Myriad Pro" panose="020B0503030403020204" pitchFamily="34" charset="0"/>
              <a:cs typeface="Calibri" pitchFamily="34" charset="0"/>
            </a:endParaRPr>
          </a:p>
          <a:p>
            <a:pPr marR="0" lvl="0" algn="l" defTabSz="914400" rtl="0" eaLnBrk="0" fontAlgn="base" latinLnBrk="0" hangingPunct="0">
              <a:lnSpc>
                <a:spcPct val="100000"/>
              </a:lnSpc>
              <a:spcBef>
                <a:spcPts val="200"/>
              </a:spcBef>
              <a:spcAft>
                <a:spcPct val="0"/>
              </a:spcAft>
              <a:buClrTx/>
              <a:buSzTx/>
              <a:buFontTx/>
              <a:buNone/>
              <a:tabLst/>
              <a:defRPr/>
            </a:pPr>
            <a:endParaRPr lang="en-GB" sz="900" kern="0" dirty="0">
              <a:solidFill>
                <a:schemeClr val="tx1"/>
              </a:solidFill>
              <a:latin typeface="Myriad Pro" panose="020B0503030403020204" pitchFamily="34" charset="0"/>
              <a:cs typeface="Calibri" pitchFamily="34" charset="0"/>
            </a:endParaRPr>
          </a:p>
          <a:p>
            <a:pPr marR="0" lvl="0"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chemeClr val="tx1"/>
              </a:solidFill>
              <a:effectLst/>
              <a:uLnTx/>
              <a:uFillTx/>
              <a:latin typeface="Myriad Pro" panose="020B0503030403020204" pitchFamily="34" charset="0"/>
              <a:cs typeface="Calibri" pitchFamily="34" charset="0"/>
            </a:endParaRPr>
          </a:p>
          <a:p>
            <a:pPr marR="0" lvl="0" algn="l" defTabSz="914400" rtl="0" eaLnBrk="0" fontAlgn="base" latinLnBrk="0" hangingPunct="0">
              <a:lnSpc>
                <a:spcPct val="100000"/>
              </a:lnSpc>
              <a:spcBef>
                <a:spcPts val="200"/>
              </a:spcBef>
              <a:spcAft>
                <a:spcPct val="0"/>
              </a:spcAft>
              <a:buClrTx/>
              <a:buSzTx/>
              <a:buFontTx/>
              <a:buNone/>
              <a:tabLst/>
              <a:defRPr/>
            </a:pPr>
            <a:endParaRPr lang="en-GB" sz="900" kern="0" dirty="0">
              <a:solidFill>
                <a:schemeClr val="tx1"/>
              </a:solidFill>
              <a:latin typeface="Myriad Pro" panose="020B0503030403020204" pitchFamily="34" charset="0"/>
              <a:cs typeface="Calibri" pitchFamily="34" charset="0"/>
            </a:endParaRPr>
          </a:p>
          <a:p>
            <a:pPr marR="0" lvl="0"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chemeClr val="tx1"/>
              </a:solidFill>
              <a:effectLst/>
              <a:uLnTx/>
              <a:uFillTx/>
              <a:latin typeface="Myriad Pro" panose="020B0503030403020204" pitchFamily="34" charset="0"/>
              <a:cs typeface="Calibri" pitchFamily="34" charset="0"/>
            </a:endParaRPr>
          </a:p>
          <a:p>
            <a:pPr marR="0" lvl="0" algn="l" defTabSz="914400" rtl="0" eaLnBrk="0" fontAlgn="base" latinLnBrk="0" hangingPunct="0">
              <a:lnSpc>
                <a:spcPct val="100000"/>
              </a:lnSpc>
              <a:spcBef>
                <a:spcPts val="200"/>
              </a:spcBef>
              <a:spcAft>
                <a:spcPct val="0"/>
              </a:spcAft>
              <a:buClrTx/>
              <a:buSzTx/>
              <a:buFontTx/>
              <a:buNone/>
              <a:tabLst/>
              <a:defRPr/>
            </a:pPr>
            <a:endParaRPr lang="en-GB" sz="900" kern="0" dirty="0">
              <a:solidFill>
                <a:schemeClr val="tx1"/>
              </a:solidFill>
              <a:latin typeface="Myriad Pro" panose="020B0503030403020204" pitchFamily="34" charset="0"/>
              <a:cs typeface="Calibri" pitchFamily="34" charset="0"/>
            </a:endParaRPr>
          </a:p>
          <a:p>
            <a:pPr marR="0" lvl="0"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chemeClr val="tx1"/>
              </a:solidFill>
              <a:effectLst/>
              <a:uLnTx/>
              <a:uFillTx/>
              <a:latin typeface="Myriad Pro" panose="020B0503030403020204" pitchFamily="34" charset="0"/>
              <a:cs typeface="Calibri" pitchFamily="34" charset="0"/>
            </a:endParaRPr>
          </a:p>
          <a:p>
            <a:pPr marR="0" lvl="0" algn="l" defTabSz="914400" rtl="0" eaLnBrk="0" fontAlgn="base" latinLnBrk="0" hangingPunct="0">
              <a:lnSpc>
                <a:spcPct val="100000"/>
              </a:lnSpc>
              <a:spcBef>
                <a:spcPts val="200"/>
              </a:spcBef>
              <a:spcAft>
                <a:spcPct val="0"/>
              </a:spcAft>
              <a:buClrTx/>
              <a:buSzTx/>
              <a:buFontTx/>
              <a:buNone/>
              <a:tabLst/>
              <a:defRPr/>
            </a:pPr>
            <a:endParaRPr lang="en-GB" sz="900" kern="0" dirty="0">
              <a:solidFill>
                <a:schemeClr val="tx1"/>
              </a:solidFill>
              <a:latin typeface="Myriad Pro" panose="020B0503030403020204" pitchFamily="34" charset="0"/>
              <a:cs typeface="Calibri" pitchFamily="34" charset="0"/>
            </a:endParaRPr>
          </a:p>
          <a:p>
            <a:pPr marR="0" lvl="0"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chemeClr val="tx1"/>
              </a:solidFill>
              <a:effectLst/>
              <a:uLnTx/>
              <a:uFillTx/>
              <a:latin typeface="Myriad Pro" panose="020B0503030403020204" pitchFamily="34" charset="0"/>
              <a:cs typeface="Calibri" pitchFamily="34" charset="0"/>
            </a:endParaRPr>
          </a:p>
          <a:p>
            <a:pPr algn="l" eaLnBrk="0" hangingPunct="0">
              <a:spcBef>
                <a:spcPts val="200"/>
              </a:spcBef>
              <a:defRPr/>
            </a:pPr>
            <a:r>
              <a:rPr lang="en-GB" sz="900" b="0" kern="0" dirty="0">
                <a:solidFill>
                  <a:schemeClr val="tx1"/>
                </a:solidFill>
                <a:latin typeface="Myriad Pro" pitchFamily="34" charset="0"/>
                <a:cs typeface="Calibri" pitchFamily="34" charset="0"/>
              </a:rPr>
              <a:t>Clicking </a:t>
            </a:r>
            <a:r>
              <a:rPr lang="en-US" sz="900" b="0" kern="0" dirty="0">
                <a:solidFill>
                  <a:schemeClr val="tx1"/>
                </a:solidFill>
                <a:latin typeface="Myriad Pro" pitchFamily="34" charset="0"/>
                <a:cs typeface="Calibri" pitchFamily="34" charset="0"/>
              </a:rPr>
              <a:t>on the drop-down menu</a:t>
            </a:r>
            <a:r>
              <a:rPr lang="en-GB" sz="900" b="0" kern="0" dirty="0">
                <a:solidFill>
                  <a:schemeClr val="tx1"/>
                </a:solidFill>
                <a:latin typeface="Myriad Pro" pitchFamily="34" charset="0"/>
                <a:cs typeface="Calibri" pitchFamily="34" charset="0"/>
              </a:rPr>
              <a:t> it is possible to select or </a:t>
            </a:r>
            <a:r>
              <a:rPr lang="en-US" sz="900" b="0" kern="0" dirty="0">
                <a:solidFill>
                  <a:schemeClr val="tx1"/>
                </a:solidFill>
                <a:latin typeface="Myriad Pro" pitchFamily="34" charset="0"/>
                <a:cs typeface="Calibri" pitchFamily="34" charset="0"/>
              </a:rPr>
              <a:t>deselect the tariffs to be displayed on the histograms </a:t>
            </a:r>
            <a:r>
              <a:rPr lang="en-US" sz="900" b="0" i="1" kern="0" dirty="0">
                <a:solidFill>
                  <a:schemeClr val="tx1"/>
                </a:solidFill>
                <a:latin typeface="Myriad Pro" pitchFamily="34" charset="0"/>
                <a:cs typeface="Calibri" pitchFamily="34" charset="0"/>
              </a:rPr>
              <a:t>(histograms are automatically updated)</a:t>
            </a:r>
            <a:r>
              <a:rPr lang="en-US" sz="900" b="0" kern="0" dirty="0">
                <a:solidFill>
                  <a:schemeClr val="tx1"/>
                </a:solidFill>
                <a:latin typeface="Myriad Pro" pitchFamily="34" charset="0"/>
                <a:cs typeface="Calibri" pitchFamily="34" charset="0"/>
              </a:rPr>
              <a:t>.</a:t>
            </a: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chemeClr val="tx1"/>
              </a:solidFill>
              <a:effectLst/>
              <a:uLnTx/>
              <a:uFillTx/>
              <a:latin typeface="Myriad Pro" panose="020B0503030403020204" pitchFamily="34" charset="0"/>
              <a:cs typeface="Calibri" pitchFamily="34" charset="0"/>
            </a:endParaRPr>
          </a:p>
        </p:txBody>
      </p:sp>
      <p:pic>
        <p:nvPicPr>
          <p:cNvPr id="26" name="Immagine 25">
            <a:extLst>
              <a:ext uri="{FF2B5EF4-FFF2-40B4-BE49-F238E27FC236}">
                <a16:creationId xmlns:a16="http://schemas.microsoft.com/office/drawing/2014/main" id="{DE405959-1F6A-4BFB-881D-F7837E101219}"/>
              </a:ext>
            </a:extLst>
          </p:cNvPr>
          <p:cNvPicPr>
            <a:picLocks noChangeAspect="1"/>
          </p:cNvPicPr>
          <p:nvPr/>
        </p:nvPicPr>
        <p:blipFill>
          <a:blip r:embed="rId2"/>
          <a:stretch>
            <a:fillRect/>
          </a:stretch>
        </p:blipFill>
        <p:spPr>
          <a:xfrm>
            <a:off x="2988000" y="1440000"/>
            <a:ext cx="2753437" cy="1980000"/>
          </a:xfrm>
          <a:prstGeom prst="rect">
            <a:avLst/>
          </a:prstGeom>
        </p:spPr>
      </p:pic>
      <p:grpSp>
        <p:nvGrpSpPr>
          <p:cNvPr id="30" name="Gruppo 29">
            <a:extLst>
              <a:ext uri="{FF2B5EF4-FFF2-40B4-BE49-F238E27FC236}">
                <a16:creationId xmlns:a16="http://schemas.microsoft.com/office/drawing/2014/main" id="{A4D10DDA-28E1-4765-9234-6246F200E481}"/>
              </a:ext>
            </a:extLst>
          </p:cNvPr>
          <p:cNvGrpSpPr/>
          <p:nvPr/>
        </p:nvGrpSpPr>
        <p:grpSpPr>
          <a:xfrm>
            <a:off x="4068000" y="2124000"/>
            <a:ext cx="293824" cy="360000"/>
            <a:chOff x="1483200" y="4590000"/>
            <a:chExt cx="293824" cy="360000"/>
          </a:xfrm>
        </p:grpSpPr>
        <p:pic>
          <p:nvPicPr>
            <p:cNvPr id="31" name="Picture 3" descr="C:\Users\Enrico Diani\Desktop\Mano IME.png">
              <a:extLst>
                <a:ext uri="{FF2B5EF4-FFF2-40B4-BE49-F238E27FC236}">
                  <a16:creationId xmlns:a16="http://schemas.microsoft.com/office/drawing/2014/main" id="{E53FDAE5-DE6C-48A8-8065-74879F23FC8C}"/>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33" name="CasellaDiTesto 32">
              <a:extLst>
                <a:ext uri="{FF2B5EF4-FFF2-40B4-BE49-F238E27FC236}">
                  <a16:creationId xmlns:a16="http://schemas.microsoft.com/office/drawing/2014/main" id="{38C415BC-3633-4061-98A6-84DF0E2B494E}"/>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pic>
        <p:nvPicPr>
          <p:cNvPr id="2" name="Immagine 1">
            <a:extLst>
              <a:ext uri="{FF2B5EF4-FFF2-40B4-BE49-F238E27FC236}">
                <a16:creationId xmlns:a16="http://schemas.microsoft.com/office/drawing/2014/main" id="{DB178445-D123-4388-8DDA-40CCAFFD9601}"/>
              </a:ext>
            </a:extLst>
          </p:cNvPr>
          <p:cNvPicPr>
            <a:picLocks noChangeAspect="1"/>
          </p:cNvPicPr>
          <p:nvPr/>
        </p:nvPicPr>
        <p:blipFill>
          <a:blip r:embed="rId4"/>
          <a:stretch>
            <a:fillRect/>
          </a:stretch>
        </p:blipFill>
        <p:spPr>
          <a:xfrm>
            <a:off x="2988000" y="3708000"/>
            <a:ext cx="2753437" cy="1980000"/>
          </a:xfrm>
          <a:prstGeom prst="rect">
            <a:avLst/>
          </a:prstGeom>
        </p:spPr>
      </p:pic>
      <p:sp>
        <p:nvSpPr>
          <p:cNvPr id="23" name="Ovale 22">
            <a:extLst>
              <a:ext uri="{FF2B5EF4-FFF2-40B4-BE49-F238E27FC236}">
                <a16:creationId xmlns:a16="http://schemas.microsoft.com/office/drawing/2014/main" id="{D4C6BE3E-DC9D-45D9-BB1F-F79C18249799}"/>
              </a:ext>
            </a:extLst>
          </p:cNvPr>
          <p:cNvSpPr>
            <a:spLocks noChangeAspect="1"/>
          </p:cNvSpPr>
          <p:nvPr/>
        </p:nvSpPr>
        <p:spPr bwMode="auto">
          <a:xfrm>
            <a:off x="2973600" y="5939526"/>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A</a:t>
            </a:r>
            <a:endParaRPr kumimoji="0" lang="it-IT" sz="4000" b="1" i="0" u="none" strike="noStrike" cap="none" normalizeH="0" baseline="0" dirty="0">
              <a:ln>
                <a:noFill/>
              </a:ln>
              <a:solidFill>
                <a:schemeClr val="bg1"/>
              </a:solidFill>
              <a:effectLst/>
              <a:latin typeface="Myriad Pro" pitchFamily="34" charset="0"/>
            </a:endParaRPr>
          </a:p>
        </p:txBody>
      </p:sp>
      <p:sp>
        <p:nvSpPr>
          <p:cNvPr id="24" name="Ovale 23">
            <a:extLst>
              <a:ext uri="{FF2B5EF4-FFF2-40B4-BE49-F238E27FC236}">
                <a16:creationId xmlns:a16="http://schemas.microsoft.com/office/drawing/2014/main" id="{470D9174-FE66-43B1-90C2-7D1ECDF444E1}"/>
              </a:ext>
            </a:extLst>
          </p:cNvPr>
          <p:cNvSpPr>
            <a:spLocks noChangeAspect="1"/>
          </p:cNvSpPr>
          <p:nvPr/>
        </p:nvSpPr>
        <p:spPr bwMode="auto">
          <a:xfrm>
            <a:off x="2973600" y="6234815"/>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000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B</a:t>
            </a:r>
            <a:endParaRPr kumimoji="0" lang="it-IT" sz="4000" b="1" i="0" u="none" strike="noStrike" cap="none" normalizeH="0" baseline="0" dirty="0">
              <a:ln>
                <a:noFill/>
              </a:ln>
              <a:solidFill>
                <a:schemeClr val="bg1"/>
              </a:solidFill>
              <a:effectLst/>
              <a:latin typeface="Myriad Pro" pitchFamily="34" charset="0"/>
            </a:endParaRPr>
          </a:p>
        </p:txBody>
      </p:sp>
      <p:sp>
        <p:nvSpPr>
          <p:cNvPr id="27" name="Ovale 26">
            <a:extLst>
              <a:ext uri="{FF2B5EF4-FFF2-40B4-BE49-F238E27FC236}">
                <a16:creationId xmlns:a16="http://schemas.microsoft.com/office/drawing/2014/main" id="{5ED2FB9E-FFAF-413B-B2BA-B642751DC388}"/>
              </a:ext>
            </a:extLst>
          </p:cNvPr>
          <p:cNvSpPr>
            <a:spLocks noChangeAspect="1"/>
          </p:cNvSpPr>
          <p:nvPr/>
        </p:nvSpPr>
        <p:spPr bwMode="auto">
          <a:xfrm>
            <a:off x="3924000" y="4283142"/>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A</a:t>
            </a:r>
            <a:endParaRPr kumimoji="0" lang="it-IT" sz="4000" b="1" i="0" u="none" strike="noStrike" cap="none" normalizeH="0" baseline="0" dirty="0">
              <a:ln>
                <a:noFill/>
              </a:ln>
              <a:solidFill>
                <a:schemeClr val="bg1"/>
              </a:solidFill>
              <a:effectLst/>
              <a:latin typeface="Myriad Pro" pitchFamily="34" charset="0"/>
            </a:endParaRPr>
          </a:p>
        </p:txBody>
      </p:sp>
      <p:sp>
        <p:nvSpPr>
          <p:cNvPr id="28" name="Ovale 27">
            <a:extLst>
              <a:ext uri="{FF2B5EF4-FFF2-40B4-BE49-F238E27FC236}">
                <a16:creationId xmlns:a16="http://schemas.microsoft.com/office/drawing/2014/main" id="{2CA0BE02-A889-41CF-B452-E21842152260}"/>
              </a:ext>
            </a:extLst>
          </p:cNvPr>
          <p:cNvSpPr>
            <a:spLocks noChangeAspect="1"/>
          </p:cNvSpPr>
          <p:nvPr/>
        </p:nvSpPr>
        <p:spPr bwMode="auto">
          <a:xfrm>
            <a:off x="4716000" y="4283142"/>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lang="it-IT" sz="700" dirty="0">
                <a:solidFill>
                  <a:schemeClr val="bg1"/>
                </a:solidFill>
                <a:latin typeface="Myriad Pro" pitchFamily="34" charset="0"/>
              </a:rPr>
              <a:t>B</a:t>
            </a:r>
            <a:endParaRPr kumimoji="0" lang="it-IT" sz="4000" b="1" i="0" u="none" strike="noStrike" cap="none" normalizeH="0" baseline="0" dirty="0">
              <a:ln>
                <a:noFill/>
              </a:ln>
              <a:solidFill>
                <a:schemeClr val="bg1"/>
              </a:solidFill>
              <a:effectLst/>
              <a:latin typeface="Myriad Pro" pitchFamily="34" charset="0"/>
            </a:endParaRPr>
          </a:p>
        </p:txBody>
      </p:sp>
      <p:pic>
        <p:nvPicPr>
          <p:cNvPr id="3" name="Immagine 2">
            <a:extLst>
              <a:ext uri="{FF2B5EF4-FFF2-40B4-BE49-F238E27FC236}">
                <a16:creationId xmlns:a16="http://schemas.microsoft.com/office/drawing/2014/main" id="{4E7CEC96-551A-4BA5-8A14-E88A0E09B96E}"/>
              </a:ext>
            </a:extLst>
          </p:cNvPr>
          <p:cNvPicPr>
            <a:picLocks noChangeAspect="1"/>
          </p:cNvPicPr>
          <p:nvPr/>
        </p:nvPicPr>
        <p:blipFill>
          <a:blip r:embed="rId5"/>
          <a:stretch>
            <a:fillRect/>
          </a:stretch>
        </p:blipFill>
        <p:spPr>
          <a:xfrm>
            <a:off x="2989547" y="6624000"/>
            <a:ext cx="2753437" cy="1980000"/>
          </a:xfrm>
          <a:prstGeom prst="rect">
            <a:avLst/>
          </a:prstGeom>
        </p:spPr>
      </p:pic>
      <p:grpSp>
        <p:nvGrpSpPr>
          <p:cNvPr id="40" name="Gruppo 39">
            <a:extLst>
              <a:ext uri="{FF2B5EF4-FFF2-40B4-BE49-F238E27FC236}">
                <a16:creationId xmlns:a16="http://schemas.microsoft.com/office/drawing/2014/main" id="{DCE1CC1F-F58E-4B59-BE33-B7049DB3330D}"/>
              </a:ext>
            </a:extLst>
          </p:cNvPr>
          <p:cNvGrpSpPr/>
          <p:nvPr/>
        </p:nvGrpSpPr>
        <p:grpSpPr>
          <a:xfrm>
            <a:off x="3895200" y="6675821"/>
            <a:ext cx="360000" cy="293824"/>
            <a:chOff x="7426112" y="1620688"/>
            <a:chExt cx="360000" cy="293824"/>
          </a:xfrm>
        </p:grpSpPr>
        <p:pic>
          <p:nvPicPr>
            <p:cNvPr id="41" name="Picture 3" descr="C:\Users\Enrico Diani\Desktop\Mano IME.png">
              <a:extLst>
                <a:ext uri="{FF2B5EF4-FFF2-40B4-BE49-F238E27FC236}">
                  <a16:creationId xmlns:a16="http://schemas.microsoft.com/office/drawing/2014/main" id="{C605513D-9EE3-4D49-BD53-95EC1A41FD1F}"/>
                </a:ext>
              </a:extLst>
            </p:cNvPr>
            <p:cNvPicPr>
              <a:picLocks noChangeAspect="1" noChangeArrowheads="1"/>
            </p:cNvPicPr>
            <p:nvPr/>
          </p:nvPicPr>
          <p:blipFill>
            <a:blip r:embed="rId3" cstate="print"/>
            <a:srcRect/>
            <a:stretch>
              <a:fillRect/>
            </a:stretch>
          </p:blipFill>
          <p:spPr bwMode="auto">
            <a:xfrm rot="5400000">
              <a:off x="7459200" y="1587600"/>
              <a:ext cx="293824" cy="360000"/>
            </a:xfrm>
            <a:prstGeom prst="rect">
              <a:avLst/>
            </a:prstGeom>
            <a:noFill/>
          </p:spPr>
        </p:pic>
        <p:sp>
          <p:nvSpPr>
            <p:cNvPr id="42" name="CasellaDiTesto 41">
              <a:extLst>
                <a:ext uri="{FF2B5EF4-FFF2-40B4-BE49-F238E27FC236}">
                  <a16:creationId xmlns:a16="http://schemas.microsoft.com/office/drawing/2014/main" id="{DC30A3DE-86B9-45A5-906F-08F75A240AA3}"/>
                </a:ext>
              </a:extLst>
            </p:cNvPr>
            <p:cNvSpPr txBox="1"/>
            <p:nvPr/>
          </p:nvSpPr>
          <p:spPr>
            <a:xfrm>
              <a:off x="7476233" y="1652926"/>
              <a:ext cx="95250" cy="200055"/>
            </a:xfrm>
            <a:prstGeom prst="rect">
              <a:avLst/>
            </a:prstGeom>
            <a:noFill/>
          </p:spPr>
          <p:txBody>
            <a:bodyPr wrap="square" rtlCol="0">
              <a:spAutoFit/>
            </a:bodyPr>
            <a:lstStyle/>
            <a:p>
              <a:endParaRPr lang="it-IT" sz="700" dirty="0">
                <a:solidFill>
                  <a:srgbClr val="146BBA"/>
                </a:solidFill>
              </a:endParaRPr>
            </a:p>
          </p:txBody>
        </p:sp>
      </p:grpSp>
    </p:spTree>
    <p:extLst>
      <p:ext uri="{BB962C8B-B14F-4D97-AF65-F5344CB8AC3E}">
        <p14:creationId xmlns:p14="http://schemas.microsoft.com/office/powerpoint/2010/main" val="342627546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Segnaposto contenuto 2"/>
          <p:cNvSpPr txBox="1">
            <a:spLocks/>
          </p:cNvSpPr>
          <p:nvPr/>
        </p:nvSpPr>
        <p:spPr>
          <a:xfrm>
            <a:off x="2326105" y="1173163"/>
            <a:ext cx="4225895" cy="8005762"/>
          </a:xfrm>
          <a:prstGeom prst="rect">
            <a:avLst/>
          </a:prstGeom>
          <a:noFill/>
        </p:spPr>
        <p:txBody>
          <a:bodyPr/>
          <a:lstStyle/>
          <a:p>
            <a:pPr lvl="0" algn="l" eaLnBrk="0" hangingPunct="0">
              <a:spcBef>
                <a:spcPts val="200"/>
              </a:spcBef>
              <a:defRPr/>
            </a:pPr>
            <a:r>
              <a:rPr lang="en-GB" sz="900" dirty="0">
                <a:solidFill>
                  <a:srgbClr val="146BBA"/>
                </a:solidFill>
                <a:latin typeface="Myriad Pro"/>
              </a:rPr>
              <a:t>8.2.2.6</a:t>
            </a:r>
            <a:r>
              <a:rPr lang="en-GB" sz="900" dirty="0">
                <a:solidFill>
                  <a:schemeClr val="tx1"/>
                </a:solidFill>
                <a:latin typeface="Myriad Pro"/>
              </a:rPr>
              <a:t> </a:t>
            </a:r>
            <a:r>
              <a:rPr lang="en-GB" sz="900" kern="0" dirty="0">
                <a:solidFill>
                  <a:schemeClr val="tx1"/>
                </a:solidFill>
                <a:latin typeface="Myriad Pro" pitchFamily="34" charset="0"/>
                <a:cs typeface="Calibri" pitchFamily="34" charset="0"/>
              </a:rPr>
              <a:t>Advanced histograms and charts display</a:t>
            </a:r>
          </a:p>
          <a:p>
            <a:pPr lvl="0" algn="l" eaLnBrk="0" hangingPunct="0">
              <a:spcBef>
                <a:spcPts val="200"/>
              </a:spcBef>
              <a:defRPr/>
            </a:pPr>
            <a:r>
              <a:rPr lang="en-US" sz="900" b="0" kern="0" dirty="0">
                <a:solidFill>
                  <a:schemeClr val="tx1"/>
                </a:solidFill>
                <a:latin typeface="Myriad Pro" pitchFamily="34" charset="0"/>
                <a:cs typeface="Calibri" pitchFamily="34" charset="0"/>
              </a:rPr>
              <a:t>For histograms and pie charts of the menus “Partial – Groups and Load type”, “Details”, ”Tariffs-Total” and ”Tariffs-Details” an advanced display mode is available</a:t>
            </a:r>
            <a:r>
              <a:rPr lang="en-GB" sz="900" b="0" kern="0" dirty="0">
                <a:solidFill>
                  <a:schemeClr val="tx1"/>
                </a:solidFill>
                <a:latin typeface="Myriad Pro" pitchFamily="34" charset="0"/>
                <a:cs typeface="Calibri" pitchFamily="34" charset="0"/>
              </a:rPr>
              <a:t>. </a:t>
            </a:r>
            <a:endParaRPr kumimoji="0" lang="en-GB" sz="900" b="0" i="0" u="none" strike="noStrike" kern="0" cap="none" spc="0" normalizeH="0" baseline="0" dirty="0">
              <a:ln>
                <a:noFill/>
              </a:ln>
              <a:solidFill>
                <a:schemeClr val="tx1"/>
              </a:solidFill>
              <a:effectLst/>
              <a:uLnTx/>
              <a:uFillTx/>
              <a:latin typeface="Myriad Pro" pitchFamily="34" charset="0"/>
              <a:cs typeface="Calibri" pitchFamily="34" charset="0"/>
            </a:endParaRPr>
          </a:p>
          <a:p>
            <a:pPr marL="92075" indent="-92075" algn="l" eaLnBrk="0" hangingPunct="0">
              <a:spcBef>
                <a:spcPts val="200"/>
              </a:spcBef>
              <a:defRPr/>
            </a:pPr>
            <a:r>
              <a:rPr lang="en-GB" sz="900" kern="0" dirty="0">
                <a:solidFill>
                  <a:schemeClr val="tx1"/>
                </a:solidFill>
                <a:latin typeface="Myriad Pro" pitchFamily="34" charset="0"/>
                <a:cs typeface="Calibri" pitchFamily="34" charset="0"/>
              </a:rPr>
              <a:t>- Full screen display</a:t>
            </a: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lvl="0" algn="l" eaLnBrk="0" hangingPunct="0">
              <a:spcBef>
                <a:spcPts val="200"/>
              </a:spcBef>
              <a:defRPr/>
            </a:pPr>
            <a:r>
              <a:rPr kumimoji="0" lang="en-GB" sz="900" b="1" i="0" u="none" strike="noStrike" kern="0" cap="none" spc="0" normalizeH="0" baseline="0" dirty="0">
                <a:ln>
                  <a:noFill/>
                </a:ln>
                <a:solidFill>
                  <a:schemeClr val="tx1"/>
                </a:solidFill>
                <a:effectLst/>
                <a:uLnTx/>
                <a:uFillTx/>
                <a:latin typeface="Myriad Pro" pitchFamily="34" charset="0"/>
                <a:ea typeface="+mn-ea"/>
                <a:cs typeface="Calibri" pitchFamily="34" charset="0"/>
              </a:rPr>
              <a:t>1.</a:t>
            </a:r>
            <a:r>
              <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rPr>
              <a:t> Clicking on the </a:t>
            </a:r>
            <a:r>
              <a:rPr lang="en-US" sz="900" b="0" kern="0" dirty="0">
                <a:solidFill>
                  <a:schemeClr val="tx1"/>
                </a:solidFill>
                <a:latin typeface="Myriad Pro" pitchFamily="34" charset="0"/>
                <a:cs typeface="Calibri" pitchFamily="34" charset="0"/>
              </a:rPr>
              <a:t>button        , histograms/charts can be enlarged to full screen. This function can be useful for projecting histograms/charts on screens in public places, processing departments, ... to create an awareness on consumption</a:t>
            </a:r>
            <a:r>
              <a:rPr lang="en-GB" sz="900" b="0" dirty="0">
                <a:solidFill>
                  <a:schemeClr val="tx1"/>
                </a:solidFill>
                <a:latin typeface="Myriad Pro" pitchFamily="34" charset="0"/>
              </a:rPr>
              <a:t>.</a:t>
            </a:r>
          </a:p>
          <a:p>
            <a:pPr lvl="0" algn="l" eaLnBrk="0" hangingPunct="0">
              <a:spcBef>
                <a:spcPts val="200"/>
              </a:spcBef>
              <a:defRPr/>
            </a:pPr>
            <a:r>
              <a:rPr lang="en-GB" sz="900" dirty="0">
                <a:solidFill>
                  <a:schemeClr val="tx1"/>
                </a:solidFill>
                <a:latin typeface="Myriad Pro" pitchFamily="34" charset="0"/>
              </a:rPr>
              <a:t>Note:</a:t>
            </a:r>
            <a:r>
              <a:rPr lang="en-GB" sz="900" b="0" dirty="0">
                <a:solidFill>
                  <a:schemeClr val="tx1"/>
                </a:solidFill>
                <a:latin typeface="Myriad Pro" pitchFamily="34" charset="0"/>
              </a:rPr>
              <a:t> image </a:t>
            </a:r>
            <a:r>
              <a:rPr lang="en-US" sz="900" b="0" dirty="0">
                <a:solidFill>
                  <a:schemeClr val="tx1"/>
                </a:solidFill>
                <a:latin typeface="Myriad Pro" pitchFamily="34" charset="0"/>
              </a:rPr>
              <a:t>format and resolution will depend on the screen on which the data will be displayed </a:t>
            </a:r>
            <a:r>
              <a:rPr lang="en-GB" sz="700" b="0" i="1" dirty="0">
                <a:solidFill>
                  <a:schemeClr val="tx1"/>
                </a:solidFill>
                <a:latin typeface="Myriad Pro" pitchFamily="34" charset="0"/>
              </a:rPr>
              <a:t>(</a:t>
            </a:r>
            <a:r>
              <a:rPr lang="en-US" sz="700" b="0" i="1" dirty="0">
                <a:solidFill>
                  <a:schemeClr val="tx1"/>
                </a:solidFill>
                <a:latin typeface="Myriad Pro" pitchFamily="34" charset="0"/>
              </a:rPr>
              <a:t>see example below for a screen </a:t>
            </a:r>
            <a:r>
              <a:rPr lang="en-GB" sz="700" b="0" i="1" dirty="0">
                <a:solidFill>
                  <a:schemeClr val="tx1"/>
                </a:solidFill>
                <a:latin typeface="Myriad Pro" pitchFamily="34" charset="0"/>
              </a:rPr>
              <a:t>16:9)</a:t>
            </a:r>
          </a:p>
          <a:p>
            <a:pPr lvl="0" algn="l" eaLnBrk="0" hangingPunct="0">
              <a:spcBef>
                <a:spcPts val="200"/>
              </a:spcBef>
              <a:defRPr/>
            </a:pPr>
            <a:endParaRPr lang="en-GB" sz="700" b="0" i="1" dirty="0">
              <a:solidFill>
                <a:schemeClr val="tx1"/>
              </a:solidFill>
              <a:latin typeface="Myriad Pro" pitchFamily="34" charset="0"/>
            </a:endParaRPr>
          </a:p>
          <a:p>
            <a:pPr lvl="0" algn="l" eaLnBrk="0" hangingPunct="0">
              <a:spcBef>
                <a:spcPts val="200"/>
              </a:spcBef>
              <a:defRPr/>
            </a:pPr>
            <a:endParaRPr lang="en-GB" sz="700" b="0" i="1" dirty="0">
              <a:solidFill>
                <a:schemeClr val="tx1"/>
              </a:solidFill>
              <a:latin typeface="Myriad Pro" pitchFamily="34" charset="0"/>
            </a:endParaRPr>
          </a:p>
          <a:p>
            <a:pPr lvl="0" algn="l" eaLnBrk="0" hangingPunct="0">
              <a:spcBef>
                <a:spcPts val="200"/>
              </a:spcBef>
              <a:defRPr/>
            </a:pPr>
            <a:endParaRPr lang="en-GB" sz="900" i="1" kern="0" dirty="0">
              <a:solidFill>
                <a:schemeClr val="tx1"/>
              </a:solidFill>
              <a:latin typeface="Myriad Pro" pitchFamily="34" charset="0"/>
              <a:cs typeface="Calibri" pitchFamily="34" charset="0"/>
            </a:endParaRPr>
          </a:p>
          <a:p>
            <a:pPr lvl="0" algn="l" eaLnBrk="0" hangingPunct="0">
              <a:spcBef>
                <a:spcPts val="200"/>
              </a:spcBef>
              <a:defRPr/>
            </a:pPr>
            <a:endParaRPr lang="en-GB" sz="900" kern="0" dirty="0">
              <a:solidFill>
                <a:schemeClr val="tx1"/>
              </a:solidFill>
              <a:latin typeface="Myriad Pro" pitchFamily="34" charset="0"/>
              <a:cs typeface="Calibri" pitchFamily="34" charset="0"/>
            </a:endParaRPr>
          </a:p>
          <a:p>
            <a:pPr lvl="0" algn="l" eaLnBrk="0" hangingPunct="0">
              <a:spcBef>
                <a:spcPts val="200"/>
              </a:spcBef>
              <a:defRPr/>
            </a:pPr>
            <a:endParaRPr lang="en-GB" sz="900" kern="0" dirty="0">
              <a:solidFill>
                <a:schemeClr val="tx1"/>
              </a:solidFill>
              <a:latin typeface="Myriad Pro" pitchFamily="34" charset="0"/>
              <a:cs typeface="Calibri" pitchFamily="34" charset="0"/>
            </a:endParaRPr>
          </a:p>
          <a:p>
            <a:pPr lvl="0" algn="l" eaLnBrk="0" hangingPunct="0">
              <a:spcBef>
                <a:spcPts val="200"/>
              </a:spcBef>
              <a:defRPr/>
            </a:pPr>
            <a:endParaRPr lang="en-GB" sz="900" kern="0" dirty="0">
              <a:solidFill>
                <a:schemeClr val="tx1"/>
              </a:solidFill>
              <a:latin typeface="Myriad Pro" pitchFamily="34" charset="0"/>
              <a:cs typeface="Calibri" pitchFamily="34" charset="0"/>
            </a:endParaRPr>
          </a:p>
          <a:p>
            <a:pPr lvl="0" algn="l" eaLnBrk="0" hangingPunct="0">
              <a:spcBef>
                <a:spcPts val="200"/>
              </a:spcBef>
              <a:defRPr/>
            </a:pPr>
            <a:endParaRPr lang="en-GB" sz="900" kern="0" dirty="0">
              <a:solidFill>
                <a:schemeClr val="tx1"/>
              </a:solidFill>
              <a:latin typeface="Myriad Pro" pitchFamily="34" charset="0"/>
              <a:cs typeface="Calibri" pitchFamily="34" charset="0"/>
            </a:endParaRPr>
          </a:p>
          <a:p>
            <a:pPr lvl="0" algn="l" eaLnBrk="0" hangingPunct="0">
              <a:spcBef>
                <a:spcPts val="200"/>
              </a:spcBef>
              <a:defRPr/>
            </a:pPr>
            <a:endParaRPr lang="en-GB" sz="900" kern="0" dirty="0">
              <a:solidFill>
                <a:schemeClr val="tx1"/>
              </a:solidFill>
              <a:latin typeface="Myriad Pro" pitchFamily="34" charset="0"/>
              <a:cs typeface="Calibri" pitchFamily="34" charset="0"/>
            </a:endParaRPr>
          </a:p>
          <a:p>
            <a:pPr lvl="0" algn="l" eaLnBrk="0" hangingPunct="0">
              <a:spcBef>
                <a:spcPts val="200"/>
              </a:spcBef>
              <a:defRPr/>
            </a:pPr>
            <a:endParaRPr lang="en-GB" sz="900" kern="0" dirty="0">
              <a:solidFill>
                <a:schemeClr val="tx1"/>
              </a:solidFill>
              <a:latin typeface="Myriad Pro" pitchFamily="34" charset="0"/>
              <a:cs typeface="Calibri" pitchFamily="34" charset="0"/>
            </a:endParaRPr>
          </a:p>
          <a:p>
            <a:pPr lvl="0" algn="l" eaLnBrk="0" hangingPunct="0">
              <a:spcBef>
                <a:spcPts val="200"/>
              </a:spcBef>
              <a:defRPr/>
            </a:pPr>
            <a:endParaRPr lang="en-GB" sz="900" kern="0" dirty="0">
              <a:solidFill>
                <a:schemeClr val="tx1"/>
              </a:solidFill>
              <a:latin typeface="Myriad Pro" pitchFamily="34" charset="0"/>
              <a:cs typeface="Calibri" pitchFamily="34" charset="0"/>
            </a:endParaRPr>
          </a:p>
          <a:p>
            <a:pPr lvl="0" algn="l" eaLnBrk="0" hangingPunct="0">
              <a:spcBef>
                <a:spcPts val="200"/>
              </a:spcBef>
              <a:defRPr/>
            </a:pPr>
            <a:endParaRPr lang="en-GB" sz="900" kern="0" dirty="0">
              <a:solidFill>
                <a:schemeClr val="tx1"/>
              </a:solidFill>
              <a:latin typeface="Myriad Pro" pitchFamily="34" charset="0"/>
              <a:cs typeface="Calibri" pitchFamily="34" charset="0"/>
            </a:endParaRPr>
          </a:p>
          <a:p>
            <a:pPr lvl="0" algn="l" eaLnBrk="0" hangingPunct="0">
              <a:spcBef>
                <a:spcPts val="200"/>
              </a:spcBef>
              <a:defRPr/>
            </a:pPr>
            <a:endParaRPr lang="en-GB" sz="900" kern="0" dirty="0">
              <a:solidFill>
                <a:schemeClr val="tx1"/>
              </a:solidFill>
              <a:latin typeface="Myriad Pro" pitchFamily="34" charset="0"/>
              <a:cs typeface="Calibri" pitchFamily="34" charset="0"/>
            </a:endParaRPr>
          </a:p>
          <a:p>
            <a:pPr lvl="0" algn="l" eaLnBrk="0" hangingPunct="0">
              <a:spcBef>
                <a:spcPts val="200"/>
              </a:spcBef>
              <a:defRPr/>
            </a:pPr>
            <a:endParaRPr lang="en-GB" sz="900" kern="0" dirty="0">
              <a:solidFill>
                <a:schemeClr val="tx1"/>
              </a:solidFill>
              <a:latin typeface="Myriad Pro" pitchFamily="34" charset="0"/>
              <a:cs typeface="Calibri" pitchFamily="34" charset="0"/>
            </a:endParaRPr>
          </a:p>
          <a:p>
            <a:pPr lvl="0" algn="l" eaLnBrk="0" hangingPunct="0">
              <a:spcBef>
                <a:spcPts val="200"/>
              </a:spcBef>
              <a:defRPr/>
            </a:pPr>
            <a:endParaRPr lang="en-GB" sz="900" kern="0" dirty="0">
              <a:solidFill>
                <a:schemeClr val="tx1"/>
              </a:solidFill>
              <a:latin typeface="Myriad Pro" pitchFamily="34" charset="0"/>
              <a:cs typeface="Calibri" pitchFamily="34" charset="0"/>
            </a:endParaRPr>
          </a:p>
          <a:p>
            <a:pPr lvl="0" algn="l" eaLnBrk="0" hangingPunct="0">
              <a:spcBef>
                <a:spcPts val="200"/>
              </a:spcBef>
              <a:defRPr/>
            </a:pPr>
            <a:endParaRPr lang="en-GB" sz="900" kern="0" dirty="0">
              <a:solidFill>
                <a:schemeClr val="tx1"/>
              </a:solidFill>
              <a:latin typeface="Myriad Pro" pitchFamily="34" charset="0"/>
              <a:cs typeface="Calibri" pitchFamily="34" charset="0"/>
            </a:endParaRPr>
          </a:p>
          <a:p>
            <a:pPr lvl="0" algn="l" eaLnBrk="0" hangingPunct="0">
              <a:spcBef>
                <a:spcPts val="200"/>
              </a:spcBef>
              <a:defRPr/>
            </a:pPr>
            <a:r>
              <a:rPr lang="en-GB" sz="900" kern="0" dirty="0">
                <a:solidFill>
                  <a:schemeClr val="tx1"/>
                </a:solidFill>
                <a:latin typeface="Myriad Pro" pitchFamily="34" charset="0"/>
                <a:cs typeface="Calibri" pitchFamily="34" charset="0"/>
              </a:rPr>
              <a:t>2.</a:t>
            </a:r>
            <a:r>
              <a:rPr lang="en-GB" sz="900" b="0" kern="0" dirty="0">
                <a:solidFill>
                  <a:schemeClr val="tx1"/>
                </a:solidFill>
                <a:latin typeface="Myriad Pro" pitchFamily="34" charset="0"/>
                <a:cs typeface="Calibri" pitchFamily="34" charset="0"/>
              </a:rPr>
              <a:t> </a:t>
            </a:r>
            <a:r>
              <a:rPr lang="en-US" sz="900" b="0" kern="0" dirty="0">
                <a:solidFill>
                  <a:schemeClr val="tx1"/>
                </a:solidFill>
                <a:latin typeface="Myriad Pro" pitchFamily="34" charset="0"/>
                <a:cs typeface="Calibri" pitchFamily="34" charset="0"/>
              </a:rPr>
              <a:t>To return to the standard format, press the button         at the top right</a:t>
            </a:r>
            <a:r>
              <a:rPr lang="en-GB" sz="900" b="0" kern="0" dirty="0">
                <a:solidFill>
                  <a:schemeClr val="tx1"/>
                </a:solidFill>
                <a:latin typeface="Myriad Pro" pitchFamily="34" charset="0"/>
                <a:cs typeface="Calibri" pitchFamily="34" charset="0"/>
              </a:rPr>
              <a:t>.</a:t>
            </a:r>
            <a:endParaRPr kumimoji="0" lang="en-GB" sz="900" b="0" i="0" u="none" strike="noStrike" kern="0" cap="none" spc="0" normalizeH="0" baseline="0" dirty="0">
              <a:ln>
                <a:noFill/>
              </a:ln>
              <a:solidFill>
                <a:schemeClr val="tx1"/>
              </a:solidFill>
              <a:effectLst/>
              <a:uLnTx/>
              <a:uFillTx/>
              <a:latin typeface="Myriad Pro" pitchFamily="34" charset="0"/>
              <a:cs typeface="Calibri" pitchFamily="34" charset="0"/>
            </a:endParaRPr>
          </a:p>
        </p:txBody>
      </p:sp>
      <p:pic>
        <p:nvPicPr>
          <p:cNvPr id="13" name="Immagine 12">
            <a:extLst>
              <a:ext uri="{FF2B5EF4-FFF2-40B4-BE49-F238E27FC236}">
                <a16:creationId xmlns:a16="http://schemas.microsoft.com/office/drawing/2014/main" id="{4A5FCB37-217E-4C3A-B487-0B9C7FCE8FC2}"/>
              </a:ext>
            </a:extLst>
          </p:cNvPr>
          <p:cNvPicPr>
            <a:picLocks noChangeAspect="1"/>
          </p:cNvPicPr>
          <p:nvPr/>
        </p:nvPicPr>
        <p:blipFill>
          <a:blip r:embed="rId2"/>
          <a:stretch>
            <a:fillRect/>
          </a:stretch>
        </p:blipFill>
        <p:spPr>
          <a:xfrm>
            <a:off x="3809610" y="4072609"/>
            <a:ext cx="155520" cy="144000"/>
          </a:xfrm>
          <a:prstGeom prst="roundRect">
            <a:avLst/>
          </a:prstGeom>
          <a:noFill/>
          <a:ln w="9525">
            <a:noFill/>
            <a:miter lim="800000"/>
            <a:headEnd/>
            <a:tailEnd/>
          </a:ln>
        </p:spPr>
      </p:pic>
      <p:pic>
        <p:nvPicPr>
          <p:cNvPr id="25" name="Immagine 24">
            <a:extLst>
              <a:ext uri="{FF2B5EF4-FFF2-40B4-BE49-F238E27FC236}">
                <a16:creationId xmlns:a16="http://schemas.microsoft.com/office/drawing/2014/main" id="{50029629-DBEB-4B0B-880A-FB7DF03821BA}"/>
              </a:ext>
            </a:extLst>
          </p:cNvPr>
          <p:cNvPicPr>
            <a:picLocks noChangeAspect="1"/>
          </p:cNvPicPr>
          <p:nvPr/>
        </p:nvPicPr>
        <p:blipFill>
          <a:blip r:embed="rId3"/>
          <a:stretch>
            <a:fillRect/>
          </a:stretch>
        </p:blipFill>
        <p:spPr>
          <a:xfrm>
            <a:off x="5112606" y="7202964"/>
            <a:ext cx="155520" cy="144000"/>
          </a:xfrm>
          <a:prstGeom prst="roundRect">
            <a:avLst/>
          </a:prstGeom>
          <a:noFill/>
          <a:ln w="9525">
            <a:noFill/>
            <a:miter lim="800000"/>
            <a:headEnd/>
            <a:tailEnd/>
          </a:ln>
        </p:spPr>
      </p:pic>
      <p:pic>
        <p:nvPicPr>
          <p:cNvPr id="30" name="Immagine 29">
            <a:extLst>
              <a:ext uri="{FF2B5EF4-FFF2-40B4-BE49-F238E27FC236}">
                <a16:creationId xmlns:a16="http://schemas.microsoft.com/office/drawing/2014/main" id="{1B253618-D75C-4976-A79E-AA8065FB2EC8}"/>
              </a:ext>
            </a:extLst>
          </p:cNvPr>
          <p:cNvPicPr>
            <a:picLocks noChangeAspect="1"/>
          </p:cNvPicPr>
          <p:nvPr/>
        </p:nvPicPr>
        <p:blipFill>
          <a:blip r:embed="rId4"/>
          <a:stretch>
            <a:fillRect/>
          </a:stretch>
        </p:blipFill>
        <p:spPr>
          <a:xfrm>
            <a:off x="2520000" y="4824000"/>
            <a:ext cx="4032000" cy="2268000"/>
          </a:xfrm>
          <a:prstGeom prst="rect">
            <a:avLst/>
          </a:prstGeom>
        </p:spPr>
      </p:pic>
      <p:grpSp>
        <p:nvGrpSpPr>
          <p:cNvPr id="31" name="Gruppo 30">
            <a:extLst>
              <a:ext uri="{FF2B5EF4-FFF2-40B4-BE49-F238E27FC236}">
                <a16:creationId xmlns:a16="http://schemas.microsoft.com/office/drawing/2014/main" id="{0FB1B73C-B0E2-46F3-8ED3-265D4655BF8B}"/>
              </a:ext>
            </a:extLst>
          </p:cNvPr>
          <p:cNvGrpSpPr/>
          <p:nvPr/>
        </p:nvGrpSpPr>
        <p:grpSpPr>
          <a:xfrm>
            <a:off x="6156000" y="4860000"/>
            <a:ext cx="293824" cy="360000"/>
            <a:chOff x="1483200" y="4590000"/>
            <a:chExt cx="293824" cy="360000"/>
          </a:xfrm>
        </p:grpSpPr>
        <p:pic>
          <p:nvPicPr>
            <p:cNvPr id="32" name="Picture 3" descr="C:\Users\Enrico Diani\Desktop\Mano IME.png">
              <a:extLst>
                <a:ext uri="{FF2B5EF4-FFF2-40B4-BE49-F238E27FC236}">
                  <a16:creationId xmlns:a16="http://schemas.microsoft.com/office/drawing/2014/main" id="{CDD0C485-2699-482B-A6DF-0E448EBE361A}"/>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33" name="CasellaDiTesto 32">
              <a:extLst>
                <a:ext uri="{FF2B5EF4-FFF2-40B4-BE49-F238E27FC236}">
                  <a16:creationId xmlns:a16="http://schemas.microsoft.com/office/drawing/2014/main" id="{C5F23A18-2EC4-4AA4-B74C-A26E9713E0F5}"/>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pic>
        <p:nvPicPr>
          <p:cNvPr id="39" name="Immagine 38">
            <a:extLst>
              <a:ext uri="{FF2B5EF4-FFF2-40B4-BE49-F238E27FC236}">
                <a16:creationId xmlns:a16="http://schemas.microsoft.com/office/drawing/2014/main" id="{81C1EF33-EFC2-4857-AC2E-4B42E95FE28A}"/>
              </a:ext>
            </a:extLst>
          </p:cNvPr>
          <p:cNvPicPr>
            <a:picLocks noChangeAspect="1"/>
          </p:cNvPicPr>
          <p:nvPr/>
        </p:nvPicPr>
        <p:blipFill>
          <a:blip r:embed="rId6"/>
          <a:stretch>
            <a:fillRect/>
          </a:stretch>
        </p:blipFill>
        <p:spPr>
          <a:xfrm>
            <a:off x="2988000" y="1980000"/>
            <a:ext cx="2753437" cy="1980000"/>
          </a:xfrm>
          <a:prstGeom prst="rect">
            <a:avLst/>
          </a:prstGeom>
        </p:spPr>
      </p:pic>
      <p:grpSp>
        <p:nvGrpSpPr>
          <p:cNvPr id="40" name="Gruppo 39">
            <a:extLst>
              <a:ext uri="{FF2B5EF4-FFF2-40B4-BE49-F238E27FC236}">
                <a16:creationId xmlns:a16="http://schemas.microsoft.com/office/drawing/2014/main" id="{470AD908-562D-4AD5-BE70-B96D5D42490C}"/>
              </a:ext>
            </a:extLst>
          </p:cNvPr>
          <p:cNvGrpSpPr/>
          <p:nvPr/>
        </p:nvGrpSpPr>
        <p:grpSpPr>
          <a:xfrm>
            <a:off x="5220000" y="2304000"/>
            <a:ext cx="293824" cy="360000"/>
            <a:chOff x="1483200" y="4590000"/>
            <a:chExt cx="293824" cy="360000"/>
          </a:xfrm>
        </p:grpSpPr>
        <p:pic>
          <p:nvPicPr>
            <p:cNvPr id="41" name="Picture 3" descr="C:\Users\Enrico Diani\Desktop\Mano IME.png">
              <a:extLst>
                <a:ext uri="{FF2B5EF4-FFF2-40B4-BE49-F238E27FC236}">
                  <a16:creationId xmlns:a16="http://schemas.microsoft.com/office/drawing/2014/main" id="{79C05CD0-4E7E-4400-9318-6D34FFD0D2E3}"/>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42" name="CasellaDiTesto 41">
              <a:extLst>
                <a:ext uri="{FF2B5EF4-FFF2-40B4-BE49-F238E27FC236}">
                  <a16:creationId xmlns:a16="http://schemas.microsoft.com/office/drawing/2014/main" id="{E5031FF7-47FE-46CC-AA0E-8ABE306E4405}"/>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spTree>
    <p:extLst>
      <p:ext uri="{BB962C8B-B14F-4D97-AF65-F5344CB8AC3E}">
        <p14:creationId xmlns:p14="http://schemas.microsoft.com/office/powerpoint/2010/main" val="279692929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Segnaposto contenuto 2"/>
          <p:cNvSpPr txBox="1">
            <a:spLocks/>
          </p:cNvSpPr>
          <p:nvPr/>
        </p:nvSpPr>
        <p:spPr>
          <a:xfrm>
            <a:off x="2520000" y="1173163"/>
            <a:ext cx="4032000" cy="8005762"/>
          </a:xfrm>
          <a:prstGeom prst="rect">
            <a:avLst/>
          </a:prstGeom>
        </p:spPr>
        <p:txBody>
          <a:bodyPr/>
          <a:lstStyle/>
          <a:p>
            <a:pPr marL="92075" indent="-92075" algn="l" eaLnBrk="0" hangingPunct="0">
              <a:spcBef>
                <a:spcPts val="200"/>
              </a:spcBef>
              <a:defRPr/>
            </a:pPr>
            <a:r>
              <a:rPr lang="en-GB" sz="900" kern="0" dirty="0">
                <a:solidFill>
                  <a:schemeClr val="tx1"/>
                </a:solidFill>
                <a:latin typeface="Myriad Pro" pitchFamily="34" charset="0"/>
                <a:cs typeface="Calibri" pitchFamily="34" charset="0"/>
              </a:rPr>
              <a:t>- </a:t>
            </a:r>
            <a:r>
              <a:rPr lang="en-US" sz="900" kern="0" dirty="0">
                <a:solidFill>
                  <a:schemeClr val="tx1"/>
                </a:solidFill>
                <a:latin typeface="Myriad Pro" pitchFamily="34" charset="0"/>
                <a:cs typeface="Calibri" pitchFamily="34" charset="0"/>
              </a:rPr>
              <a:t>Detailed view and direct download of data</a:t>
            </a:r>
            <a:endParaRPr lang="en-GB" sz="900" kern="0" dirty="0">
              <a:solidFill>
                <a:schemeClr val="tx1"/>
              </a:solidFill>
              <a:latin typeface="Myriad Pro" pitchFamily="34" charset="0"/>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algn="l">
              <a:spcBef>
                <a:spcPts val="200"/>
              </a:spcBef>
              <a:tabLst>
                <a:tab pos="1257300" algn="l"/>
              </a:tabLst>
            </a:pPr>
            <a:r>
              <a:rPr kumimoji="0" lang="en-GB" sz="900" b="1" i="0" u="none" strike="noStrike" kern="0" cap="none" spc="0" normalizeH="0" baseline="0" dirty="0">
                <a:ln>
                  <a:noFill/>
                </a:ln>
                <a:solidFill>
                  <a:schemeClr val="tx1"/>
                </a:solidFill>
                <a:effectLst/>
                <a:uLnTx/>
                <a:uFillTx/>
                <a:latin typeface="Myriad Pro" pitchFamily="34" charset="0"/>
                <a:ea typeface="+mn-ea"/>
                <a:cs typeface="Calibri" pitchFamily="34" charset="0"/>
              </a:rPr>
              <a:t>1.</a:t>
            </a:r>
            <a:r>
              <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rPr>
              <a:t> Clicking on the button        , </a:t>
            </a:r>
            <a:r>
              <a:rPr lang="en-US" sz="900" b="0" dirty="0">
                <a:solidFill>
                  <a:schemeClr val="tx1"/>
                </a:solidFill>
                <a:latin typeface="Myriad Pro" pitchFamily="34" charset="0"/>
              </a:rPr>
              <a:t>it is possible to browse the </a:t>
            </a:r>
            <a:r>
              <a:rPr lang="en-US" sz="900" b="0" kern="0" dirty="0">
                <a:solidFill>
                  <a:schemeClr val="tx1"/>
                </a:solidFill>
                <a:latin typeface="Myriad Pro" pitchFamily="34" charset="0"/>
                <a:cs typeface="Calibri" pitchFamily="34" charset="0"/>
              </a:rPr>
              <a:t>histograms/charts</a:t>
            </a:r>
            <a:r>
              <a:rPr lang="en-US" sz="900" b="0" dirty="0">
                <a:solidFill>
                  <a:schemeClr val="tx1"/>
                </a:solidFill>
                <a:latin typeface="Myriad Pro" pitchFamily="34" charset="0"/>
              </a:rPr>
              <a:t> in detailed mode by</a:t>
            </a:r>
            <a:r>
              <a:rPr lang="en-GB" sz="900" b="0" dirty="0">
                <a:solidFill>
                  <a:schemeClr val="tx1"/>
                </a:solidFill>
                <a:latin typeface="Myriad Pro" pitchFamily="34" charset="0"/>
              </a:rPr>
              <a:t>:</a:t>
            </a:r>
          </a:p>
          <a:p>
            <a:pPr marL="90000" indent="90488" algn="l">
              <a:spcBef>
                <a:spcPts val="200"/>
              </a:spcBef>
              <a:buFont typeface="Calibri" pitchFamily="34" charset="0"/>
              <a:buChar char="‒"/>
              <a:tabLst>
                <a:tab pos="1257300" algn="l"/>
              </a:tabLst>
            </a:pPr>
            <a:r>
              <a:rPr lang="en-GB" sz="900" b="0" dirty="0">
                <a:solidFill>
                  <a:schemeClr val="tx1"/>
                </a:solidFill>
                <a:latin typeface="Myriad Pro" pitchFamily="34" charset="0"/>
              </a:rPr>
              <a:t>Day (per hours)</a:t>
            </a:r>
          </a:p>
          <a:p>
            <a:pPr marL="90000" indent="90488" algn="l">
              <a:spcBef>
                <a:spcPts val="0"/>
              </a:spcBef>
              <a:buFont typeface="Calibri" pitchFamily="34" charset="0"/>
              <a:buChar char="‒"/>
              <a:tabLst>
                <a:tab pos="1257300" algn="l"/>
              </a:tabLst>
            </a:pPr>
            <a:r>
              <a:rPr lang="en-GB" sz="900" b="0" dirty="0">
                <a:solidFill>
                  <a:schemeClr val="tx1"/>
                </a:solidFill>
                <a:latin typeface="Myriad Pro" pitchFamily="34" charset="0"/>
              </a:rPr>
              <a:t>Month (per days)</a:t>
            </a:r>
          </a:p>
          <a:p>
            <a:pPr marL="90000" indent="90488" algn="l">
              <a:spcBef>
                <a:spcPts val="0"/>
              </a:spcBef>
              <a:buFont typeface="Calibri" pitchFamily="34" charset="0"/>
              <a:buChar char="‒"/>
              <a:tabLst>
                <a:tab pos="1257300" algn="l"/>
              </a:tabLst>
            </a:pPr>
            <a:r>
              <a:rPr lang="en-GB" sz="900" b="0" dirty="0">
                <a:solidFill>
                  <a:schemeClr val="tx1"/>
                </a:solidFill>
                <a:latin typeface="Myriad Pro" pitchFamily="34" charset="0"/>
              </a:rPr>
              <a:t>Year (per months)</a:t>
            </a:r>
          </a:p>
          <a:p>
            <a:pPr marL="90000" indent="90488" algn="l">
              <a:spcBef>
                <a:spcPts val="0"/>
              </a:spcBef>
              <a:buFont typeface="Calibri" pitchFamily="34" charset="0"/>
              <a:buChar char="‒"/>
              <a:tabLst>
                <a:tab pos="1257300" algn="l"/>
              </a:tabLst>
            </a:pPr>
            <a:r>
              <a:rPr lang="en-GB" sz="900" b="0" dirty="0">
                <a:solidFill>
                  <a:schemeClr val="tx1"/>
                </a:solidFill>
                <a:latin typeface="Myriad Pro" pitchFamily="34" charset="0"/>
              </a:rPr>
              <a:t>10 years (per years)</a:t>
            </a:r>
          </a:p>
          <a:p>
            <a:pPr lvl="0" algn="l" eaLnBrk="0" hangingPunct="0">
              <a:spcBef>
                <a:spcPts val="200"/>
              </a:spcBef>
              <a:defRPr/>
            </a:pPr>
            <a:endParaRPr lang="en-GB" sz="900" b="0" dirty="0">
              <a:solidFill>
                <a:schemeClr val="tx1"/>
              </a:solidFill>
              <a:latin typeface="Myriad Pro" pitchFamily="34" charset="0"/>
            </a:endParaRPr>
          </a:p>
          <a:p>
            <a:pPr lvl="0" algn="l" eaLnBrk="0" hangingPunct="0">
              <a:spcBef>
                <a:spcPts val="200"/>
              </a:spcBef>
              <a:defRPr/>
            </a:pPr>
            <a:endParaRPr lang="en-GB" sz="900" b="0" dirty="0">
              <a:solidFill>
                <a:schemeClr val="tx1"/>
              </a:solidFill>
              <a:latin typeface="Myriad Pro" pitchFamily="34" charset="0"/>
            </a:endParaRPr>
          </a:p>
          <a:p>
            <a:pPr lvl="0" algn="l" eaLnBrk="0" hangingPunct="0">
              <a:spcBef>
                <a:spcPts val="200"/>
              </a:spcBef>
              <a:defRPr/>
            </a:pPr>
            <a:endParaRPr lang="en-GB" sz="900" b="0" dirty="0">
              <a:solidFill>
                <a:schemeClr val="tx1"/>
              </a:solidFill>
              <a:latin typeface="Myriad Pro" pitchFamily="34" charset="0"/>
            </a:endParaRPr>
          </a:p>
          <a:p>
            <a:pPr lvl="0" algn="l" eaLnBrk="0" hangingPunct="0">
              <a:spcBef>
                <a:spcPts val="200"/>
              </a:spcBef>
              <a:defRPr/>
            </a:pPr>
            <a:endParaRPr lang="en-GB" sz="900" b="0" dirty="0">
              <a:solidFill>
                <a:schemeClr val="tx1"/>
              </a:solidFill>
              <a:latin typeface="Myriad Pro" pitchFamily="34" charset="0"/>
            </a:endParaRPr>
          </a:p>
          <a:p>
            <a:pPr lvl="0" algn="l" eaLnBrk="0" hangingPunct="0">
              <a:spcBef>
                <a:spcPts val="200"/>
              </a:spcBef>
              <a:defRPr/>
            </a:pPr>
            <a:endParaRPr lang="en-GB" sz="900" b="0" dirty="0">
              <a:solidFill>
                <a:schemeClr val="tx1"/>
              </a:solidFill>
              <a:latin typeface="Myriad Pro" pitchFamily="34" charset="0"/>
            </a:endParaRPr>
          </a:p>
          <a:p>
            <a:pPr lvl="0" algn="l" eaLnBrk="0" hangingPunct="0">
              <a:spcBef>
                <a:spcPts val="200"/>
              </a:spcBef>
              <a:defRPr/>
            </a:pPr>
            <a:endParaRPr lang="en-GB" sz="900" b="0" dirty="0">
              <a:solidFill>
                <a:schemeClr val="tx1"/>
              </a:solidFill>
              <a:latin typeface="Myriad Pro" pitchFamily="34" charset="0"/>
            </a:endParaRPr>
          </a:p>
          <a:p>
            <a:pPr lvl="0" algn="l" eaLnBrk="0" hangingPunct="0">
              <a:spcBef>
                <a:spcPts val="200"/>
              </a:spcBef>
              <a:defRPr/>
            </a:pPr>
            <a:endParaRPr lang="en-GB" sz="900" b="0" dirty="0">
              <a:solidFill>
                <a:schemeClr val="tx1"/>
              </a:solidFill>
              <a:latin typeface="Myriad Pro" pitchFamily="34" charset="0"/>
            </a:endParaRPr>
          </a:p>
          <a:p>
            <a:pPr lvl="0" algn="l" eaLnBrk="0" hangingPunct="0">
              <a:spcBef>
                <a:spcPts val="200"/>
              </a:spcBef>
              <a:defRPr/>
            </a:pPr>
            <a:endParaRPr lang="en-GB" sz="900" b="0" dirty="0">
              <a:solidFill>
                <a:schemeClr val="tx1"/>
              </a:solidFill>
              <a:latin typeface="Myriad Pro" pitchFamily="34" charset="0"/>
            </a:endParaRPr>
          </a:p>
          <a:p>
            <a:pPr lvl="0" algn="l" eaLnBrk="0" hangingPunct="0">
              <a:spcBef>
                <a:spcPts val="200"/>
              </a:spcBef>
              <a:defRPr/>
            </a:pPr>
            <a:endParaRPr lang="en-GB" sz="900" b="0" dirty="0">
              <a:solidFill>
                <a:schemeClr val="tx1"/>
              </a:solidFill>
              <a:latin typeface="Myriad Pro" pitchFamily="34" charset="0"/>
            </a:endParaRPr>
          </a:p>
          <a:p>
            <a:pPr lvl="0" algn="l" eaLnBrk="0" hangingPunct="0">
              <a:spcBef>
                <a:spcPts val="200"/>
              </a:spcBef>
              <a:defRPr/>
            </a:pPr>
            <a:endParaRPr lang="en-GB" sz="900" b="0" dirty="0">
              <a:solidFill>
                <a:schemeClr val="tx1"/>
              </a:solidFill>
              <a:latin typeface="Myriad Pro" pitchFamily="34" charset="0"/>
            </a:endParaRPr>
          </a:p>
          <a:p>
            <a:pPr lvl="0" algn="l" eaLnBrk="0" hangingPunct="0">
              <a:spcBef>
                <a:spcPts val="200"/>
              </a:spcBef>
              <a:defRPr/>
            </a:pPr>
            <a:endParaRPr lang="en-GB" sz="900" b="0" dirty="0">
              <a:solidFill>
                <a:schemeClr val="tx1"/>
              </a:solidFill>
              <a:latin typeface="Myriad Pro" pitchFamily="34" charset="0"/>
            </a:endParaRPr>
          </a:p>
          <a:p>
            <a:pPr lvl="0" algn="l" eaLnBrk="0" hangingPunct="0">
              <a:spcBef>
                <a:spcPts val="200"/>
              </a:spcBef>
              <a:defRPr/>
            </a:pPr>
            <a:endParaRPr lang="en-GB" sz="900" b="0" dirty="0">
              <a:solidFill>
                <a:schemeClr val="tx1"/>
              </a:solidFill>
              <a:latin typeface="Myriad Pro" pitchFamily="34" charset="0"/>
            </a:endParaRPr>
          </a:p>
          <a:p>
            <a:pPr lvl="0" algn="l" eaLnBrk="0" hangingPunct="0">
              <a:spcBef>
                <a:spcPts val="200"/>
              </a:spcBef>
              <a:defRPr/>
            </a:pPr>
            <a:endParaRPr lang="en-GB" sz="900" b="0" dirty="0">
              <a:solidFill>
                <a:schemeClr val="tx1"/>
              </a:solidFill>
              <a:latin typeface="Myriad Pro" pitchFamily="34" charset="0"/>
            </a:endParaRPr>
          </a:p>
          <a:p>
            <a:pPr algn="l" eaLnBrk="0" hangingPunct="0">
              <a:spcBef>
                <a:spcPts val="200"/>
              </a:spcBef>
              <a:defRPr/>
            </a:pPr>
            <a:r>
              <a:rPr lang="en-GB" sz="900" kern="0" dirty="0">
                <a:solidFill>
                  <a:schemeClr val="tx1"/>
                </a:solidFill>
                <a:latin typeface="Myriad Pro" pitchFamily="34" charset="0"/>
                <a:cs typeface="Calibri" pitchFamily="34" charset="0"/>
              </a:rPr>
              <a:t>2.</a:t>
            </a:r>
            <a:r>
              <a:rPr lang="en-GB" sz="900" b="0" kern="0" dirty="0">
                <a:solidFill>
                  <a:schemeClr val="tx1"/>
                </a:solidFill>
                <a:latin typeface="Myriad Pro" pitchFamily="34" charset="0"/>
                <a:cs typeface="Calibri" pitchFamily="34" charset="0"/>
              </a:rPr>
              <a:t> </a:t>
            </a:r>
            <a:r>
              <a:rPr lang="en-US" sz="900" b="0" kern="0" dirty="0">
                <a:solidFill>
                  <a:schemeClr val="tx1"/>
                </a:solidFill>
                <a:latin typeface="Myriad Pro" pitchFamily="34" charset="0"/>
                <a:cs typeface="Calibri" pitchFamily="34" charset="0"/>
              </a:rPr>
              <a:t>Click to select the histogram/chart viewing period </a:t>
            </a:r>
            <a:r>
              <a:rPr lang="en-GB" sz="800" b="0" kern="0" dirty="0">
                <a:solidFill>
                  <a:schemeClr val="tx1"/>
                </a:solidFill>
                <a:latin typeface="Myriad Pro" pitchFamily="34" charset="0"/>
                <a:cs typeface="Calibri" pitchFamily="34" charset="0"/>
              </a:rPr>
              <a:t>(Day, Month, Year or 10 years)</a:t>
            </a:r>
          </a:p>
          <a:p>
            <a:pPr algn="l" eaLnBrk="0" hangingPunct="0">
              <a:spcBef>
                <a:spcPts val="200"/>
              </a:spcBef>
              <a:defRPr/>
            </a:pPr>
            <a:r>
              <a:rPr lang="en-GB" sz="900" kern="0" dirty="0">
                <a:solidFill>
                  <a:schemeClr val="tx1"/>
                </a:solidFill>
                <a:latin typeface="Myriad Pro" pitchFamily="34" charset="0"/>
                <a:cs typeface="Calibri" pitchFamily="34" charset="0"/>
              </a:rPr>
              <a:t>3.</a:t>
            </a:r>
            <a:r>
              <a:rPr lang="en-GB" sz="900" b="0" kern="0" dirty="0">
                <a:solidFill>
                  <a:schemeClr val="tx1"/>
                </a:solidFill>
                <a:latin typeface="Myriad Pro" pitchFamily="34" charset="0"/>
                <a:cs typeface="Calibri" pitchFamily="34" charset="0"/>
              </a:rPr>
              <a:t> </a:t>
            </a:r>
            <a:r>
              <a:rPr lang="en-US" sz="900" b="0" kern="0" dirty="0">
                <a:solidFill>
                  <a:schemeClr val="tx1"/>
                </a:solidFill>
                <a:latin typeface="Myriad Pro" pitchFamily="34" charset="0"/>
                <a:cs typeface="Calibri" pitchFamily="34" charset="0"/>
              </a:rPr>
              <a:t>Click to choose a specific date in the selected period</a:t>
            </a:r>
            <a:endParaRPr lang="en-GB" sz="900" b="0" kern="0" dirty="0">
              <a:solidFill>
                <a:schemeClr val="tx1"/>
              </a:solidFill>
              <a:latin typeface="Myriad Pro" pitchFamily="34" charset="0"/>
              <a:cs typeface="Calibri" pitchFamily="34" charset="0"/>
            </a:endParaRPr>
          </a:p>
          <a:p>
            <a:pPr lvl="0" algn="l" eaLnBrk="0" hangingPunct="0">
              <a:spcBef>
                <a:spcPts val="200"/>
              </a:spcBef>
              <a:defRPr/>
            </a:pPr>
            <a:r>
              <a:rPr lang="en-GB" sz="900" dirty="0">
                <a:solidFill>
                  <a:schemeClr val="tx1"/>
                </a:solidFill>
                <a:latin typeface="Myriad Pro" pitchFamily="34" charset="0"/>
              </a:rPr>
              <a:t>4.</a:t>
            </a:r>
            <a:r>
              <a:rPr lang="en-GB" sz="900" b="0" dirty="0">
                <a:solidFill>
                  <a:schemeClr val="tx1"/>
                </a:solidFill>
                <a:latin typeface="Myriad Pro" pitchFamily="34" charset="0"/>
              </a:rPr>
              <a:t> Clicking on two arrows (      or      ) it is possible to pass from one to another </a:t>
            </a:r>
            <a:r>
              <a:rPr lang="en-US" sz="900" b="0" kern="0" dirty="0">
                <a:solidFill>
                  <a:schemeClr val="tx1"/>
                </a:solidFill>
                <a:latin typeface="Myriad Pro" pitchFamily="34" charset="0"/>
                <a:cs typeface="Calibri" pitchFamily="34" charset="0"/>
              </a:rPr>
              <a:t>histogram/chart</a:t>
            </a:r>
            <a:r>
              <a:rPr lang="en-GB" sz="900" b="0" dirty="0">
                <a:solidFill>
                  <a:schemeClr val="tx1"/>
                </a:solidFill>
                <a:latin typeface="Myriad Pro" pitchFamily="34" charset="0"/>
              </a:rPr>
              <a:t> in the selected period (e.g. today, yesterday, two days ago, ...)</a:t>
            </a:r>
          </a:p>
          <a:p>
            <a:pPr lvl="0" algn="l" eaLnBrk="0" hangingPunct="0">
              <a:spcBef>
                <a:spcPts val="200"/>
              </a:spcBef>
              <a:defRPr/>
            </a:pPr>
            <a:r>
              <a:rPr lang="en-GB" sz="900" dirty="0">
                <a:solidFill>
                  <a:schemeClr val="tx1"/>
                </a:solidFill>
                <a:latin typeface="Myriad Pro" pitchFamily="34" charset="0"/>
              </a:rPr>
              <a:t>5.</a:t>
            </a:r>
            <a:r>
              <a:rPr lang="en-GB" sz="900" b="0" dirty="0">
                <a:solidFill>
                  <a:schemeClr val="tx1"/>
                </a:solidFill>
                <a:latin typeface="Myriad Pro" pitchFamily="34" charset="0"/>
              </a:rPr>
              <a:t> Clicking on the button       , it is possible to download a “.csv” file named “datalogger.csv” with the data saved by the web server in the selected period</a:t>
            </a:r>
          </a:p>
          <a:p>
            <a:pPr lvl="0" algn="l" eaLnBrk="0" hangingPunct="0">
              <a:spcBef>
                <a:spcPts val="200"/>
              </a:spcBef>
              <a:defRPr/>
            </a:pPr>
            <a:r>
              <a:rPr lang="en-GB" sz="900" dirty="0">
                <a:solidFill>
                  <a:schemeClr val="tx1"/>
                </a:solidFill>
                <a:latin typeface="Myriad Pro" pitchFamily="34" charset="0"/>
              </a:rPr>
              <a:t>6.</a:t>
            </a:r>
            <a:r>
              <a:rPr lang="en-GB" sz="900" b="0" dirty="0">
                <a:solidFill>
                  <a:schemeClr val="tx1"/>
                </a:solidFill>
                <a:latin typeface="Myriad Pro" pitchFamily="34" charset="0"/>
              </a:rPr>
              <a:t> </a:t>
            </a:r>
            <a:r>
              <a:rPr lang="en-US" sz="900" b="0" dirty="0">
                <a:solidFill>
                  <a:schemeClr val="tx1"/>
                </a:solidFill>
                <a:latin typeface="Myriad Pro" pitchFamily="34" charset="0"/>
              </a:rPr>
              <a:t>Click to return to the standard view</a:t>
            </a:r>
            <a:endParaRPr lang="en-GB" sz="900" b="0" dirty="0">
              <a:solidFill>
                <a:schemeClr val="tx1"/>
              </a:solidFill>
              <a:latin typeface="Myriad Pro" pitchFamily="34" charset="0"/>
            </a:endParaRPr>
          </a:p>
          <a:p>
            <a:pPr lvl="0" algn="l" eaLnBrk="0" hangingPunct="0">
              <a:spcBef>
                <a:spcPts val="200"/>
              </a:spcBef>
              <a:defRPr/>
            </a:pPr>
            <a:r>
              <a:rPr kumimoji="0" lang="en-GB" sz="900" i="0" u="none" strike="noStrike" kern="0" cap="none" spc="0" normalizeH="0" baseline="0" dirty="0">
                <a:ln>
                  <a:noFill/>
                </a:ln>
                <a:solidFill>
                  <a:srgbClr val="146BBA"/>
                </a:solidFill>
                <a:effectLst/>
                <a:uLnTx/>
                <a:uFillTx/>
                <a:latin typeface="Myriad Pro" pitchFamily="34" charset="0"/>
                <a:ea typeface="+mn-ea"/>
                <a:cs typeface="Calibri" pitchFamily="34" charset="0"/>
              </a:rPr>
              <a:t>Note:</a:t>
            </a:r>
            <a:r>
              <a:rPr kumimoji="0" lang="en-GB" sz="900" b="0" i="0" u="none" strike="noStrike" kern="0" cap="none" spc="0" normalizeH="0" baseline="0" dirty="0">
                <a:ln>
                  <a:noFill/>
                </a:ln>
                <a:solidFill>
                  <a:srgbClr val="146BBA"/>
                </a:solidFill>
                <a:effectLst/>
                <a:uLnTx/>
                <a:uFillTx/>
                <a:latin typeface="Myriad Pro" pitchFamily="34" charset="0"/>
                <a:ea typeface="+mn-ea"/>
                <a:cs typeface="Calibri" pitchFamily="34" charset="0"/>
              </a:rPr>
              <a:t> </a:t>
            </a:r>
            <a:r>
              <a:rPr lang="en-GB" sz="900" b="0" kern="0" dirty="0">
                <a:solidFill>
                  <a:schemeClr val="tx1"/>
                </a:solidFill>
                <a:latin typeface="Myriad Pro" pitchFamily="34" charset="0"/>
                <a:cs typeface="Calibri" pitchFamily="34" charset="0"/>
              </a:rPr>
              <a:t>it is still possible to put in full screen this type of histogram by pressing the button         </a:t>
            </a:r>
            <a:r>
              <a:rPr lang="en-GB" sz="900" b="0" dirty="0">
                <a:solidFill>
                  <a:schemeClr val="tx1"/>
                </a:solidFill>
                <a:latin typeface="Myriad Pro" pitchFamily="34" charset="0"/>
              </a:rPr>
              <a:t>.</a:t>
            </a:r>
            <a:endParaRPr kumimoji="0" lang="en-GB" sz="900" b="0" i="0" u="none" strike="noStrike" kern="0" cap="none" spc="0" normalizeH="0" baseline="0" dirty="0">
              <a:ln>
                <a:noFill/>
              </a:ln>
              <a:solidFill>
                <a:schemeClr val="tx1"/>
              </a:solidFill>
              <a:effectLst/>
              <a:uLnTx/>
              <a:uFillTx/>
              <a:latin typeface="Myriad Pro" pitchFamily="34" charset="0"/>
              <a:cs typeface="Calibri" pitchFamily="34" charset="0"/>
            </a:endParaRPr>
          </a:p>
        </p:txBody>
      </p:sp>
      <p:pic>
        <p:nvPicPr>
          <p:cNvPr id="31" name="Immagine 30">
            <a:extLst>
              <a:ext uri="{FF2B5EF4-FFF2-40B4-BE49-F238E27FC236}">
                <a16:creationId xmlns:a16="http://schemas.microsoft.com/office/drawing/2014/main" id="{830238A0-D3B3-493E-8372-48A18719B125}"/>
              </a:ext>
            </a:extLst>
          </p:cNvPr>
          <p:cNvPicPr>
            <a:picLocks noChangeAspect="1"/>
          </p:cNvPicPr>
          <p:nvPr/>
        </p:nvPicPr>
        <p:blipFill>
          <a:blip r:embed="rId2"/>
          <a:stretch>
            <a:fillRect/>
          </a:stretch>
        </p:blipFill>
        <p:spPr>
          <a:xfrm>
            <a:off x="3821919" y="3500698"/>
            <a:ext cx="144000" cy="144000"/>
          </a:xfrm>
          <a:prstGeom prst="roundRect">
            <a:avLst/>
          </a:prstGeom>
          <a:noFill/>
          <a:ln w="9525">
            <a:noFill/>
            <a:miter lim="800000"/>
            <a:headEnd/>
            <a:tailEnd/>
          </a:ln>
        </p:spPr>
      </p:pic>
      <p:pic>
        <p:nvPicPr>
          <p:cNvPr id="64" name="Immagine 63">
            <a:extLst>
              <a:ext uri="{FF2B5EF4-FFF2-40B4-BE49-F238E27FC236}">
                <a16:creationId xmlns:a16="http://schemas.microsoft.com/office/drawing/2014/main" id="{37596979-52F4-4B1A-84C6-B170A3AF16C7}"/>
              </a:ext>
            </a:extLst>
          </p:cNvPr>
          <p:cNvPicPr>
            <a:picLocks noChangeAspect="1"/>
          </p:cNvPicPr>
          <p:nvPr/>
        </p:nvPicPr>
        <p:blipFill>
          <a:blip r:embed="rId3"/>
          <a:stretch>
            <a:fillRect/>
          </a:stretch>
        </p:blipFill>
        <p:spPr>
          <a:xfrm>
            <a:off x="4608480" y="7763986"/>
            <a:ext cx="155520" cy="144000"/>
          </a:xfrm>
          <a:prstGeom prst="roundRect">
            <a:avLst/>
          </a:prstGeom>
          <a:noFill/>
          <a:ln w="9525">
            <a:noFill/>
            <a:miter lim="800000"/>
            <a:headEnd/>
            <a:tailEnd/>
          </a:ln>
        </p:spPr>
      </p:pic>
      <p:pic>
        <p:nvPicPr>
          <p:cNvPr id="65" name="Immagine 64">
            <a:extLst>
              <a:ext uri="{FF2B5EF4-FFF2-40B4-BE49-F238E27FC236}">
                <a16:creationId xmlns:a16="http://schemas.microsoft.com/office/drawing/2014/main" id="{5E85E146-94E1-4F67-923D-7A79164FE3A5}"/>
              </a:ext>
            </a:extLst>
          </p:cNvPr>
          <p:cNvPicPr>
            <a:picLocks noChangeAspect="1"/>
          </p:cNvPicPr>
          <p:nvPr/>
        </p:nvPicPr>
        <p:blipFill>
          <a:blip r:embed="rId4"/>
          <a:stretch>
            <a:fillRect/>
          </a:stretch>
        </p:blipFill>
        <p:spPr>
          <a:xfrm>
            <a:off x="3904698" y="7347593"/>
            <a:ext cx="139200" cy="144000"/>
          </a:xfrm>
          <a:prstGeom prst="roundRect">
            <a:avLst/>
          </a:prstGeom>
          <a:noFill/>
          <a:ln w="9525">
            <a:noFill/>
            <a:miter lim="800000"/>
            <a:headEnd/>
            <a:tailEnd/>
          </a:ln>
        </p:spPr>
      </p:pic>
      <p:pic>
        <p:nvPicPr>
          <p:cNvPr id="66" name="Immagine 65">
            <a:extLst>
              <a:ext uri="{FF2B5EF4-FFF2-40B4-BE49-F238E27FC236}">
                <a16:creationId xmlns:a16="http://schemas.microsoft.com/office/drawing/2014/main" id="{605CA700-D15F-4FCD-AEDE-77E4DDB2A5B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85262" y="6936395"/>
            <a:ext cx="88364" cy="108000"/>
          </a:xfrm>
          <a:prstGeom prst="rect">
            <a:avLst/>
          </a:prstGeom>
        </p:spPr>
      </p:pic>
      <p:pic>
        <p:nvPicPr>
          <p:cNvPr id="83" name="Immagine 82">
            <a:extLst>
              <a:ext uri="{FF2B5EF4-FFF2-40B4-BE49-F238E27FC236}">
                <a16:creationId xmlns:a16="http://schemas.microsoft.com/office/drawing/2014/main" id="{95F805A8-9668-4B74-B49F-C2DBD0C02C5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3999646" y="6936109"/>
            <a:ext cx="88364" cy="108000"/>
          </a:xfrm>
          <a:prstGeom prst="rect">
            <a:avLst/>
          </a:prstGeom>
        </p:spPr>
      </p:pic>
      <p:pic>
        <p:nvPicPr>
          <p:cNvPr id="84" name="Immagine 83">
            <a:extLst>
              <a:ext uri="{FF2B5EF4-FFF2-40B4-BE49-F238E27FC236}">
                <a16:creationId xmlns:a16="http://schemas.microsoft.com/office/drawing/2014/main" id="{AAF2683F-DB0F-4364-AC4E-620CF5D1C9EB}"/>
              </a:ext>
            </a:extLst>
          </p:cNvPr>
          <p:cNvPicPr>
            <a:picLocks noChangeAspect="1"/>
          </p:cNvPicPr>
          <p:nvPr/>
        </p:nvPicPr>
        <p:blipFill>
          <a:blip r:embed="rId6"/>
          <a:stretch>
            <a:fillRect/>
          </a:stretch>
        </p:blipFill>
        <p:spPr>
          <a:xfrm>
            <a:off x="2988000" y="1404000"/>
            <a:ext cx="2753437" cy="1980000"/>
          </a:xfrm>
          <a:prstGeom prst="rect">
            <a:avLst/>
          </a:prstGeom>
        </p:spPr>
      </p:pic>
      <p:pic>
        <p:nvPicPr>
          <p:cNvPr id="85" name="Immagine 84">
            <a:extLst>
              <a:ext uri="{FF2B5EF4-FFF2-40B4-BE49-F238E27FC236}">
                <a16:creationId xmlns:a16="http://schemas.microsoft.com/office/drawing/2014/main" id="{14396015-2C75-455E-A2FE-FA073B90A52D}"/>
              </a:ext>
            </a:extLst>
          </p:cNvPr>
          <p:cNvPicPr>
            <a:picLocks noChangeAspect="1"/>
          </p:cNvPicPr>
          <p:nvPr/>
        </p:nvPicPr>
        <p:blipFill>
          <a:blip r:embed="rId7"/>
          <a:stretch>
            <a:fillRect/>
          </a:stretch>
        </p:blipFill>
        <p:spPr>
          <a:xfrm>
            <a:off x="2988000" y="4392000"/>
            <a:ext cx="2753437" cy="1980000"/>
          </a:xfrm>
          <a:prstGeom prst="rect">
            <a:avLst/>
          </a:prstGeom>
        </p:spPr>
      </p:pic>
      <p:grpSp>
        <p:nvGrpSpPr>
          <p:cNvPr id="86" name="Gruppo 85">
            <a:extLst>
              <a:ext uri="{FF2B5EF4-FFF2-40B4-BE49-F238E27FC236}">
                <a16:creationId xmlns:a16="http://schemas.microsoft.com/office/drawing/2014/main" id="{F0FFCFC0-E327-4D2E-ABCF-D18793A4828B}"/>
              </a:ext>
            </a:extLst>
          </p:cNvPr>
          <p:cNvGrpSpPr/>
          <p:nvPr/>
        </p:nvGrpSpPr>
        <p:grpSpPr>
          <a:xfrm>
            <a:off x="5364000" y="1728000"/>
            <a:ext cx="293824" cy="360000"/>
            <a:chOff x="1483200" y="4590000"/>
            <a:chExt cx="293824" cy="360000"/>
          </a:xfrm>
        </p:grpSpPr>
        <p:pic>
          <p:nvPicPr>
            <p:cNvPr id="87" name="Picture 3" descr="C:\Users\Enrico Diani\Desktop\Mano IME.png">
              <a:extLst>
                <a:ext uri="{FF2B5EF4-FFF2-40B4-BE49-F238E27FC236}">
                  <a16:creationId xmlns:a16="http://schemas.microsoft.com/office/drawing/2014/main" id="{D13D03AE-1A65-4838-9F2A-07E447BFE493}"/>
                </a:ext>
              </a:extLst>
            </p:cNvPr>
            <p:cNvPicPr>
              <a:picLocks noChangeAspect="1" noChangeArrowheads="1"/>
            </p:cNvPicPr>
            <p:nvPr/>
          </p:nvPicPr>
          <p:blipFill>
            <a:blip r:embed="rId8" cstate="print"/>
            <a:srcRect/>
            <a:stretch>
              <a:fillRect/>
            </a:stretch>
          </p:blipFill>
          <p:spPr bwMode="auto">
            <a:xfrm>
              <a:off x="1483200" y="4590000"/>
              <a:ext cx="293824" cy="360000"/>
            </a:xfrm>
            <a:prstGeom prst="rect">
              <a:avLst/>
            </a:prstGeom>
            <a:noFill/>
          </p:spPr>
        </p:pic>
        <p:sp>
          <p:nvSpPr>
            <p:cNvPr id="88" name="CasellaDiTesto 87">
              <a:extLst>
                <a:ext uri="{FF2B5EF4-FFF2-40B4-BE49-F238E27FC236}">
                  <a16:creationId xmlns:a16="http://schemas.microsoft.com/office/drawing/2014/main" id="{6EC65543-56AC-4ABC-87C4-30D3AF4DB1E8}"/>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89" name="Gruppo 88">
            <a:extLst>
              <a:ext uri="{FF2B5EF4-FFF2-40B4-BE49-F238E27FC236}">
                <a16:creationId xmlns:a16="http://schemas.microsoft.com/office/drawing/2014/main" id="{445AF20F-4D9D-4D4D-9CA3-02D8FC4C09AF}"/>
              </a:ext>
            </a:extLst>
          </p:cNvPr>
          <p:cNvGrpSpPr/>
          <p:nvPr/>
        </p:nvGrpSpPr>
        <p:grpSpPr>
          <a:xfrm>
            <a:off x="4068000" y="4716000"/>
            <a:ext cx="1589824" cy="360000"/>
            <a:chOff x="4068000" y="4716000"/>
            <a:chExt cx="1589824" cy="360000"/>
          </a:xfrm>
        </p:grpSpPr>
        <p:grpSp>
          <p:nvGrpSpPr>
            <p:cNvPr id="90" name="Gruppo 89">
              <a:extLst>
                <a:ext uri="{FF2B5EF4-FFF2-40B4-BE49-F238E27FC236}">
                  <a16:creationId xmlns:a16="http://schemas.microsoft.com/office/drawing/2014/main" id="{165753C3-9BDF-4641-B707-016BC6C9CBE2}"/>
                </a:ext>
              </a:extLst>
            </p:cNvPr>
            <p:cNvGrpSpPr/>
            <p:nvPr/>
          </p:nvGrpSpPr>
          <p:grpSpPr>
            <a:xfrm>
              <a:off x="4068000" y="4716000"/>
              <a:ext cx="293824" cy="360000"/>
              <a:chOff x="1483200" y="4590000"/>
              <a:chExt cx="293824" cy="360000"/>
            </a:xfrm>
          </p:grpSpPr>
          <p:pic>
            <p:nvPicPr>
              <p:cNvPr id="103" name="Picture 3" descr="C:\Users\Enrico Diani\Desktop\Mano IME.png">
                <a:extLst>
                  <a:ext uri="{FF2B5EF4-FFF2-40B4-BE49-F238E27FC236}">
                    <a16:creationId xmlns:a16="http://schemas.microsoft.com/office/drawing/2014/main" id="{3CEC46A6-48E2-4629-985A-4D8EF330097F}"/>
                  </a:ext>
                </a:extLst>
              </p:cNvPr>
              <p:cNvPicPr>
                <a:picLocks noChangeAspect="1" noChangeArrowheads="1"/>
              </p:cNvPicPr>
              <p:nvPr/>
            </p:nvPicPr>
            <p:blipFill>
              <a:blip r:embed="rId8" cstate="print"/>
              <a:srcRect/>
              <a:stretch>
                <a:fillRect/>
              </a:stretch>
            </p:blipFill>
            <p:spPr bwMode="auto">
              <a:xfrm>
                <a:off x="1483200" y="4590000"/>
                <a:ext cx="293824" cy="360000"/>
              </a:xfrm>
              <a:prstGeom prst="rect">
                <a:avLst/>
              </a:prstGeom>
              <a:noFill/>
            </p:spPr>
          </p:pic>
          <p:sp>
            <p:nvSpPr>
              <p:cNvPr id="104" name="CasellaDiTesto 103">
                <a:extLst>
                  <a:ext uri="{FF2B5EF4-FFF2-40B4-BE49-F238E27FC236}">
                    <a16:creationId xmlns:a16="http://schemas.microsoft.com/office/drawing/2014/main" id="{2865871D-E954-44AD-AB36-E355A46B3755}"/>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91" name="Gruppo 90">
              <a:extLst>
                <a:ext uri="{FF2B5EF4-FFF2-40B4-BE49-F238E27FC236}">
                  <a16:creationId xmlns:a16="http://schemas.microsoft.com/office/drawing/2014/main" id="{69FABFA8-ECE1-4A41-BED9-FBB1DBEFBC2E}"/>
                </a:ext>
              </a:extLst>
            </p:cNvPr>
            <p:cNvGrpSpPr/>
            <p:nvPr/>
          </p:nvGrpSpPr>
          <p:grpSpPr>
            <a:xfrm>
              <a:off x="4356000" y="4716000"/>
              <a:ext cx="293824" cy="360000"/>
              <a:chOff x="1483200" y="4590000"/>
              <a:chExt cx="293824" cy="360000"/>
            </a:xfrm>
          </p:grpSpPr>
          <p:pic>
            <p:nvPicPr>
              <p:cNvPr id="101" name="Picture 3" descr="C:\Users\Enrico Diani\Desktop\Mano IME.png">
                <a:extLst>
                  <a:ext uri="{FF2B5EF4-FFF2-40B4-BE49-F238E27FC236}">
                    <a16:creationId xmlns:a16="http://schemas.microsoft.com/office/drawing/2014/main" id="{A31171F1-DFB9-46D2-AE13-E9131A6D697D}"/>
                  </a:ext>
                </a:extLst>
              </p:cNvPr>
              <p:cNvPicPr>
                <a:picLocks noChangeAspect="1" noChangeArrowheads="1"/>
              </p:cNvPicPr>
              <p:nvPr/>
            </p:nvPicPr>
            <p:blipFill>
              <a:blip r:embed="rId8" cstate="print"/>
              <a:srcRect/>
              <a:stretch>
                <a:fillRect/>
              </a:stretch>
            </p:blipFill>
            <p:spPr bwMode="auto">
              <a:xfrm>
                <a:off x="1483200" y="4590000"/>
                <a:ext cx="293824" cy="360000"/>
              </a:xfrm>
              <a:prstGeom prst="rect">
                <a:avLst/>
              </a:prstGeom>
              <a:noFill/>
            </p:spPr>
          </p:pic>
          <p:sp>
            <p:nvSpPr>
              <p:cNvPr id="102" name="CasellaDiTesto 101">
                <a:extLst>
                  <a:ext uri="{FF2B5EF4-FFF2-40B4-BE49-F238E27FC236}">
                    <a16:creationId xmlns:a16="http://schemas.microsoft.com/office/drawing/2014/main" id="{398C093D-D1D5-4AAA-9DA0-424A5EF8F20C}"/>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92" name="Gruppo 91">
              <a:extLst>
                <a:ext uri="{FF2B5EF4-FFF2-40B4-BE49-F238E27FC236}">
                  <a16:creationId xmlns:a16="http://schemas.microsoft.com/office/drawing/2014/main" id="{015CE4F9-B130-44A4-9904-0F132C74E376}"/>
                </a:ext>
              </a:extLst>
            </p:cNvPr>
            <p:cNvGrpSpPr/>
            <p:nvPr/>
          </p:nvGrpSpPr>
          <p:grpSpPr>
            <a:xfrm>
              <a:off x="4824000" y="4716000"/>
              <a:ext cx="293824" cy="360000"/>
              <a:chOff x="1483200" y="4590000"/>
              <a:chExt cx="293824" cy="360000"/>
            </a:xfrm>
          </p:grpSpPr>
          <p:pic>
            <p:nvPicPr>
              <p:cNvPr id="99" name="Picture 3" descr="C:\Users\Enrico Diani\Desktop\Mano IME.png">
                <a:extLst>
                  <a:ext uri="{FF2B5EF4-FFF2-40B4-BE49-F238E27FC236}">
                    <a16:creationId xmlns:a16="http://schemas.microsoft.com/office/drawing/2014/main" id="{C24891CC-5E11-4014-AFF2-F9584BF9F341}"/>
                  </a:ext>
                </a:extLst>
              </p:cNvPr>
              <p:cNvPicPr>
                <a:picLocks noChangeAspect="1" noChangeArrowheads="1"/>
              </p:cNvPicPr>
              <p:nvPr/>
            </p:nvPicPr>
            <p:blipFill>
              <a:blip r:embed="rId8" cstate="print"/>
              <a:srcRect/>
              <a:stretch>
                <a:fillRect/>
              </a:stretch>
            </p:blipFill>
            <p:spPr bwMode="auto">
              <a:xfrm>
                <a:off x="1483200" y="4590000"/>
                <a:ext cx="293824" cy="360000"/>
              </a:xfrm>
              <a:prstGeom prst="rect">
                <a:avLst/>
              </a:prstGeom>
              <a:noFill/>
            </p:spPr>
          </p:pic>
          <p:sp>
            <p:nvSpPr>
              <p:cNvPr id="100" name="CasellaDiTesto 99">
                <a:extLst>
                  <a:ext uri="{FF2B5EF4-FFF2-40B4-BE49-F238E27FC236}">
                    <a16:creationId xmlns:a16="http://schemas.microsoft.com/office/drawing/2014/main" id="{582A52E8-F672-498F-8AAD-C2BECB526701}"/>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grpSp>
          <p:nvGrpSpPr>
            <p:cNvPr id="93" name="Gruppo 92">
              <a:extLst>
                <a:ext uri="{FF2B5EF4-FFF2-40B4-BE49-F238E27FC236}">
                  <a16:creationId xmlns:a16="http://schemas.microsoft.com/office/drawing/2014/main" id="{D53BEF1B-B029-40A2-83E1-B0B41977CF4F}"/>
                </a:ext>
              </a:extLst>
            </p:cNvPr>
            <p:cNvGrpSpPr/>
            <p:nvPr/>
          </p:nvGrpSpPr>
          <p:grpSpPr>
            <a:xfrm>
              <a:off x="5058000" y="4716000"/>
              <a:ext cx="293824" cy="360000"/>
              <a:chOff x="1483200" y="4590000"/>
              <a:chExt cx="293824" cy="360000"/>
            </a:xfrm>
          </p:grpSpPr>
          <p:pic>
            <p:nvPicPr>
              <p:cNvPr id="97" name="Picture 3" descr="C:\Users\Enrico Diani\Desktop\Mano IME.png">
                <a:extLst>
                  <a:ext uri="{FF2B5EF4-FFF2-40B4-BE49-F238E27FC236}">
                    <a16:creationId xmlns:a16="http://schemas.microsoft.com/office/drawing/2014/main" id="{E1DC83F0-8988-4DB9-BFF1-252319861726}"/>
                  </a:ext>
                </a:extLst>
              </p:cNvPr>
              <p:cNvPicPr>
                <a:picLocks noChangeAspect="1" noChangeArrowheads="1"/>
              </p:cNvPicPr>
              <p:nvPr/>
            </p:nvPicPr>
            <p:blipFill>
              <a:blip r:embed="rId8" cstate="print"/>
              <a:srcRect/>
              <a:stretch>
                <a:fillRect/>
              </a:stretch>
            </p:blipFill>
            <p:spPr bwMode="auto">
              <a:xfrm>
                <a:off x="1483200" y="4590000"/>
                <a:ext cx="293824" cy="360000"/>
              </a:xfrm>
              <a:prstGeom prst="rect">
                <a:avLst/>
              </a:prstGeom>
              <a:noFill/>
            </p:spPr>
          </p:pic>
          <p:sp>
            <p:nvSpPr>
              <p:cNvPr id="98" name="CasellaDiTesto 97">
                <a:extLst>
                  <a:ext uri="{FF2B5EF4-FFF2-40B4-BE49-F238E27FC236}">
                    <a16:creationId xmlns:a16="http://schemas.microsoft.com/office/drawing/2014/main" id="{4A338C71-E38D-4C0F-945F-7796578E83E4}"/>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94" name="Gruppo 93">
              <a:extLst>
                <a:ext uri="{FF2B5EF4-FFF2-40B4-BE49-F238E27FC236}">
                  <a16:creationId xmlns:a16="http://schemas.microsoft.com/office/drawing/2014/main" id="{AC3FBCFE-7337-4FB0-AC6B-2BCF07FB3A55}"/>
                </a:ext>
              </a:extLst>
            </p:cNvPr>
            <p:cNvGrpSpPr/>
            <p:nvPr/>
          </p:nvGrpSpPr>
          <p:grpSpPr>
            <a:xfrm>
              <a:off x="5364000" y="4716000"/>
              <a:ext cx="293824" cy="360000"/>
              <a:chOff x="1483200" y="4590000"/>
              <a:chExt cx="293824" cy="360000"/>
            </a:xfrm>
          </p:grpSpPr>
          <p:pic>
            <p:nvPicPr>
              <p:cNvPr id="95" name="Picture 3" descr="C:\Users\Enrico Diani\Desktop\Mano IME.png">
                <a:extLst>
                  <a:ext uri="{FF2B5EF4-FFF2-40B4-BE49-F238E27FC236}">
                    <a16:creationId xmlns:a16="http://schemas.microsoft.com/office/drawing/2014/main" id="{D83C39A7-3254-4C71-9CA8-98E9A720AB49}"/>
                  </a:ext>
                </a:extLst>
              </p:cNvPr>
              <p:cNvPicPr>
                <a:picLocks noChangeAspect="1" noChangeArrowheads="1"/>
              </p:cNvPicPr>
              <p:nvPr/>
            </p:nvPicPr>
            <p:blipFill>
              <a:blip r:embed="rId8" cstate="print"/>
              <a:srcRect/>
              <a:stretch>
                <a:fillRect/>
              </a:stretch>
            </p:blipFill>
            <p:spPr bwMode="auto">
              <a:xfrm>
                <a:off x="1483200" y="4590000"/>
                <a:ext cx="293824" cy="360000"/>
              </a:xfrm>
              <a:prstGeom prst="rect">
                <a:avLst/>
              </a:prstGeom>
              <a:noFill/>
            </p:spPr>
          </p:pic>
          <p:sp>
            <p:nvSpPr>
              <p:cNvPr id="96" name="CasellaDiTesto 95">
                <a:extLst>
                  <a:ext uri="{FF2B5EF4-FFF2-40B4-BE49-F238E27FC236}">
                    <a16:creationId xmlns:a16="http://schemas.microsoft.com/office/drawing/2014/main" id="{1B87BD5A-5355-4054-9BAA-E6F06E1E8BB9}"/>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6</a:t>
                </a:r>
              </a:p>
            </p:txBody>
          </p:sp>
        </p:grpSp>
      </p:grpSp>
    </p:spTree>
    <p:extLst>
      <p:ext uri="{BB962C8B-B14F-4D97-AF65-F5344CB8AC3E}">
        <p14:creationId xmlns:p14="http://schemas.microsoft.com/office/powerpoint/2010/main" val="144955682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Segnaposto contenuto 5">
            <a:extLst>
              <a:ext uri="{FF2B5EF4-FFF2-40B4-BE49-F238E27FC236}">
                <a16:creationId xmlns:a16="http://schemas.microsoft.com/office/drawing/2014/main" id="{590D1B5A-60B3-4763-A0FC-F76DAD807455}"/>
              </a:ext>
            </a:extLst>
          </p:cNvPr>
          <p:cNvSpPr txBox="1">
            <a:spLocks/>
          </p:cNvSpPr>
          <p:nvPr/>
        </p:nvSpPr>
        <p:spPr bwMode="auto">
          <a:xfrm>
            <a:off x="2519999" y="117348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indent="92075" algn="l">
              <a:spcBef>
                <a:spcPts val="200"/>
              </a:spcBef>
              <a:buFont typeface="Arial" pitchFamily="34" charset="0"/>
              <a:buChar char="•"/>
              <a:defRPr/>
            </a:pPr>
            <a:r>
              <a:rPr lang="en-GB" sz="900" kern="0" dirty="0">
                <a:solidFill>
                  <a:schemeClr val="tx1"/>
                </a:solidFill>
                <a:latin typeface="Myriad Pro"/>
                <a:cs typeface="Calibri" pitchFamily="34" charset="0"/>
              </a:rPr>
              <a:t>Description of the device selection button</a:t>
            </a:r>
            <a:endParaRPr kumimoji="0" lang="en-GB" sz="900" i="0" u="none" strike="noStrike" kern="0" cap="none" spc="0" normalizeH="0" baseline="0" noProof="0" dirty="0">
              <a:ln>
                <a:noFill/>
              </a:ln>
              <a:solidFill>
                <a:schemeClr val="tx1"/>
              </a:solidFill>
              <a:effectLst/>
              <a:uLnTx/>
              <a:uFillTx/>
              <a:latin typeface="Myriad Pro"/>
              <a:ea typeface="+mn-ea"/>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kumimoji="0" lang="en-GB" sz="900" b="0" i="0" u="none" strike="noStrike" kern="0" cap="none" spc="0" normalizeH="0" baseline="0" noProof="0" dirty="0">
              <a:ln>
                <a:noFill/>
              </a:ln>
              <a:solidFill>
                <a:schemeClr val="tx1"/>
              </a:solidFill>
              <a:effectLst/>
              <a:uLnTx/>
              <a:uFillTx/>
              <a:latin typeface="Myriad Pro"/>
              <a:ea typeface="+mn-ea"/>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lvl="0" algn="l">
              <a:spcBef>
                <a:spcPts val="200"/>
              </a:spcBef>
              <a:defRPr/>
            </a:pPr>
            <a:endParaRPr kumimoji="0" lang="en-GB" sz="900" b="0" i="0" u="none" strike="noStrike" kern="0" cap="none" spc="0" normalizeH="0" baseline="0" noProof="0" dirty="0">
              <a:ln>
                <a:noFill/>
              </a:ln>
              <a:solidFill>
                <a:schemeClr val="tx1"/>
              </a:solidFill>
              <a:effectLst/>
              <a:uLnTx/>
              <a:uFillTx/>
              <a:latin typeface="Myriad Pro"/>
              <a:ea typeface="+mn-ea"/>
              <a:cs typeface="Calibri" pitchFamily="34" charset="0"/>
            </a:endParaRPr>
          </a:p>
          <a:p>
            <a:pPr lvl="0" algn="l">
              <a:spcBef>
                <a:spcPts val="200"/>
              </a:spcBef>
              <a:defRPr/>
            </a:pPr>
            <a:endParaRPr lang="en-GB" sz="900" b="0" kern="0" dirty="0">
              <a:solidFill>
                <a:schemeClr val="tx1"/>
              </a:solidFill>
              <a:latin typeface="Myriad Pro"/>
              <a:cs typeface="Calibri" pitchFamily="34" charset="0"/>
            </a:endParaRPr>
          </a:p>
          <a:p>
            <a:pPr marL="228600" indent="-228600" algn="l">
              <a:spcBef>
                <a:spcPts val="200"/>
              </a:spcBef>
              <a:defRPr/>
            </a:pPr>
            <a:endParaRPr lang="en-GB" sz="900" b="0" kern="0" dirty="0">
              <a:solidFill>
                <a:schemeClr val="tx1"/>
              </a:solidFill>
              <a:latin typeface="Myriad Pro"/>
              <a:cs typeface="Calibri" pitchFamily="34" charset="0"/>
            </a:endParaRPr>
          </a:p>
          <a:p>
            <a:pPr marL="180975" indent="-180975" algn="l">
              <a:spcBef>
                <a:spcPts val="200"/>
              </a:spcBef>
              <a:buFontTx/>
              <a:buAutoNum type="arabicPeriod"/>
              <a:defRPr/>
            </a:pPr>
            <a:r>
              <a:rPr lang="en-GB" sz="900" b="0" kern="0" dirty="0">
                <a:solidFill>
                  <a:schemeClr val="tx1"/>
                </a:solidFill>
                <a:latin typeface="Myriad Pro"/>
                <a:cs typeface="Calibri" pitchFamily="34" charset="0"/>
              </a:rPr>
              <a:t>Modbus Address </a:t>
            </a:r>
            <a:r>
              <a:rPr lang="en-GB" sz="700" b="0" kern="0" dirty="0">
                <a:solidFill>
                  <a:schemeClr val="tx1"/>
                </a:solidFill>
                <a:latin typeface="Myriad Pro"/>
                <a:cs typeface="Calibri" pitchFamily="34" charset="0"/>
              </a:rPr>
              <a:t>(Modbus Address - Position for counters with pulse output  or Modbus Address - </a:t>
            </a:r>
            <a:r>
              <a:rPr lang="en-US" sz="700" b="0" kern="0" dirty="0">
                <a:solidFill>
                  <a:schemeClr val="tx1"/>
                </a:solidFill>
                <a:latin typeface="Myriad Pro"/>
                <a:cs typeface="Calibri" pitchFamily="34" charset="0"/>
              </a:rPr>
              <a:t>Indication of the virtual device type for the Master/Slave function</a:t>
            </a:r>
            <a:r>
              <a:rPr lang="en-GB" sz="700" b="0" kern="0" dirty="0">
                <a:solidFill>
                  <a:schemeClr val="tx1"/>
                </a:solidFill>
                <a:latin typeface="Myriad Pro"/>
                <a:cs typeface="Calibri" pitchFamily="34" charset="0"/>
              </a:rPr>
              <a:t>)   </a:t>
            </a:r>
          </a:p>
          <a:p>
            <a:pPr marL="180975" lvl="0" indent="-180975" algn="l">
              <a:spcBef>
                <a:spcPts val="200"/>
              </a:spcBef>
              <a:buAutoNum type="arabicPeriod"/>
              <a:defRPr/>
            </a:pPr>
            <a:r>
              <a:rPr lang="en-GB" sz="900" b="0" kern="0" dirty="0">
                <a:solidFill>
                  <a:schemeClr val="tx1"/>
                </a:solidFill>
                <a:latin typeface="Myriad Pro"/>
                <a:cs typeface="Calibri" pitchFamily="34" charset="0"/>
              </a:rPr>
              <a:t>Name of the device</a:t>
            </a:r>
          </a:p>
          <a:p>
            <a:pPr marL="177800" lvl="0" indent="-177800" algn="l">
              <a:spcBef>
                <a:spcPts val="200"/>
              </a:spcBef>
              <a:buAutoNum type="arabicPeriod"/>
              <a:defRPr/>
            </a:pPr>
            <a:r>
              <a:rPr lang="en-GB" sz="900" b="0" kern="0" dirty="0">
                <a:solidFill>
                  <a:schemeClr val="tx1"/>
                </a:solidFill>
                <a:latin typeface="Myriad Pro"/>
                <a:cs typeface="Calibri" pitchFamily="34" charset="0"/>
              </a:rPr>
              <a:t>Symbols of the functions associated to the Device</a:t>
            </a:r>
            <a:endParaRPr lang="en-GB" sz="900" b="0" i="1" kern="0" dirty="0">
              <a:solidFill>
                <a:schemeClr val="tx1"/>
              </a:solidFill>
              <a:latin typeface="Myriad Pro"/>
              <a:cs typeface="Calibri" pitchFamily="34" charset="0"/>
            </a:endParaRPr>
          </a:p>
          <a:p>
            <a:pPr marL="0" lvl="1" indent="447675" algn="l">
              <a:spcBef>
                <a:spcPts val="200"/>
              </a:spcBef>
              <a:defRPr/>
            </a:pPr>
            <a:r>
              <a:rPr lang="en-US" sz="900" b="0" kern="0" dirty="0">
                <a:solidFill>
                  <a:schemeClr val="tx1"/>
                </a:solidFill>
                <a:latin typeface="Myriad Pro"/>
                <a:cs typeface="Calibri" pitchFamily="34" charset="0"/>
              </a:rPr>
              <a:t>Measure</a:t>
            </a:r>
          </a:p>
          <a:p>
            <a:pPr marL="0" lvl="1" indent="447675" algn="l">
              <a:spcBef>
                <a:spcPts val="200"/>
              </a:spcBef>
              <a:defRPr/>
            </a:pPr>
            <a:endParaRPr lang="en-US" sz="200" b="0" kern="0" dirty="0">
              <a:solidFill>
                <a:schemeClr val="tx1"/>
              </a:solidFill>
              <a:latin typeface="Myriad Pro"/>
              <a:cs typeface="Calibri" pitchFamily="34" charset="0"/>
            </a:endParaRPr>
          </a:p>
          <a:p>
            <a:pPr marL="0" lvl="1" indent="447675" algn="l">
              <a:spcBef>
                <a:spcPts val="200"/>
              </a:spcBef>
              <a:defRPr/>
            </a:pPr>
            <a:r>
              <a:rPr lang="en-US" sz="900" b="0" kern="0" dirty="0">
                <a:solidFill>
                  <a:schemeClr val="tx1"/>
                </a:solidFill>
                <a:latin typeface="Myriad Pro"/>
                <a:cs typeface="Calibri" pitchFamily="34" charset="0"/>
              </a:rPr>
              <a:t>State</a:t>
            </a:r>
          </a:p>
          <a:p>
            <a:pPr marL="0" lvl="1" indent="447675" algn="l">
              <a:spcBef>
                <a:spcPts val="200"/>
              </a:spcBef>
              <a:defRPr/>
            </a:pPr>
            <a:endParaRPr lang="en-US" sz="400" b="0" kern="0" dirty="0">
              <a:solidFill>
                <a:schemeClr val="tx1"/>
              </a:solidFill>
              <a:latin typeface="Myriad Pro"/>
              <a:cs typeface="Calibri" pitchFamily="34" charset="0"/>
            </a:endParaRPr>
          </a:p>
          <a:p>
            <a:pPr marL="0" lvl="1" indent="447675" algn="l">
              <a:spcBef>
                <a:spcPts val="200"/>
              </a:spcBef>
              <a:defRPr/>
            </a:pPr>
            <a:r>
              <a:rPr lang="en-US" sz="900" b="0" kern="0" dirty="0">
                <a:solidFill>
                  <a:schemeClr val="tx1"/>
                </a:solidFill>
                <a:latin typeface="Myriad Pro"/>
                <a:cs typeface="Calibri" pitchFamily="34" charset="0"/>
              </a:rPr>
              <a:t>Command</a:t>
            </a:r>
          </a:p>
          <a:p>
            <a:pPr marL="0" lvl="1" indent="447675" algn="l">
              <a:spcBef>
                <a:spcPts val="200"/>
              </a:spcBef>
              <a:defRPr/>
            </a:pPr>
            <a:endParaRPr lang="en-US" sz="400" b="0" kern="0" dirty="0">
              <a:solidFill>
                <a:schemeClr val="tx1"/>
              </a:solidFill>
              <a:latin typeface="Myriad Pro"/>
              <a:cs typeface="Calibri" pitchFamily="34" charset="0"/>
            </a:endParaRPr>
          </a:p>
          <a:p>
            <a:pPr marL="0" lvl="1" indent="447675" algn="l">
              <a:spcBef>
                <a:spcPts val="200"/>
              </a:spcBef>
              <a:defRPr/>
            </a:pPr>
            <a:r>
              <a:rPr lang="en-US" sz="900" b="0" kern="0" dirty="0">
                <a:solidFill>
                  <a:schemeClr val="tx1"/>
                </a:solidFill>
                <a:latin typeface="Myriad Pro"/>
                <a:cs typeface="Calibri" pitchFamily="34" charset="0"/>
              </a:rPr>
              <a:t>Link Functionality</a:t>
            </a:r>
            <a:endParaRPr lang="en-GB" sz="900" b="0" kern="0" dirty="0">
              <a:solidFill>
                <a:schemeClr val="tx1"/>
              </a:solidFill>
              <a:latin typeface="Myriad Pro"/>
              <a:cs typeface="Calibri" pitchFamily="34" charset="0"/>
            </a:endParaRPr>
          </a:p>
          <a:p>
            <a:pPr marL="177800" lvl="0" indent="-177800" algn="l">
              <a:spcBef>
                <a:spcPts val="400"/>
              </a:spcBef>
              <a:buAutoNum type="arabicPeriod"/>
              <a:defRPr/>
            </a:pPr>
            <a:r>
              <a:rPr lang="en-US" sz="900" b="0" kern="0" dirty="0">
                <a:solidFill>
                  <a:schemeClr val="tx1"/>
                </a:solidFill>
                <a:latin typeface="Myriad Pro"/>
                <a:cs typeface="Calibri" pitchFamily="34" charset="0"/>
              </a:rPr>
              <a:t>This symbol appears only if the Device integrates the state function related to a protection device and shows the circuit-breaker state:</a:t>
            </a:r>
          </a:p>
          <a:p>
            <a:pPr marL="0" lvl="1" indent="447675" algn="l">
              <a:spcBef>
                <a:spcPts val="200"/>
              </a:spcBef>
              <a:defRPr/>
            </a:pPr>
            <a:r>
              <a:rPr lang="en-US" sz="900" b="0" kern="0" dirty="0">
                <a:solidFill>
                  <a:schemeClr val="tx1"/>
                </a:solidFill>
                <a:latin typeface="Myriad Pro"/>
                <a:cs typeface="Calibri" pitchFamily="34" charset="0"/>
              </a:rPr>
              <a:t>Open</a:t>
            </a:r>
          </a:p>
          <a:p>
            <a:pPr marL="0" lvl="1" indent="447675" algn="l">
              <a:spcBef>
                <a:spcPts val="200"/>
              </a:spcBef>
              <a:defRPr/>
            </a:pPr>
            <a:r>
              <a:rPr lang="en-US" sz="900" b="0" kern="0" dirty="0">
                <a:solidFill>
                  <a:schemeClr val="tx1"/>
                </a:solidFill>
                <a:latin typeface="Myriad Pro"/>
                <a:cs typeface="Calibri" pitchFamily="34" charset="0"/>
              </a:rPr>
              <a:t>Closed</a:t>
            </a:r>
          </a:p>
          <a:p>
            <a:pPr marL="0" lvl="1" indent="447675" algn="l">
              <a:spcBef>
                <a:spcPts val="200"/>
              </a:spcBef>
              <a:defRPr/>
            </a:pPr>
            <a:r>
              <a:rPr lang="en-US" sz="900" b="0" kern="0" dirty="0">
                <a:solidFill>
                  <a:schemeClr val="tx1"/>
                </a:solidFill>
                <a:latin typeface="Myriad Pro"/>
                <a:cs typeface="Calibri" pitchFamily="34" charset="0"/>
              </a:rPr>
              <a:t>Tripped</a:t>
            </a:r>
          </a:p>
          <a:p>
            <a:pPr marL="177800" lvl="0" indent="-177800" algn="l">
              <a:spcBef>
                <a:spcPts val="200"/>
              </a:spcBef>
              <a:buAutoNum type="arabicPeriod"/>
              <a:defRPr/>
            </a:pPr>
            <a:r>
              <a:rPr lang="en-US" sz="900" b="0" kern="0" dirty="0">
                <a:solidFill>
                  <a:schemeClr val="tx1"/>
                </a:solidFill>
                <a:latin typeface="Myriad Pro"/>
                <a:cs typeface="Calibri" pitchFamily="34" charset="0"/>
              </a:rPr>
              <a:t>Device status</a:t>
            </a:r>
          </a:p>
          <a:p>
            <a:pPr marL="0" lvl="1" indent="447675" algn="l">
              <a:spcBef>
                <a:spcPts val="200"/>
              </a:spcBef>
              <a:defRPr/>
            </a:pPr>
            <a:r>
              <a:rPr lang="en-US" sz="900" b="0" kern="0" dirty="0">
                <a:solidFill>
                  <a:schemeClr val="tx1"/>
                </a:solidFill>
                <a:latin typeface="Myriad Pro"/>
                <a:cs typeface="Calibri" pitchFamily="34" charset="0"/>
              </a:rPr>
              <a:t>On</a:t>
            </a:r>
          </a:p>
          <a:p>
            <a:pPr marL="0" lvl="1" indent="447675" algn="l">
              <a:spcBef>
                <a:spcPts val="200"/>
              </a:spcBef>
              <a:defRPr/>
            </a:pPr>
            <a:r>
              <a:rPr lang="en-US" sz="900" b="0" kern="0" dirty="0">
                <a:solidFill>
                  <a:schemeClr val="tx1"/>
                </a:solidFill>
                <a:latin typeface="Myriad Pro"/>
                <a:cs typeface="Calibri" pitchFamily="34" charset="0"/>
              </a:rPr>
              <a:t>Off</a:t>
            </a:r>
          </a:p>
          <a:p>
            <a:pPr marL="0" lvl="1" indent="447675" algn="l">
              <a:spcBef>
                <a:spcPts val="200"/>
              </a:spcBef>
              <a:defRPr/>
            </a:pPr>
            <a:r>
              <a:rPr lang="en-US" sz="900" b="0" kern="0" dirty="0">
                <a:solidFill>
                  <a:schemeClr val="tx1"/>
                </a:solidFill>
                <a:latin typeface="Myriad Pro"/>
                <a:cs typeface="Calibri" pitchFamily="34" charset="0"/>
              </a:rPr>
              <a:t>Communication error</a:t>
            </a:r>
          </a:p>
        </p:txBody>
      </p:sp>
      <p:pic>
        <p:nvPicPr>
          <p:cNvPr id="44" name="Picture 2" descr="C:\Users\enrico diani\Desktop\Segni grafici\Icons-measure-new-set\background-red\FAULT.png">
            <a:extLst>
              <a:ext uri="{FF2B5EF4-FFF2-40B4-BE49-F238E27FC236}">
                <a16:creationId xmlns:a16="http://schemas.microsoft.com/office/drawing/2014/main" id="{5463C485-18A9-4FEC-AE98-6C4DD7590B5F}"/>
              </a:ext>
            </a:extLst>
          </p:cNvPr>
          <p:cNvPicPr>
            <a:picLocks noChangeAspect="1" noChangeArrowheads="1"/>
          </p:cNvPicPr>
          <p:nvPr/>
        </p:nvPicPr>
        <p:blipFill>
          <a:blip r:embed="rId2" cstate="print"/>
          <a:srcRect/>
          <a:stretch>
            <a:fillRect/>
          </a:stretch>
        </p:blipFill>
        <p:spPr bwMode="auto">
          <a:xfrm>
            <a:off x="2844000" y="4801568"/>
            <a:ext cx="169200" cy="169200"/>
          </a:xfrm>
          <a:prstGeom prst="rect">
            <a:avLst/>
          </a:prstGeom>
          <a:noFill/>
        </p:spPr>
      </p:pic>
      <p:pic>
        <p:nvPicPr>
          <p:cNvPr id="45" name="Picture 3" descr="C:\Users\enrico diani\Desktop\Segni grafici\Icons-measure-new-set\background-red\OFF.png">
            <a:extLst>
              <a:ext uri="{FF2B5EF4-FFF2-40B4-BE49-F238E27FC236}">
                <a16:creationId xmlns:a16="http://schemas.microsoft.com/office/drawing/2014/main" id="{FCADCEE7-AE1D-47D6-AE33-7611A68158D5}"/>
              </a:ext>
            </a:extLst>
          </p:cNvPr>
          <p:cNvPicPr>
            <a:picLocks noChangeAspect="1" noChangeArrowheads="1"/>
          </p:cNvPicPr>
          <p:nvPr/>
        </p:nvPicPr>
        <p:blipFill>
          <a:blip r:embed="rId3" cstate="print"/>
          <a:srcRect/>
          <a:stretch>
            <a:fillRect/>
          </a:stretch>
        </p:blipFill>
        <p:spPr bwMode="auto">
          <a:xfrm>
            <a:off x="2844000" y="4631092"/>
            <a:ext cx="169200" cy="169200"/>
          </a:xfrm>
          <a:prstGeom prst="rect">
            <a:avLst/>
          </a:prstGeom>
          <a:noFill/>
        </p:spPr>
      </p:pic>
      <p:pic>
        <p:nvPicPr>
          <p:cNvPr id="46" name="Picture 4" descr="C:\Users\enrico diani\Desktop\Segni grafici\Icons-measure-new-set\background-red\ON.png">
            <a:extLst>
              <a:ext uri="{FF2B5EF4-FFF2-40B4-BE49-F238E27FC236}">
                <a16:creationId xmlns:a16="http://schemas.microsoft.com/office/drawing/2014/main" id="{AE83B13F-8891-4481-BABA-F8A29117C3A7}"/>
              </a:ext>
            </a:extLst>
          </p:cNvPr>
          <p:cNvPicPr>
            <a:picLocks noChangeAspect="1" noChangeArrowheads="1"/>
          </p:cNvPicPr>
          <p:nvPr/>
        </p:nvPicPr>
        <p:blipFill>
          <a:blip r:embed="rId4" cstate="print"/>
          <a:srcRect/>
          <a:stretch>
            <a:fillRect/>
          </a:stretch>
        </p:blipFill>
        <p:spPr bwMode="auto">
          <a:xfrm>
            <a:off x="2842950" y="4464329"/>
            <a:ext cx="169200" cy="169200"/>
          </a:xfrm>
          <a:prstGeom prst="rect">
            <a:avLst/>
          </a:prstGeom>
          <a:noFill/>
        </p:spPr>
      </p:pic>
      <p:pic>
        <p:nvPicPr>
          <p:cNvPr id="47" name="Picture 4">
            <a:extLst>
              <a:ext uri="{FF2B5EF4-FFF2-40B4-BE49-F238E27FC236}">
                <a16:creationId xmlns:a16="http://schemas.microsoft.com/office/drawing/2014/main" id="{30A0F775-3569-4E10-9B01-7003D3C71CCE}"/>
              </a:ext>
            </a:extLst>
          </p:cNvPr>
          <p:cNvPicPr>
            <a:picLocks noChangeAspect="1" noChangeArrowheads="1"/>
          </p:cNvPicPr>
          <p:nvPr/>
        </p:nvPicPr>
        <p:blipFill>
          <a:blip r:embed="rId5" cstate="print"/>
          <a:srcRect/>
          <a:stretch>
            <a:fillRect/>
          </a:stretch>
        </p:blipFill>
        <p:spPr bwMode="auto">
          <a:xfrm>
            <a:off x="2844000" y="5118079"/>
            <a:ext cx="161280" cy="144000"/>
          </a:xfrm>
          <a:prstGeom prst="roundRect">
            <a:avLst/>
          </a:prstGeom>
          <a:noFill/>
          <a:ln w="9525">
            <a:noFill/>
            <a:miter lim="800000"/>
            <a:headEnd/>
            <a:tailEnd/>
          </a:ln>
        </p:spPr>
      </p:pic>
      <p:pic>
        <p:nvPicPr>
          <p:cNvPr id="48" name="Picture 6">
            <a:extLst>
              <a:ext uri="{FF2B5EF4-FFF2-40B4-BE49-F238E27FC236}">
                <a16:creationId xmlns:a16="http://schemas.microsoft.com/office/drawing/2014/main" id="{C7287A37-F2AF-40AE-967D-AF6E953B0035}"/>
              </a:ext>
            </a:extLst>
          </p:cNvPr>
          <p:cNvPicPr>
            <a:picLocks noChangeAspect="1" noChangeArrowheads="1"/>
          </p:cNvPicPr>
          <p:nvPr/>
        </p:nvPicPr>
        <p:blipFill>
          <a:blip r:embed="rId6" cstate="print"/>
          <a:srcRect/>
          <a:stretch>
            <a:fillRect/>
          </a:stretch>
        </p:blipFill>
        <p:spPr bwMode="auto">
          <a:xfrm>
            <a:off x="2844000" y="5290822"/>
            <a:ext cx="155077" cy="144000"/>
          </a:xfrm>
          <a:prstGeom prst="roundRect">
            <a:avLst/>
          </a:prstGeom>
          <a:noFill/>
          <a:ln w="9525">
            <a:noFill/>
            <a:miter lim="800000"/>
            <a:headEnd/>
            <a:tailEnd/>
          </a:ln>
        </p:spPr>
      </p:pic>
      <p:pic>
        <p:nvPicPr>
          <p:cNvPr id="49" name="Picture 3">
            <a:extLst>
              <a:ext uri="{FF2B5EF4-FFF2-40B4-BE49-F238E27FC236}">
                <a16:creationId xmlns:a16="http://schemas.microsoft.com/office/drawing/2014/main" id="{5F94424E-DFD7-4227-9665-DEF204EC73F4}"/>
              </a:ext>
            </a:extLst>
          </p:cNvPr>
          <p:cNvPicPr>
            <a:picLocks noChangeAspect="1" noChangeArrowheads="1"/>
          </p:cNvPicPr>
          <p:nvPr/>
        </p:nvPicPr>
        <p:blipFill>
          <a:blip r:embed="rId7" cstate="print"/>
          <a:srcRect/>
          <a:stretch>
            <a:fillRect/>
          </a:stretch>
        </p:blipFill>
        <p:spPr bwMode="auto">
          <a:xfrm>
            <a:off x="2844001" y="5466092"/>
            <a:ext cx="165333" cy="144000"/>
          </a:xfrm>
          <a:prstGeom prst="roundRect">
            <a:avLst/>
          </a:prstGeom>
          <a:noFill/>
          <a:ln w="9525">
            <a:noFill/>
            <a:miter lim="800000"/>
            <a:headEnd/>
            <a:tailEnd/>
          </a:ln>
        </p:spPr>
      </p:pic>
      <p:pic>
        <p:nvPicPr>
          <p:cNvPr id="50" name="Picture 5">
            <a:extLst>
              <a:ext uri="{FF2B5EF4-FFF2-40B4-BE49-F238E27FC236}">
                <a16:creationId xmlns:a16="http://schemas.microsoft.com/office/drawing/2014/main" id="{D9ECD9A0-7B6E-4B05-B077-53367738D5EF}"/>
              </a:ext>
            </a:extLst>
          </p:cNvPr>
          <p:cNvPicPr>
            <a:picLocks noChangeAspect="1" noChangeArrowheads="1"/>
          </p:cNvPicPr>
          <p:nvPr/>
        </p:nvPicPr>
        <p:blipFill>
          <a:blip r:embed="rId8" cstate="print"/>
          <a:srcRect/>
          <a:stretch>
            <a:fillRect/>
          </a:stretch>
        </p:blipFill>
        <p:spPr bwMode="auto">
          <a:xfrm>
            <a:off x="2844000" y="3714231"/>
            <a:ext cx="168188" cy="234000"/>
          </a:xfrm>
          <a:prstGeom prst="roundRect">
            <a:avLst/>
          </a:prstGeom>
          <a:noFill/>
          <a:ln w="9525">
            <a:noFill/>
            <a:miter lim="800000"/>
            <a:headEnd/>
            <a:tailEnd/>
          </a:ln>
        </p:spPr>
      </p:pic>
      <p:pic>
        <p:nvPicPr>
          <p:cNvPr id="51" name="Picture 6">
            <a:extLst>
              <a:ext uri="{FF2B5EF4-FFF2-40B4-BE49-F238E27FC236}">
                <a16:creationId xmlns:a16="http://schemas.microsoft.com/office/drawing/2014/main" id="{36F75A31-1166-442F-B2C2-86420932FA3E}"/>
              </a:ext>
            </a:extLst>
          </p:cNvPr>
          <p:cNvPicPr>
            <a:picLocks noChangeAspect="1" noChangeArrowheads="1"/>
          </p:cNvPicPr>
          <p:nvPr/>
        </p:nvPicPr>
        <p:blipFill>
          <a:blip r:embed="rId9" cstate="print"/>
          <a:srcRect/>
          <a:stretch>
            <a:fillRect/>
          </a:stretch>
        </p:blipFill>
        <p:spPr bwMode="auto">
          <a:xfrm>
            <a:off x="2844000" y="3487431"/>
            <a:ext cx="170357" cy="190800"/>
          </a:xfrm>
          <a:prstGeom prst="roundRect">
            <a:avLst/>
          </a:prstGeom>
          <a:noFill/>
          <a:ln w="9525">
            <a:noFill/>
            <a:miter lim="800000"/>
            <a:headEnd/>
            <a:tailEnd/>
          </a:ln>
        </p:spPr>
      </p:pic>
      <p:pic>
        <p:nvPicPr>
          <p:cNvPr id="52" name="Picture 7">
            <a:extLst>
              <a:ext uri="{FF2B5EF4-FFF2-40B4-BE49-F238E27FC236}">
                <a16:creationId xmlns:a16="http://schemas.microsoft.com/office/drawing/2014/main" id="{639BEBF8-D637-465C-96B5-9048CBD7D96B}"/>
              </a:ext>
            </a:extLst>
          </p:cNvPr>
          <p:cNvPicPr>
            <a:picLocks noChangeAspect="1" noChangeArrowheads="1"/>
          </p:cNvPicPr>
          <p:nvPr/>
        </p:nvPicPr>
        <p:blipFill>
          <a:blip r:embed="rId10" cstate="print"/>
          <a:srcRect/>
          <a:stretch>
            <a:fillRect/>
          </a:stretch>
        </p:blipFill>
        <p:spPr bwMode="auto">
          <a:xfrm>
            <a:off x="2844000" y="3278631"/>
            <a:ext cx="169200" cy="169200"/>
          </a:xfrm>
          <a:prstGeom prst="roundRect">
            <a:avLst/>
          </a:prstGeom>
          <a:noFill/>
          <a:ln w="9525">
            <a:noFill/>
            <a:miter lim="800000"/>
            <a:headEnd/>
            <a:tailEnd/>
          </a:ln>
        </p:spPr>
      </p:pic>
      <p:pic>
        <p:nvPicPr>
          <p:cNvPr id="54" name="Immagine 53">
            <a:extLst>
              <a:ext uri="{FF2B5EF4-FFF2-40B4-BE49-F238E27FC236}">
                <a16:creationId xmlns:a16="http://schemas.microsoft.com/office/drawing/2014/main" id="{A2B5BF93-B007-4C5A-A396-8881CB940DC7}"/>
              </a:ext>
            </a:extLst>
          </p:cNvPr>
          <p:cNvPicPr>
            <a:picLocks noChangeAspect="1"/>
          </p:cNvPicPr>
          <p:nvPr/>
        </p:nvPicPr>
        <p:blipFill>
          <a:blip r:embed="rId11"/>
          <a:stretch>
            <a:fillRect/>
          </a:stretch>
        </p:blipFill>
        <p:spPr>
          <a:xfrm>
            <a:off x="2844000" y="3978628"/>
            <a:ext cx="169200" cy="169200"/>
          </a:xfrm>
          <a:prstGeom prst="roundRect">
            <a:avLst/>
          </a:prstGeom>
          <a:noFill/>
          <a:ln w="9525">
            <a:noFill/>
            <a:miter lim="800000"/>
            <a:headEnd/>
            <a:tailEnd/>
          </a:ln>
        </p:spPr>
      </p:pic>
      <p:pic>
        <p:nvPicPr>
          <p:cNvPr id="55" name="Immagine 54">
            <a:extLst>
              <a:ext uri="{FF2B5EF4-FFF2-40B4-BE49-F238E27FC236}">
                <a16:creationId xmlns:a16="http://schemas.microsoft.com/office/drawing/2014/main" id="{6F001394-423A-4BCC-BF0D-C121EB333A5C}"/>
              </a:ext>
            </a:extLst>
          </p:cNvPr>
          <p:cNvPicPr>
            <a:picLocks noChangeAspect="1"/>
          </p:cNvPicPr>
          <p:nvPr/>
        </p:nvPicPr>
        <p:blipFill>
          <a:blip r:embed="rId12"/>
          <a:stretch>
            <a:fillRect/>
          </a:stretch>
        </p:blipFill>
        <p:spPr>
          <a:xfrm>
            <a:off x="2988000" y="1764000"/>
            <a:ext cx="2175000" cy="522000"/>
          </a:xfrm>
          <a:prstGeom prst="rect">
            <a:avLst/>
          </a:prstGeom>
        </p:spPr>
      </p:pic>
      <p:sp>
        <p:nvSpPr>
          <p:cNvPr id="56" name="CasellaDiTesto 20">
            <a:extLst>
              <a:ext uri="{FF2B5EF4-FFF2-40B4-BE49-F238E27FC236}">
                <a16:creationId xmlns:a16="http://schemas.microsoft.com/office/drawing/2014/main" id="{48FAC3E9-A899-43E0-8FCD-F4EA7DDC8804}"/>
              </a:ext>
            </a:extLst>
          </p:cNvPr>
          <p:cNvSpPr txBox="1">
            <a:spLocks noChangeArrowheads="1"/>
          </p:cNvSpPr>
          <p:nvPr/>
        </p:nvSpPr>
        <p:spPr bwMode="auto">
          <a:xfrm>
            <a:off x="2575780" y="1768111"/>
            <a:ext cx="141061" cy="230832"/>
          </a:xfrm>
          <a:prstGeom prst="rect">
            <a:avLst/>
          </a:prstGeom>
          <a:noFill/>
          <a:ln w="9525">
            <a:noFill/>
            <a:miter lim="800000"/>
            <a:headEnd/>
            <a:tailEnd/>
          </a:ln>
        </p:spPr>
        <p:txBody>
          <a:bodyPr wrap="square">
            <a:spAutoFit/>
          </a:bodyPr>
          <a:lstStyle/>
          <a:p>
            <a:r>
              <a:rPr lang="it-IT" sz="900" b="0" kern="0" dirty="0">
                <a:solidFill>
                  <a:schemeClr val="tx1"/>
                </a:solidFill>
                <a:latin typeface="Myriad Pro"/>
                <a:cs typeface="Calibri" pitchFamily="34" charset="0"/>
              </a:rPr>
              <a:t>2</a:t>
            </a:r>
          </a:p>
        </p:txBody>
      </p:sp>
      <p:sp>
        <p:nvSpPr>
          <p:cNvPr id="57" name="CasellaDiTesto 20">
            <a:extLst>
              <a:ext uri="{FF2B5EF4-FFF2-40B4-BE49-F238E27FC236}">
                <a16:creationId xmlns:a16="http://schemas.microsoft.com/office/drawing/2014/main" id="{560EB45D-88F1-40F1-A794-E3670C8DD139}"/>
              </a:ext>
            </a:extLst>
          </p:cNvPr>
          <p:cNvSpPr txBox="1">
            <a:spLocks noChangeArrowheads="1"/>
          </p:cNvSpPr>
          <p:nvPr/>
        </p:nvSpPr>
        <p:spPr bwMode="auto">
          <a:xfrm>
            <a:off x="2575780" y="2028461"/>
            <a:ext cx="141061" cy="230832"/>
          </a:xfrm>
          <a:prstGeom prst="rect">
            <a:avLst/>
          </a:prstGeom>
          <a:noFill/>
          <a:ln w="9525">
            <a:noFill/>
            <a:miter lim="800000"/>
            <a:headEnd/>
            <a:tailEnd/>
          </a:ln>
        </p:spPr>
        <p:txBody>
          <a:bodyPr wrap="square">
            <a:spAutoFit/>
          </a:bodyPr>
          <a:lstStyle/>
          <a:p>
            <a:r>
              <a:rPr lang="it-IT" sz="900" b="0" kern="0" dirty="0">
                <a:solidFill>
                  <a:schemeClr val="tx1"/>
                </a:solidFill>
                <a:latin typeface="Myriad Pro"/>
                <a:cs typeface="Calibri" pitchFamily="34" charset="0"/>
              </a:rPr>
              <a:t>1</a:t>
            </a:r>
          </a:p>
        </p:txBody>
      </p:sp>
      <p:cxnSp>
        <p:nvCxnSpPr>
          <p:cNvPr id="58" name="Connettore 1 38">
            <a:extLst>
              <a:ext uri="{FF2B5EF4-FFF2-40B4-BE49-F238E27FC236}">
                <a16:creationId xmlns:a16="http://schemas.microsoft.com/office/drawing/2014/main" id="{77AC9EFC-0C92-4939-9689-347D5D38F13B}"/>
              </a:ext>
            </a:extLst>
          </p:cNvPr>
          <p:cNvCxnSpPr/>
          <p:nvPr/>
        </p:nvCxnSpPr>
        <p:spPr>
          <a:xfrm>
            <a:off x="2762561" y="2150926"/>
            <a:ext cx="266700"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59" name="Connettore 1 39">
            <a:extLst>
              <a:ext uri="{FF2B5EF4-FFF2-40B4-BE49-F238E27FC236}">
                <a16:creationId xmlns:a16="http://schemas.microsoft.com/office/drawing/2014/main" id="{8F9A87DD-0764-46B8-BA95-6BFDB12F2E5A}"/>
              </a:ext>
            </a:extLst>
          </p:cNvPr>
          <p:cNvCxnSpPr/>
          <p:nvPr/>
        </p:nvCxnSpPr>
        <p:spPr>
          <a:xfrm rot="5400000">
            <a:off x="4495787" y="2366826"/>
            <a:ext cx="266700"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60" name="Connettore 1 40">
            <a:extLst>
              <a:ext uri="{FF2B5EF4-FFF2-40B4-BE49-F238E27FC236}">
                <a16:creationId xmlns:a16="http://schemas.microsoft.com/office/drawing/2014/main" id="{A0F6FC48-4F6A-4A86-A20E-D17364435465}"/>
              </a:ext>
            </a:extLst>
          </p:cNvPr>
          <p:cNvCxnSpPr/>
          <p:nvPr/>
        </p:nvCxnSpPr>
        <p:spPr>
          <a:xfrm rot="5400000">
            <a:off x="4194797" y="2366826"/>
            <a:ext cx="266700"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sp>
        <p:nvSpPr>
          <p:cNvPr id="61" name="CasellaDiTesto 17">
            <a:extLst>
              <a:ext uri="{FF2B5EF4-FFF2-40B4-BE49-F238E27FC236}">
                <a16:creationId xmlns:a16="http://schemas.microsoft.com/office/drawing/2014/main" id="{9B753019-D0E2-4168-8F5A-5198ABC456D4}"/>
              </a:ext>
            </a:extLst>
          </p:cNvPr>
          <p:cNvSpPr txBox="1">
            <a:spLocks noChangeArrowheads="1"/>
          </p:cNvSpPr>
          <p:nvPr/>
        </p:nvSpPr>
        <p:spPr bwMode="auto">
          <a:xfrm>
            <a:off x="4530712" y="2458901"/>
            <a:ext cx="130175" cy="230832"/>
          </a:xfrm>
          <a:prstGeom prst="rect">
            <a:avLst/>
          </a:prstGeom>
          <a:noFill/>
          <a:ln w="9525">
            <a:noFill/>
            <a:miter lim="800000"/>
            <a:headEnd/>
            <a:tailEnd/>
          </a:ln>
        </p:spPr>
        <p:txBody>
          <a:bodyPr wrap="square">
            <a:spAutoFit/>
          </a:bodyPr>
          <a:lstStyle/>
          <a:p>
            <a:r>
              <a:rPr lang="it-IT" sz="900" b="0" kern="0" dirty="0">
                <a:solidFill>
                  <a:schemeClr val="tx1"/>
                </a:solidFill>
                <a:latin typeface="Myriad Pro"/>
                <a:cs typeface="Calibri" pitchFamily="34" charset="0"/>
              </a:rPr>
              <a:t>4</a:t>
            </a:r>
          </a:p>
        </p:txBody>
      </p:sp>
      <p:sp>
        <p:nvSpPr>
          <p:cNvPr id="62" name="CasellaDiTesto 17">
            <a:extLst>
              <a:ext uri="{FF2B5EF4-FFF2-40B4-BE49-F238E27FC236}">
                <a16:creationId xmlns:a16="http://schemas.microsoft.com/office/drawing/2014/main" id="{AC46E160-05C2-4932-88A2-B0A98B463540}"/>
              </a:ext>
            </a:extLst>
          </p:cNvPr>
          <p:cNvSpPr txBox="1">
            <a:spLocks noChangeArrowheads="1"/>
          </p:cNvSpPr>
          <p:nvPr/>
        </p:nvSpPr>
        <p:spPr bwMode="auto">
          <a:xfrm>
            <a:off x="4229722" y="2458901"/>
            <a:ext cx="130175" cy="230832"/>
          </a:xfrm>
          <a:prstGeom prst="rect">
            <a:avLst/>
          </a:prstGeom>
          <a:noFill/>
          <a:ln w="9525">
            <a:noFill/>
            <a:miter lim="800000"/>
            <a:headEnd/>
            <a:tailEnd/>
          </a:ln>
        </p:spPr>
        <p:txBody>
          <a:bodyPr wrap="square">
            <a:spAutoFit/>
          </a:bodyPr>
          <a:lstStyle/>
          <a:p>
            <a:r>
              <a:rPr lang="it-IT" sz="900" b="0" kern="0" dirty="0">
                <a:solidFill>
                  <a:schemeClr val="tx1"/>
                </a:solidFill>
                <a:latin typeface="Myriad Pro"/>
                <a:cs typeface="Calibri" pitchFamily="34" charset="0"/>
              </a:rPr>
              <a:t>5</a:t>
            </a:r>
          </a:p>
        </p:txBody>
      </p:sp>
      <p:cxnSp>
        <p:nvCxnSpPr>
          <p:cNvPr id="63" name="Connettore 1 43">
            <a:extLst>
              <a:ext uri="{FF2B5EF4-FFF2-40B4-BE49-F238E27FC236}">
                <a16:creationId xmlns:a16="http://schemas.microsoft.com/office/drawing/2014/main" id="{94DBD89B-DA12-4727-8998-691E568E151B}"/>
              </a:ext>
            </a:extLst>
          </p:cNvPr>
          <p:cNvCxnSpPr/>
          <p:nvPr/>
        </p:nvCxnSpPr>
        <p:spPr>
          <a:xfrm>
            <a:off x="2762561" y="1884226"/>
            <a:ext cx="266700"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sp>
        <p:nvSpPr>
          <p:cNvPr id="64" name="CasellaDiTesto 17">
            <a:extLst>
              <a:ext uri="{FF2B5EF4-FFF2-40B4-BE49-F238E27FC236}">
                <a16:creationId xmlns:a16="http://schemas.microsoft.com/office/drawing/2014/main" id="{8D159EE4-06B8-4CF2-AB86-21FEA2A8ECC7}"/>
              </a:ext>
            </a:extLst>
          </p:cNvPr>
          <p:cNvSpPr txBox="1">
            <a:spLocks noChangeArrowheads="1"/>
          </p:cNvSpPr>
          <p:nvPr/>
        </p:nvSpPr>
        <p:spPr bwMode="auto">
          <a:xfrm>
            <a:off x="4385471" y="1403054"/>
            <a:ext cx="130175" cy="230832"/>
          </a:xfrm>
          <a:prstGeom prst="rect">
            <a:avLst/>
          </a:prstGeom>
          <a:noFill/>
          <a:ln w="9525">
            <a:noFill/>
            <a:miter lim="800000"/>
            <a:headEnd/>
            <a:tailEnd/>
          </a:ln>
        </p:spPr>
        <p:txBody>
          <a:bodyPr wrap="square">
            <a:spAutoFit/>
          </a:bodyPr>
          <a:lstStyle/>
          <a:p>
            <a:r>
              <a:rPr lang="it-IT" sz="900" b="0" kern="0" dirty="0">
                <a:solidFill>
                  <a:schemeClr val="tx1"/>
                </a:solidFill>
                <a:latin typeface="Myriad Pro"/>
                <a:cs typeface="Calibri" pitchFamily="34" charset="0"/>
              </a:rPr>
              <a:t>3</a:t>
            </a:r>
          </a:p>
        </p:txBody>
      </p:sp>
      <p:cxnSp>
        <p:nvCxnSpPr>
          <p:cNvPr id="66" name="Connettore 1 45">
            <a:extLst>
              <a:ext uri="{FF2B5EF4-FFF2-40B4-BE49-F238E27FC236}">
                <a16:creationId xmlns:a16="http://schemas.microsoft.com/office/drawing/2014/main" id="{E2814452-E863-4405-AB99-570BD3382228}"/>
              </a:ext>
            </a:extLst>
          </p:cNvPr>
          <p:cNvCxnSpPr/>
          <p:nvPr/>
        </p:nvCxnSpPr>
        <p:spPr>
          <a:xfrm rot="5400000">
            <a:off x="4350546" y="1742779"/>
            <a:ext cx="266700"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egnaposto contenuto 5"/>
          <p:cNvSpPr txBox="1">
            <a:spLocks/>
          </p:cNvSpPr>
          <p:nvPr/>
        </p:nvSpPr>
        <p:spPr bwMode="auto">
          <a:xfrm>
            <a:off x="2520000" y="1173480"/>
            <a:ext cx="4032000" cy="8005623"/>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p>
            <a:pPr marL="457200" indent="-457200" algn="l">
              <a:spcBef>
                <a:spcPts val="200"/>
              </a:spcBef>
            </a:pPr>
            <a:r>
              <a:rPr lang="en-GB" sz="900" dirty="0">
                <a:solidFill>
                  <a:srgbClr val="146BBA"/>
                </a:solidFill>
                <a:latin typeface="Myriad Pro" pitchFamily="34" charset="0"/>
              </a:rPr>
              <a:t>8.2.3</a:t>
            </a:r>
            <a:r>
              <a:rPr lang="en-GB" sz="900" dirty="0">
                <a:solidFill>
                  <a:schemeClr val="tx1"/>
                </a:solidFill>
                <a:latin typeface="Myriad Pro" pitchFamily="34" charset="0"/>
              </a:rPr>
              <a:t> Link Functionality</a:t>
            </a:r>
            <a:endParaRPr lang="en-GB" sz="900" dirty="0">
              <a:solidFill>
                <a:srgbClr val="D20000"/>
              </a:solidFill>
              <a:latin typeface="Myriad Pro" pitchFamily="34" charset="0"/>
            </a:endParaRPr>
          </a:p>
          <a:p>
            <a:pPr algn="l">
              <a:spcBef>
                <a:spcPts val="200"/>
              </a:spcBef>
              <a:tabLst>
                <a:tab pos="1257300" algn="l"/>
              </a:tabLst>
            </a:pPr>
            <a:r>
              <a:rPr lang="en-GB" sz="900" b="0" kern="0" dirty="0">
                <a:solidFill>
                  <a:schemeClr val="tx1"/>
                </a:solidFill>
                <a:latin typeface="Myriad Pro"/>
                <a:cs typeface="Calibri" pitchFamily="34" charset="0"/>
              </a:rPr>
              <a:t>This function allows you to link two NEMO SX modules to create automatic actions between a module that generates an event and a module that performs an action as a result of the event; these automations, once programmed, can run independently without a connection to a manager is needed. </a:t>
            </a:r>
          </a:p>
          <a:p>
            <a:pPr algn="l">
              <a:spcBef>
                <a:spcPts val="200"/>
              </a:spcBef>
              <a:tabLst>
                <a:tab pos="1257300" algn="l"/>
              </a:tabLst>
            </a:pPr>
            <a:r>
              <a:rPr lang="en-GB" sz="900" b="0" kern="0" dirty="0">
                <a:solidFill>
                  <a:schemeClr val="tx1"/>
                </a:solidFill>
                <a:latin typeface="Myriad Pro"/>
                <a:cs typeface="Calibri" pitchFamily="34" charset="0"/>
              </a:rPr>
              <a:t>Programming is done using the NEMO SX configuration software. The Web Server can see which links are created between the NEMO SX modules.  </a:t>
            </a: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r>
              <a:rPr lang="en-GB" sz="900" b="0" dirty="0">
                <a:solidFill>
                  <a:schemeClr val="tx1"/>
                </a:solidFill>
                <a:latin typeface="Myriad Pro" pitchFamily="34" charset="0"/>
              </a:rPr>
              <a:t>In the Web Server’s home page</a:t>
            </a:r>
          </a:p>
          <a:p>
            <a:pPr algn="l">
              <a:spcBef>
                <a:spcPts val="200"/>
              </a:spcBef>
              <a:tabLst>
                <a:tab pos="1257300" algn="l"/>
              </a:tabLst>
            </a:pPr>
            <a:r>
              <a:rPr lang="en-GB" sz="900" b="0" dirty="0">
                <a:solidFill>
                  <a:schemeClr val="tx1"/>
                </a:solidFill>
                <a:latin typeface="Myriad Pro" pitchFamily="34" charset="0"/>
              </a:rPr>
              <a:t>1. Click “System configuration”</a:t>
            </a:r>
            <a:endParaRPr lang="en-GB" sz="900" b="0" kern="0" dirty="0">
              <a:solidFill>
                <a:schemeClr val="tx1"/>
              </a:solidFill>
              <a:latin typeface="Myriad Pro" pitchFamily="34" charset="0"/>
              <a:cs typeface="Calibri" pitchFamily="34" charset="0"/>
            </a:endParaRPr>
          </a:p>
          <a:p>
            <a:pPr indent="-342900" algn="l">
              <a:spcBef>
                <a:spcPts val="200"/>
              </a:spcBef>
            </a:pPr>
            <a:r>
              <a:rPr lang="en-GB" sz="900" b="0" kern="0" dirty="0">
                <a:solidFill>
                  <a:schemeClr val="tx1"/>
                </a:solidFill>
                <a:latin typeface="Myriad Pro"/>
                <a:cs typeface="Calibri" pitchFamily="34" charset="0"/>
              </a:rPr>
              <a:t>System configuration page appears</a:t>
            </a: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lvl="0" algn="l">
              <a:spcBef>
                <a:spcPts val="200"/>
              </a:spcBef>
              <a:defRPr/>
            </a:pPr>
            <a:endParaRPr lang="en-GB" sz="900" b="0" kern="0" dirty="0">
              <a:solidFill>
                <a:schemeClr val="tx1"/>
              </a:solidFill>
              <a:latin typeface="Myriad Pro" pitchFamily="34" charset="0"/>
              <a:cs typeface="Calibri" pitchFamily="34" charset="0"/>
            </a:endParaRPr>
          </a:p>
          <a:p>
            <a:pPr marL="88900" lvl="0" indent="-88900" algn="l">
              <a:spcBef>
                <a:spcPts val="200"/>
              </a:spcBef>
              <a:defRPr/>
            </a:pPr>
            <a:r>
              <a:rPr lang="en-GB" sz="900" kern="0" dirty="0">
                <a:solidFill>
                  <a:schemeClr val="tx1"/>
                </a:solidFill>
                <a:latin typeface="Myriad Pro" pitchFamily="34" charset="0"/>
                <a:cs typeface="Calibri" pitchFamily="34" charset="0"/>
              </a:rPr>
              <a:t>2.</a:t>
            </a:r>
            <a:r>
              <a:rPr lang="en-GB" sz="900" b="0" kern="0" dirty="0">
                <a:solidFill>
                  <a:schemeClr val="tx1"/>
                </a:solidFill>
                <a:latin typeface="Myriad Pro" pitchFamily="34" charset="0"/>
                <a:cs typeface="Calibri" pitchFamily="34" charset="0"/>
              </a:rPr>
              <a:t> Click </a:t>
            </a:r>
            <a:r>
              <a:rPr lang="en-GB" sz="900" b="0" kern="0" dirty="0">
                <a:solidFill>
                  <a:schemeClr val="tx1"/>
                </a:solidFill>
                <a:latin typeface="Myriad Pro"/>
                <a:cs typeface="Calibri" pitchFamily="34" charset="0"/>
              </a:rPr>
              <a:t>“Link Functionality</a:t>
            </a:r>
            <a:r>
              <a:rPr lang="en-GB" sz="900" b="0" kern="0" dirty="0">
                <a:solidFill>
                  <a:schemeClr val="tx1"/>
                </a:solidFill>
                <a:latin typeface="Myriad Pro" pitchFamily="34" charset="0"/>
                <a:cs typeface="Calibri" pitchFamily="34" charset="0"/>
              </a:rPr>
              <a:t>”</a:t>
            </a:r>
          </a:p>
          <a:p>
            <a:pPr indent="-342900" algn="l">
              <a:spcBef>
                <a:spcPts val="200"/>
              </a:spcBef>
            </a:pPr>
            <a:r>
              <a:rPr lang="en-GB" sz="900" b="0" kern="0" dirty="0">
                <a:solidFill>
                  <a:schemeClr val="tx1"/>
                </a:solidFill>
                <a:latin typeface="Myriad Pro"/>
                <a:cs typeface="Calibri" pitchFamily="34" charset="0"/>
              </a:rPr>
              <a:t>Link functionality page appears</a:t>
            </a:r>
          </a:p>
          <a:p>
            <a:pPr marL="88900" lvl="0" indent="-88900" algn="l">
              <a:spcBef>
                <a:spcPts val="200"/>
              </a:spcBef>
              <a:defRPr/>
            </a:pPr>
            <a:endParaRPr lang="en-GB" sz="900" b="0" kern="0" dirty="0">
              <a:solidFill>
                <a:schemeClr val="tx1"/>
              </a:solidFill>
              <a:latin typeface="Myriad Pro" pitchFamily="34" charset="0"/>
              <a:cs typeface="Calibri" pitchFamily="34" charset="0"/>
            </a:endParaRPr>
          </a:p>
        </p:txBody>
      </p:sp>
      <p:pic>
        <p:nvPicPr>
          <p:cNvPr id="25" name="Picture 2">
            <a:extLst>
              <a:ext uri="{FF2B5EF4-FFF2-40B4-BE49-F238E27FC236}">
                <a16:creationId xmlns:a16="http://schemas.microsoft.com/office/drawing/2014/main" id="{047D6C80-88BA-4234-87BE-0C91B655315C}"/>
              </a:ext>
            </a:extLst>
          </p:cNvPr>
          <p:cNvPicPr>
            <a:picLocks noChangeAspect="1" noChangeArrowheads="1"/>
          </p:cNvPicPr>
          <p:nvPr/>
        </p:nvPicPr>
        <p:blipFill>
          <a:blip r:embed="rId3" cstate="print"/>
          <a:srcRect/>
          <a:stretch>
            <a:fillRect/>
          </a:stretch>
        </p:blipFill>
        <p:spPr bwMode="auto">
          <a:xfrm>
            <a:off x="2988000" y="2424320"/>
            <a:ext cx="2753438" cy="1980000"/>
          </a:xfrm>
          <a:prstGeom prst="rect">
            <a:avLst/>
          </a:prstGeom>
          <a:noFill/>
          <a:ln w="9525">
            <a:noFill/>
            <a:miter lim="800000"/>
            <a:headEnd/>
            <a:tailEnd/>
          </a:ln>
        </p:spPr>
      </p:pic>
      <p:grpSp>
        <p:nvGrpSpPr>
          <p:cNvPr id="26" name="Gruppo 25">
            <a:extLst>
              <a:ext uri="{FF2B5EF4-FFF2-40B4-BE49-F238E27FC236}">
                <a16:creationId xmlns:a16="http://schemas.microsoft.com/office/drawing/2014/main" id="{A6EFB5A0-9346-49B3-A8E0-5A072444C0BE}"/>
              </a:ext>
            </a:extLst>
          </p:cNvPr>
          <p:cNvGrpSpPr/>
          <p:nvPr/>
        </p:nvGrpSpPr>
        <p:grpSpPr>
          <a:xfrm>
            <a:off x="4068000" y="3108320"/>
            <a:ext cx="293824" cy="360000"/>
            <a:chOff x="1483200" y="4590000"/>
            <a:chExt cx="293824" cy="360000"/>
          </a:xfrm>
        </p:grpSpPr>
        <p:pic>
          <p:nvPicPr>
            <p:cNvPr id="27" name="Picture 3" descr="C:\Users\Enrico Diani\Desktop\Mano IME.png">
              <a:extLst>
                <a:ext uri="{FF2B5EF4-FFF2-40B4-BE49-F238E27FC236}">
                  <a16:creationId xmlns:a16="http://schemas.microsoft.com/office/drawing/2014/main" id="{85768E6F-D8AB-42FE-909A-07F67102647B}"/>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28" name="CasellaDiTesto 27">
              <a:extLst>
                <a:ext uri="{FF2B5EF4-FFF2-40B4-BE49-F238E27FC236}">
                  <a16:creationId xmlns:a16="http://schemas.microsoft.com/office/drawing/2014/main" id="{26F31D45-CD19-4C4B-8E67-9E244849CEDA}"/>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pic>
        <p:nvPicPr>
          <p:cNvPr id="32" name="Immagine 31">
            <a:extLst>
              <a:ext uri="{FF2B5EF4-FFF2-40B4-BE49-F238E27FC236}">
                <a16:creationId xmlns:a16="http://schemas.microsoft.com/office/drawing/2014/main" id="{32394A21-76D7-41A9-91A2-DA9F51974623}"/>
              </a:ext>
            </a:extLst>
          </p:cNvPr>
          <p:cNvPicPr>
            <a:picLocks noChangeAspect="1"/>
          </p:cNvPicPr>
          <p:nvPr/>
        </p:nvPicPr>
        <p:blipFill>
          <a:blip r:embed="rId5"/>
          <a:stretch>
            <a:fillRect/>
          </a:stretch>
        </p:blipFill>
        <p:spPr>
          <a:xfrm>
            <a:off x="2988000" y="5028256"/>
            <a:ext cx="2753437" cy="1980000"/>
          </a:xfrm>
          <a:prstGeom prst="rect">
            <a:avLst/>
          </a:prstGeom>
        </p:spPr>
      </p:pic>
      <p:grpSp>
        <p:nvGrpSpPr>
          <p:cNvPr id="39" name="Gruppo 38">
            <a:extLst>
              <a:ext uri="{FF2B5EF4-FFF2-40B4-BE49-F238E27FC236}">
                <a16:creationId xmlns:a16="http://schemas.microsoft.com/office/drawing/2014/main" id="{FC6D5BF8-08B4-49E6-8661-212220BC2378}"/>
              </a:ext>
            </a:extLst>
          </p:cNvPr>
          <p:cNvGrpSpPr/>
          <p:nvPr/>
        </p:nvGrpSpPr>
        <p:grpSpPr>
          <a:xfrm>
            <a:off x="4068000" y="6000255"/>
            <a:ext cx="293824" cy="360000"/>
            <a:chOff x="1483200" y="4590000"/>
            <a:chExt cx="293824" cy="360000"/>
          </a:xfrm>
        </p:grpSpPr>
        <p:pic>
          <p:nvPicPr>
            <p:cNvPr id="40" name="Picture 3" descr="C:\Users\Enrico Diani\Desktop\Mano IME.png">
              <a:extLst>
                <a:ext uri="{FF2B5EF4-FFF2-40B4-BE49-F238E27FC236}">
                  <a16:creationId xmlns:a16="http://schemas.microsoft.com/office/drawing/2014/main" id="{B5BE340C-9911-4A36-840B-B343C8A74116}"/>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41" name="CasellaDiTesto 40">
              <a:extLst>
                <a:ext uri="{FF2B5EF4-FFF2-40B4-BE49-F238E27FC236}">
                  <a16:creationId xmlns:a16="http://schemas.microsoft.com/office/drawing/2014/main" id="{77E9CB93-E62A-47D0-B207-ACC791C8D4F7}"/>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extLst>
      <p:ext uri="{BB962C8B-B14F-4D97-AF65-F5344CB8AC3E}">
        <p14:creationId xmlns:p14="http://schemas.microsoft.com/office/powerpoint/2010/main" val="429271859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egnaposto contenuto 5"/>
          <p:cNvSpPr txBox="1">
            <a:spLocks/>
          </p:cNvSpPr>
          <p:nvPr/>
        </p:nvSpPr>
        <p:spPr bwMode="auto">
          <a:xfrm>
            <a:off x="2520000" y="1173480"/>
            <a:ext cx="4032000" cy="8005623"/>
          </a:xfrm>
          <a:prstGeom prst="rect">
            <a:avLst/>
          </a:prstGeom>
          <a:noFill/>
          <a:ln w="9525">
            <a:noFill/>
            <a:miter lim="800000"/>
            <a:headEnd/>
            <a:tailEnd/>
          </a:ln>
        </p:spPr>
        <p:txBody>
          <a:bodyPr vert="horz" wrap="square" lIns="91440" tIns="45720" rIns="90000" bIns="45720" numCol="1" anchor="t" anchorCtr="0" compatLnSpc="1">
            <a:prstTxWarp prst="textNoShape">
              <a:avLst/>
            </a:prstTxWarp>
          </a:bodyPr>
          <a:lstStyle/>
          <a:p>
            <a:pPr algn="l">
              <a:spcBef>
                <a:spcPts val="200"/>
              </a:spcBef>
              <a:defRPr/>
            </a:pPr>
            <a:r>
              <a:rPr lang="en-GB" sz="900" b="0" kern="0" dirty="0">
                <a:solidFill>
                  <a:schemeClr val="tx1"/>
                </a:solidFill>
                <a:latin typeface="Myriad Pro"/>
                <a:cs typeface="Calibri" pitchFamily="34" charset="0"/>
              </a:rPr>
              <a:t>In this page are shown the existing links between the NEMO SX modules configured in the Web Server: </a:t>
            </a:r>
            <a:br>
              <a:rPr lang="en-GB"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rPr>
            </a:br>
            <a:r>
              <a:rPr lang="en-GB"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rPr>
              <a:t>- on the left, modules that generate events</a:t>
            </a:r>
            <a:br>
              <a:rPr lang="en-GB" sz="900" b="0" kern="0" dirty="0">
                <a:solidFill>
                  <a:schemeClr val="tx1"/>
                </a:solidFill>
                <a:latin typeface="Myriad Pro"/>
                <a:cs typeface="Calibri" pitchFamily="34" charset="0"/>
              </a:rPr>
            </a:br>
            <a:r>
              <a:rPr lang="en-GB"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rPr>
              <a:t>- on the right, modules that generate actions in response to the events</a:t>
            </a:r>
          </a:p>
          <a:p>
            <a:pPr algn="l">
              <a:spcBef>
                <a:spcPts val="200"/>
              </a:spcBef>
              <a:defRPr/>
            </a:pPr>
            <a:r>
              <a:rPr lang="en-GB"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rPr>
              <a:t>Each module is indicated with its name, function, name of the Gateway under which is the </a:t>
            </a:r>
            <a:r>
              <a:rPr lang="en-GB" sz="900" b="0" kern="0" dirty="0">
                <a:solidFill>
                  <a:schemeClr val="tx1"/>
                </a:solidFill>
                <a:latin typeface="Myriad Pro"/>
                <a:cs typeface="Calibri" pitchFamily="34" charset="0"/>
              </a:rPr>
              <a:t>NEMO SX</a:t>
            </a:r>
            <a:r>
              <a:rPr lang="en-GB"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rPr>
              <a:t> module and the Modbus address of the </a:t>
            </a:r>
            <a:r>
              <a:rPr lang="en-GB" sz="900" b="0" kern="0" dirty="0">
                <a:solidFill>
                  <a:schemeClr val="tx1"/>
                </a:solidFill>
                <a:latin typeface="Myriad Pro"/>
                <a:cs typeface="Calibri" pitchFamily="34" charset="0"/>
              </a:rPr>
              <a:t>NEMO SX</a:t>
            </a:r>
            <a:r>
              <a:rPr lang="en-GB"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rPr>
              <a:t> module</a:t>
            </a:r>
          </a:p>
          <a:p>
            <a:pPr algn="l">
              <a:spcBef>
                <a:spcPts val="200"/>
              </a:spcBef>
              <a:defRPr/>
            </a:pPr>
            <a:endParaRPr lang="en-GB"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endParaRPr>
          </a:p>
          <a:p>
            <a:pPr algn="l">
              <a:spcBef>
                <a:spcPts val="200"/>
              </a:spcBef>
              <a:defRPr/>
            </a:pPr>
            <a:endParaRPr lang="en-GB"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endParaRPr>
          </a:p>
          <a:p>
            <a:pPr algn="l">
              <a:spcBef>
                <a:spcPts val="200"/>
              </a:spcBef>
              <a:defRPr/>
            </a:pPr>
            <a:endParaRPr lang="en-GB"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endParaRPr>
          </a:p>
          <a:p>
            <a:pPr algn="l">
              <a:spcBef>
                <a:spcPts val="200"/>
              </a:spcBef>
              <a:defRPr/>
            </a:pPr>
            <a:endParaRPr lang="en-GB"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endParaRPr>
          </a:p>
          <a:p>
            <a:pPr algn="l">
              <a:spcBef>
                <a:spcPts val="200"/>
              </a:spcBef>
              <a:defRPr/>
            </a:pPr>
            <a:endParaRPr lang="en-GB"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endParaRPr>
          </a:p>
          <a:p>
            <a:pPr algn="l">
              <a:spcBef>
                <a:spcPts val="200"/>
              </a:spcBef>
              <a:defRPr/>
            </a:pPr>
            <a:endParaRPr lang="en-GB"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endParaRPr>
          </a:p>
          <a:p>
            <a:pPr algn="l">
              <a:spcBef>
                <a:spcPts val="200"/>
              </a:spcBef>
              <a:defRPr/>
            </a:pPr>
            <a:endParaRPr lang="en-GB"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endParaRPr>
          </a:p>
          <a:p>
            <a:pPr algn="l">
              <a:spcBef>
                <a:spcPts val="200"/>
              </a:spcBef>
              <a:defRPr/>
            </a:pPr>
            <a:endParaRPr lang="en-GB"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endParaRPr>
          </a:p>
          <a:p>
            <a:pPr algn="l">
              <a:spcBef>
                <a:spcPts val="200"/>
              </a:spcBef>
              <a:defRPr/>
            </a:pPr>
            <a:endParaRPr lang="en-GB"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endParaRPr>
          </a:p>
          <a:p>
            <a:pPr algn="l">
              <a:spcBef>
                <a:spcPts val="200"/>
              </a:spcBef>
              <a:defRPr/>
            </a:pPr>
            <a:endParaRPr lang="en-GB"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endParaRPr>
          </a:p>
          <a:p>
            <a:pPr algn="l">
              <a:spcBef>
                <a:spcPts val="200"/>
              </a:spcBef>
              <a:defRPr/>
            </a:pPr>
            <a:endParaRPr lang="en-GB"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endParaRPr>
          </a:p>
          <a:p>
            <a:pPr algn="l">
              <a:spcBef>
                <a:spcPts val="200"/>
              </a:spcBef>
              <a:defRPr/>
            </a:pPr>
            <a:endParaRPr lang="en-GB"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endParaRPr>
          </a:p>
          <a:p>
            <a:pPr algn="l">
              <a:spcBef>
                <a:spcPts val="200"/>
              </a:spcBef>
              <a:defRPr/>
            </a:pPr>
            <a:endParaRPr lang="en-GB"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endParaRPr>
          </a:p>
          <a:p>
            <a:pPr algn="l">
              <a:spcBef>
                <a:spcPts val="200"/>
              </a:spcBef>
              <a:defRPr/>
            </a:pPr>
            <a:r>
              <a:rPr lang="en-GB"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rPr>
              <a:t>In case of an error an alert icon is displayed.</a:t>
            </a:r>
            <a:br>
              <a:rPr lang="en-GB"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rPr>
            </a:br>
            <a:r>
              <a:rPr lang="en-GB" sz="900" kern="0" dirty="0">
                <a:solidFill>
                  <a:srgbClr val="146BBA"/>
                </a:solidFill>
                <a:latin typeface="Myriad Pro" panose="020B0503030403020204" pitchFamily="34" charset="0"/>
                <a:ea typeface="Arial Unicode MS" panose="020B0604020202020204" pitchFamily="34" charset="-128"/>
                <a:cs typeface="Arial Unicode MS" panose="020B0604020202020204" pitchFamily="34" charset="-128"/>
              </a:rPr>
              <a:t>Note: </a:t>
            </a:r>
            <a:r>
              <a:rPr lang="en-GB"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rPr>
              <a:t>to check and correct errors it is necessary to use the </a:t>
            </a:r>
            <a:r>
              <a:rPr lang="en-GB" sz="900" b="0" kern="0" dirty="0">
                <a:solidFill>
                  <a:schemeClr val="tx1"/>
                </a:solidFill>
                <a:latin typeface="Myriad Pro"/>
                <a:cs typeface="Calibri" pitchFamily="34" charset="0"/>
              </a:rPr>
              <a:t>NEMO SX </a:t>
            </a:r>
            <a:r>
              <a:rPr lang="en-GB"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rPr>
              <a:t>configuration software.</a:t>
            </a:r>
          </a:p>
          <a:p>
            <a:pPr algn="l">
              <a:spcBef>
                <a:spcPts val="200"/>
              </a:spcBef>
              <a:tabLst>
                <a:tab pos="1257300" algn="l"/>
              </a:tabLst>
            </a:pPr>
            <a:r>
              <a:rPr lang="en-GB"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rPr>
              <a:t>At the same time, the symbol         appears in the device selection button to indicate that there is one or more modules that have been configured as part of a Link</a:t>
            </a:r>
          </a:p>
        </p:txBody>
      </p:sp>
      <p:pic>
        <p:nvPicPr>
          <p:cNvPr id="7" name="Immagine 6">
            <a:extLst>
              <a:ext uri="{FF2B5EF4-FFF2-40B4-BE49-F238E27FC236}">
                <a16:creationId xmlns:a16="http://schemas.microsoft.com/office/drawing/2014/main" id="{ACF30E37-A94F-4286-83DE-3D9B92C2AA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84622" y="4752286"/>
            <a:ext cx="144000" cy="144000"/>
          </a:xfrm>
          <a:prstGeom prst="roundRect">
            <a:avLst/>
          </a:prstGeom>
          <a:noFill/>
          <a:ln w="9525">
            <a:noFill/>
            <a:miter lim="800000"/>
            <a:headEnd/>
            <a:tailEnd/>
          </a:ln>
        </p:spPr>
      </p:pic>
      <p:pic>
        <p:nvPicPr>
          <p:cNvPr id="9" name="Immagine 8">
            <a:extLst>
              <a:ext uri="{FF2B5EF4-FFF2-40B4-BE49-F238E27FC236}">
                <a16:creationId xmlns:a16="http://schemas.microsoft.com/office/drawing/2014/main" id="{D3ADCC6D-D3D9-4399-AF3A-58685E81E3E2}"/>
              </a:ext>
            </a:extLst>
          </p:cNvPr>
          <p:cNvPicPr>
            <a:picLocks noChangeAspect="1"/>
          </p:cNvPicPr>
          <p:nvPr/>
        </p:nvPicPr>
        <p:blipFill>
          <a:blip r:embed="rId4"/>
          <a:stretch>
            <a:fillRect/>
          </a:stretch>
        </p:blipFill>
        <p:spPr>
          <a:xfrm>
            <a:off x="2988000" y="2244224"/>
            <a:ext cx="2753437" cy="1980000"/>
          </a:xfrm>
          <a:prstGeom prst="rect">
            <a:avLst/>
          </a:prstGeom>
        </p:spPr>
      </p:pic>
    </p:spTree>
    <p:extLst>
      <p:ext uri="{BB962C8B-B14F-4D97-AF65-F5344CB8AC3E}">
        <p14:creationId xmlns:p14="http://schemas.microsoft.com/office/powerpoint/2010/main" val="82346054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egnaposto contenuto 2">
            <a:extLst>
              <a:ext uri="{FF2B5EF4-FFF2-40B4-BE49-F238E27FC236}">
                <a16:creationId xmlns:a16="http://schemas.microsoft.com/office/drawing/2014/main" id="{66EB3459-9EE5-45D1-A888-EEEEFC7D7BC3}"/>
              </a:ext>
            </a:extLst>
          </p:cNvPr>
          <p:cNvSpPr txBox="1">
            <a:spLocks/>
          </p:cNvSpPr>
          <p:nvPr/>
        </p:nvSpPr>
        <p:spPr>
          <a:xfrm>
            <a:off x="2520000" y="1173163"/>
            <a:ext cx="3971925" cy="8005762"/>
          </a:xfrm>
          <a:prstGeom prst="rect">
            <a:avLst/>
          </a:prstGeom>
        </p:spPr>
        <p:txBody>
          <a:bodyPr/>
          <a:lstStyle/>
          <a:p>
            <a:pPr marL="457200" marR="0" lvl="0" indent="-457200" algn="l" defTabSz="914400" rtl="0" eaLnBrk="0" fontAlgn="base" latinLnBrk="0" hangingPunct="0">
              <a:lnSpc>
                <a:spcPct val="100000"/>
              </a:lnSpc>
              <a:spcBef>
                <a:spcPts val="200"/>
              </a:spcBef>
              <a:spcAft>
                <a:spcPct val="0"/>
              </a:spcAft>
              <a:buClrTx/>
              <a:buSzTx/>
              <a:buFontTx/>
              <a:buNone/>
              <a:tabLst/>
              <a:defRPr/>
            </a:pPr>
            <a:r>
              <a:rPr kumimoji="0" lang="en-GB" sz="1000" b="1" i="0" u="none" strike="noStrike" kern="1200" cap="none" spc="0" normalizeH="0" baseline="0" noProof="0" dirty="0">
                <a:ln>
                  <a:noFill/>
                </a:ln>
                <a:solidFill>
                  <a:srgbClr val="146BBA"/>
                </a:solidFill>
                <a:effectLst/>
                <a:uLnTx/>
                <a:uFillTx/>
                <a:latin typeface="Myriad Pro" pitchFamily="34" charset="0"/>
                <a:ea typeface="+mn-ea"/>
                <a:cs typeface="+mn-cs"/>
              </a:rPr>
              <a:t>8.3</a:t>
            </a:r>
            <a:r>
              <a:rPr kumimoji="0" lang="en-GB" sz="1000" b="1" i="0" u="none" strike="noStrike" kern="1200" cap="none" spc="0" normalizeH="0" baseline="0" noProof="0" dirty="0">
                <a:ln>
                  <a:noFill/>
                </a:ln>
                <a:solidFill>
                  <a:srgbClr val="D20000"/>
                </a:solidFill>
                <a:effectLst/>
                <a:uLnTx/>
                <a:uFillTx/>
                <a:latin typeface="Myriad Pro" pitchFamily="34" charset="0"/>
                <a:ea typeface="+mn-ea"/>
                <a:cs typeface="+mn-cs"/>
              </a:rPr>
              <a:t> </a:t>
            </a:r>
            <a:r>
              <a:rPr kumimoji="0" lang="en-GB" sz="1000" b="1" i="0" u="none" strike="noStrike" kern="1200" cap="none" spc="0" normalizeH="0" baseline="0" noProof="0" dirty="0">
                <a:ln>
                  <a:noFill/>
                </a:ln>
                <a:solidFill>
                  <a:schemeClr val="tx1"/>
                </a:solidFill>
                <a:effectLst/>
                <a:uLnTx/>
                <a:uFillTx/>
                <a:latin typeface="Myriad Pro" pitchFamily="34" charset="0"/>
                <a:ea typeface="+mn-ea"/>
                <a:cs typeface="+mn-cs"/>
              </a:rPr>
              <a:t>Historical of consumptions</a:t>
            </a: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All the measured quantities are saved automatically in files “.CSV” compatibles with Excel or “csv” reader.</a:t>
            </a:r>
            <a:b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b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It could be necessary to export these files to manipulate the information; to do this are required some settings in the Web server.</a:t>
            </a:r>
            <a:endParaRPr kumimoji="0" lang="en-GB" sz="900" b="1" i="0" u="none" strike="noStrike" kern="0" cap="none" spc="0" normalizeH="0" baseline="0" noProof="0" dirty="0">
              <a:ln>
                <a:noFill/>
              </a:ln>
              <a:solidFill>
                <a:srgbClr val="ED1C24"/>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GB" sz="900" b="1" i="0" u="none" strike="noStrike" kern="1200" cap="none" spc="0" normalizeH="0" baseline="0" noProof="0" dirty="0">
                <a:ln>
                  <a:noFill/>
                </a:ln>
                <a:solidFill>
                  <a:srgbClr val="146BBA"/>
                </a:solidFill>
                <a:effectLst/>
                <a:uLnTx/>
                <a:uFillTx/>
                <a:latin typeface="Myriad Pro" pitchFamily="34" charset="0"/>
                <a:ea typeface="+mn-ea"/>
                <a:cs typeface="+mn-cs"/>
              </a:rPr>
              <a:t>8.3.1</a:t>
            </a:r>
            <a:r>
              <a:rPr kumimoji="0" lang="en-GB" sz="900" b="1" i="0" u="none" strike="noStrike" kern="0" cap="none" spc="0" normalizeH="0" baseline="0" noProof="0" dirty="0">
                <a:ln>
                  <a:noFill/>
                </a:ln>
                <a:solidFill>
                  <a:srgbClr val="ED1C24"/>
                </a:solidFill>
                <a:effectLst/>
                <a:uLnTx/>
                <a:uFillTx/>
                <a:latin typeface="Myriad Pro" pitchFamily="34" charset="0"/>
                <a:ea typeface="+mn-ea"/>
                <a:cs typeface="Calibri" pitchFamily="34" charset="0"/>
              </a:rPr>
              <a:t> </a:t>
            </a:r>
            <a:r>
              <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CSV files options</a:t>
            </a: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In the Web Server’s home page</a:t>
            </a: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1.</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Click “Web Server configuration”</a:t>
            </a: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2.</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Click “Web server settings”</a:t>
            </a: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3.</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Click “CSV and other settings”</a:t>
            </a: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p:txBody>
      </p:sp>
      <p:pic>
        <p:nvPicPr>
          <p:cNvPr id="27" name="Picture 2" descr="C:\Users\Enrico Diani\Desktop\Manuali Soluzione Misura EDIA\Measure Web Server\ime\big\EN\Homepage SXWS255.png">
            <a:extLst>
              <a:ext uri="{FF2B5EF4-FFF2-40B4-BE49-F238E27FC236}">
                <a16:creationId xmlns:a16="http://schemas.microsoft.com/office/drawing/2014/main" id="{F2111F41-9004-4BEA-96F3-89BA193118BB}"/>
              </a:ext>
            </a:extLst>
          </p:cNvPr>
          <p:cNvPicPr>
            <a:picLocks noChangeAspect="1" noChangeArrowheads="1"/>
          </p:cNvPicPr>
          <p:nvPr/>
        </p:nvPicPr>
        <p:blipFill>
          <a:blip r:embed="rId2" cstate="print"/>
          <a:srcRect/>
          <a:stretch>
            <a:fillRect/>
          </a:stretch>
        </p:blipFill>
        <p:spPr bwMode="auto">
          <a:xfrm>
            <a:off x="2988000" y="2160000"/>
            <a:ext cx="2753438" cy="1980000"/>
          </a:xfrm>
          <a:prstGeom prst="rect">
            <a:avLst/>
          </a:prstGeom>
          <a:noFill/>
        </p:spPr>
      </p:pic>
      <p:grpSp>
        <p:nvGrpSpPr>
          <p:cNvPr id="29" name="Gruppo 28">
            <a:extLst>
              <a:ext uri="{FF2B5EF4-FFF2-40B4-BE49-F238E27FC236}">
                <a16:creationId xmlns:a16="http://schemas.microsoft.com/office/drawing/2014/main" id="{922ACDC4-FF36-492B-B14D-B21B8398F453}"/>
              </a:ext>
            </a:extLst>
          </p:cNvPr>
          <p:cNvGrpSpPr/>
          <p:nvPr/>
        </p:nvGrpSpPr>
        <p:grpSpPr>
          <a:xfrm>
            <a:off x="4068000" y="2736000"/>
            <a:ext cx="293824" cy="360000"/>
            <a:chOff x="1483200" y="4590000"/>
            <a:chExt cx="293824" cy="360000"/>
          </a:xfrm>
        </p:grpSpPr>
        <p:pic>
          <p:nvPicPr>
            <p:cNvPr id="30" name="Picture 3" descr="C:\Users\Enrico Diani\Desktop\Mano IME.png">
              <a:extLst>
                <a:ext uri="{FF2B5EF4-FFF2-40B4-BE49-F238E27FC236}">
                  <a16:creationId xmlns:a16="http://schemas.microsoft.com/office/drawing/2014/main" id="{F3A501EA-F3F9-40A9-830D-4CF5AB369214}"/>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31" name="CasellaDiTesto 30">
              <a:extLst>
                <a:ext uri="{FF2B5EF4-FFF2-40B4-BE49-F238E27FC236}">
                  <a16:creationId xmlns:a16="http://schemas.microsoft.com/office/drawing/2014/main" id="{7056FC7B-EB82-4E58-9228-925E2D6B4C84}"/>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pic>
        <p:nvPicPr>
          <p:cNvPr id="18" name="Picture 4">
            <a:extLst>
              <a:ext uri="{FF2B5EF4-FFF2-40B4-BE49-F238E27FC236}">
                <a16:creationId xmlns:a16="http://schemas.microsoft.com/office/drawing/2014/main" id="{ADE0DDD8-1983-4ABF-A4F4-C460277AD6A1}"/>
              </a:ext>
            </a:extLst>
          </p:cNvPr>
          <p:cNvPicPr>
            <a:picLocks noChangeAspect="1" noChangeArrowheads="1"/>
          </p:cNvPicPr>
          <p:nvPr/>
        </p:nvPicPr>
        <p:blipFill>
          <a:blip r:embed="rId4" cstate="print"/>
          <a:srcRect/>
          <a:stretch>
            <a:fillRect/>
          </a:stretch>
        </p:blipFill>
        <p:spPr bwMode="auto">
          <a:xfrm>
            <a:off x="2988000" y="6876000"/>
            <a:ext cx="2753438" cy="1980000"/>
          </a:xfrm>
          <a:prstGeom prst="rect">
            <a:avLst/>
          </a:prstGeom>
          <a:noFill/>
          <a:ln w="9525">
            <a:noFill/>
            <a:miter lim="800000"/>
            <a:headEnd/>
            <a:tailEnd/>
          </a:ln>
        </p:spPr>
      </p:pic>
      <p:grpSp>
        <p:nvGrpSpPr>
          <p:cNvPr id="19" name="Gruppo 18">
            <a:extLst>
              <a:ext uri="{FF2B5EF4-FFF2-40B4-BE49-F238E27FC236}">
                <a16:creationId xmlns:a16="http://schemas.microsoft.com/office/drawing/2014/main" id="{B0ED3AD4-1551-4AD9-8EBA-166693717542}"/>
              </a:ext>
            </a:extLst>
          </p:cNvPr>
          <p:cNvGrpSpPr/>
          <p:nvPr/>
        </p:nvGrpSpPr>
        <p:grpSpPr>
          <a:xfrm>
            <a:off x="4068000" y="7560000"/>
            <a:ext cx="293824" cy="360000"/>
            <a:chOff x="1483200" y="4590000"/>
            <a:chExt cx="293824" cy="360000"/>
          </a:xfrm>
        </p:grpSpPr>
        <p:pic>
          <p:nvPicPr>
            <p:cNvPr id="20" name="Picture 3" descr="C:\Users\Enrico Diani\Desktop\Mano IME.png">
              <a:extLst>
                <a:ext uri="{FF2B5EF4-FFF2-40B4-BE49-F238E27FC236}">
                  <a16:creationId xmlns:a16="http://schemas.microsoft.com/office/drawing/2014/main" id="{2AD17C8E-8353-4746-8583-18B8AA9024E0}"/>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21" name="CasellaDiTesto 20">
              <a:extLst>
                <a:ext uri="{FF2B5EF4-FFF2-40B4-BE49-F238E27FC236}">
                  <a16:creationId xmlns:a16="http://schemas.microsoft.com/office/drawing/2014/main" id="{AD5D7ACE-B488-4885-88C5-FF774390BF95}"/>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pic>
        <p:nvPicPr>
          <p:cNvPr id="22" name="Immagine 21">
            <a:extLst>
              <a:ext uri="{FF2B5EF4-FFF2-40B4-BE49-F238E27FC236}">
                <a16:creationId xmlns:a16="http://schemas.microsoft.com/office/drawing/2014/main" id="{BA8D94A3-CECB-4FCD-8599-1C7E4565344F}"/>
              </a:ext>
            </a:extLst>
          </p:cNvPr>
          <p:cNvPicPr>
            <a:picLocks noChangeAspect="1"/>
          </p:cNvPicPr>
          <p:nvPr/>
        </p:nvPicPr>
        <p:blipFill>
          <a:blip r:embed="rId5"/>
          <a:stretch>
            <a:fillRect/>
          </a:stretch>
        </p:blipFill>
        <p:spPr>
          <a:xfrm>
            <a:off x="2988000" y="4608000"/>
            <a:ext cx="2753437" cy="1980000"/>
          </a:xfrm>
          <a:prstGeom prst="rect">
            <a:avLst/>
          </a:prstGeom>
        </p:spPr>
      </p:pic>
      <p:grpSp>
        <p:nvGrpSpPr>
          <p:cNvPr id="23" name="Gruppo 22">
            <a:extLst>
              <a:ext uri="{FF2B5EF4-FFF2-40B4-BE49-F238E27FC236}">
                <a16:creationId xmlns:a16="http://schemas.microsoft.com/office/drawing/2014/main" id="{4C6D15DB-2ED0-478E-91C6-C142EB3A5F17}"/>
              </a:ext>
            </a:extLst>
          </p:cNvPr>
          <p:cNvGrpSpPr/>
          <p:nvPr/>
        </p:nvGrpSpPr>
        <p:grpSpPr>
          <a:xfrm>
            <a:off x="4068000" y="5184000"/>
            <a:ext cx="293824" cy="360000"/>
            <a:chOff x="1483200" y="4590000"/>
            <a:chExt cx="293824" cy="360000"/>
          </a:xfrm>
        </p:grpSpPr>
        <p:pic>
          <p:nvPicPr>
            <p:cNvPr id="24" name="Picture 3" descr="C:\Users\Enrico Diani\Desktop\Mano IME.png">
              <a:extLst>
                <a:ext uri="{FF2B5EF4-FFF2-40B4-BE49-F238E27FC236}">
                  <a16:creationId xmlns:a16="http://schemas.microsoft.com/office/drawing/2014/main" id="{346EFE46-5295-4B1F-86D5-BD685A729AFD}"/>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25" name="CasellaDiTesto 24">
              <a:extLst>
                <a:ext uri="{FF2B5EF4-FFF2-40B4-BE49-F238E27FC236}">
                  <a16:creationId xmlns:a16="http://schemas.microsoft.com/office/drawing/2014/main" id="{FFBAF7C2-C929-4282-93AC-63FD01C6E0A4}"/>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uppo 23">
            <a:extLst>
              <a:ext uri="{FF2B5EF4-FFF2-40B4-BE49-F238E27FC236}">
                <a16:creationId xmlns:a16="http://schemas.microsoft.com/office/drawing/2014/main" id="{239D59FF-BD06-4450-AD33-62691544FE96}"/>
              </a:ext>
            </a:extLst>
          </p:cNvPr>
          <p:cNvGrpSpPr/>
          <p:nvPr/>
        </p:nvGrpSpPr>
        <p:grpSpPr>
          <a:xfrm>
            <a:off x="2988000" y="5964256"/>
            <a:ext cx="2759309" cy="1764000"/>
            <a:chOff x="2988000" y="6192000"/>
            <a:chExt cx="2759309" cy="1764000"/>
          </a:xfrm>
        </p:grpSpPr>
        <p:pic>
          <p:nvPicPr>
            <p:cNvPr id="31" name="Picture 3" descr="C:\Users\enrico diani\Desktop\logon FTP.png">
              <a:extLst>
                <a:ext uri="{FF2B5EF4-FFF2-40B4-BE49-F238E27FC236}">
                  <a16:creationId xmlns:a16="http://schemas.microsoft.com/office/drawing/2014/main" id="{7A2B6C94-C542-456A-8373-C079459E59EC}"/>
                </a:ext>
              </a:extLst>
            </p:cNvPr>
            <p:cNvPicPr>
              <a:picLocks noChangeAspect="1" noChangeArrowheads="1"/>
            </p:cNvPicPr>
            <p:nvPr/>
          </p:nvPicPr>
          <p:blipFill>
            <a:blip r:embed="rId2" cstate="print"/>
            <a:srcRect/>
            <a:stretch>
              <a:fillRect/>
            </a:stretch>
          </p:blipFill>
          <p:spPr bwMode="auto">
            <a:xfrm>
              <a:off x="2988000" y="6192000"/>
              <a:ext cx="2759309" cy="1512000"/>
            </a:xfrm>
            <a:prstGeom prst="rect">
              <a:avLst/>
            </a:prstGeom>
            <a:noFill/>
          </p:spPr>
        </p:pic>
        <p:grpSp>
          <p:nvGrpSpPr>
            <p:cNvPr id="32" name="Gruppo 28">
              <a:extLst>
                <a:ext uri="{FF2B5EF4-FFF2-40B4-BE49-F238E27FC236}">
                  <a16:creationId xmlns:a16="http://schemas.microsoft.com/office/drawing/2014/main" id="{5C6417D0-27B2-4223-B4DB-3B929A6D53CB}"/>
                </a:ext>
              </a:extLst>
            </p:cNvPr>
            <p:cNvGrpSpPr/>
            <p:nvPr/>
          </p:nvGrpSpPr>
          <p:grpSpPr>
            <a:xfrm>
              <a:off x="3816000" y="6876000"/>
              <a:ext cx="284401" cy="284400"/>
              <a:chOff x="1332000" y="2408400"/>
              <a:chExt cx="284401" cy="284400"/>
            </a:xfrm>
          </p:grpSpPr>
          <p:pic>
            <p:nvPicPr>
              <p:cNvPr id="42" name="Picture 2" descr="C:\Users\Enrico Diani\Desktop\Matita IME.png">
                <a:extLst>
                  <a:ext uri="{FF2B5EF4-FFF2-40B4-BE49-F238E27FC236}">
                    <a16:creationId xmlns:a16="http://schemas.microsoft.com/office/drawing/2014/main" id="{1ACE0895-3AF5-407B-915C-9AD8B8DF90AA}"/>
                  </a:ext>
                </a:extLst>
              </p:cNvPr>
              <p:cNvPicPr>
                <a:picLocks noChangeAspect="1" noChangeArrowheads="1"/>
              </p:cNvPicPr>
              <p:nvPr/>
            </p:nvPicPr>
            <p:blipFill>
              <a:blip r:embed="rId3" cstate="print"/>
              <a:srcRect/>
              <a:stretch>
                <a:fillRect/>
              </a:stretch>
            </p:blipFill>
            <p:spPr bwMode="auto">
              <a:xfrm>
                <a:off x="1332000" y="2408400"/>
                <a:ext cx="284401" cy="284400"/>
              </a:xfrm>
              <a:prstGeom prst="rect">
                <a:avLst/>
              </a:prstGeom>
              <a:noFill/>
            </p:spPr>
          </p:pic>
          <p:sp>
            <p:nvSpPr>
              <p:cNvPr id="43" name="CasellaDiTesto 42">
                <a:extLst>
                  <a:ext uri="{FF2B5EF4-FFF2-40B4-BE49-F238E27FC236}">
                    <a16:creationId xmlns:a16="http://schemas.microsoft.com/office/drawing/2014/main" id="{6C619AD7-CFB2-46CE-ACFF-93BCE9025842}"/>
                  </a:ext>
                </a:extLst>
              </p:cNvPr>
              <p:cNvSpPr txBox="1"/>
              <p:nvPr/>
            </p:nvSpPr>
            <p:spPr>
              <a:xfrm>
                <a:off x="1386613" y="2459944"/>
                <a:ext cx="95250" cy="200055"/>
              </a:xfrm>
              <a:prstGeom prst="rect">
                <a:avLst/>
              </a:prstGeom>
              <a:noFill/>
            </p:spPr>
            <p:txBody>
              <a:bodyPr wrap="square" rtlCol="0">
                <a:spAutoFit/>
              </a:bodyPr>
              <a:lstStyle/>
              <a:p>
                <a:pPr algn="l"/>
                <a:r>
                  <a:rPr lang="it-IT" sz="700" dirty="0">
                    <a:solidFill>
                      <a:srgbClr val="146BBA"/>
                    </a:solidFill>
                    <a:latin typeface="Myriad Pro" pitchFamily="34" charset="0"/>
                  </a:rPr>
                  <a:t>1</a:t>
                </a:r>
              </a:p>
            </p:txBody>
          </p:sp>
        </p:grpSp>
        <p:grpSp>
          <p:nvGrpSpPr>
            <p:cNvPr id="39" name="Gruppo 18">
              <a:extLst>
                <a:ext uri="{FF2B5EF4-FFF2-40B4-BE49-F238E27FC236}">
                  <a16:creationId xmlns:a16="http://schemas.microsoft.com/office/drawing/2014/main" id="{37837B6A-D6B0-4A36-8E5A-AF976EDE3824}"/>
                </a:ext>
              </a:extLst>
            </p:cNvPr>
            <p:cNvGrpSpPr/>
            <p:nvPr/>
          </p:nvGrpSpPr>
          <p:grpSpPr>
            <a:xfrm>
              <a:off x="4608000" y="7596000"/>
              <a:ext cx="293824" cy="360000"/>
              <a:chOff x="1483200" y="4590000"/>
              <a:chExt cx="293824" cy="360000"/>
            </a:xfrm>
          </p:grpSpPr>
          <p:pic>
            <p:nvPicPr>
              <p:cNvPr id="40" name="Picture 3" descr="C:\Users\Enrico Diani\Desktop\Mano IME.png">
                <a:extLst>
                  <a:ext uri="{FF2B5EF4-FFF2-40B4-BE49-F238E27FC236}">
                    <a16:creationId xmlns:a16="http://schemas.microsoft.com/office/drawing/2014/main" id="{85ABCF3F-F569-4954-B05E-17D0B59ECF98}"/>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41" name="CasellaDiTesto 40">
                <a:extLst>
                  <a:ext uri="{FF2B5EF4-FFF2-40B4-BE49-F238E27FC236}">
                    <a16:creationId xmlns:a16="http://schemas.microsoft.com/office/drawing/2014/main" id="{CE2217E1-234D-4F82-AF95-6104750D8E4B}"/>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pic>
        <p:nvPicPr>
          <p:cNvPr id="44" name="Picture 2" descr="C:\Users\Enrico Diani\Desktop\Manuali Soluzione Misura EDIA\Measure Web Server\ime\big\EN\Web Server configuration - Web Server settings - CSV &amp; other options.png">
            <a:extLst>
              <a:ext uri="{FF2B5EF4-FFF2-40B4-BE49-F238E27FC236}">
                <a16:creationId xmlns:a16="http://schemas.microsoft.com/office/drawing/2014/main" id="{80A49F69-FD80-4D55-96ED-90F3367CA72F}"/>
              </a:ext>
            </a:extLst>
          </p:cNvPr>
          <p:cNvPicPr>
            <a:picLocks noChangeAspect="1" noChangeArrowheads="1"/>
          </p:cNvPicPr>
          <p:nvPr/>
        </p:nvPicPr>
        <p:blipFill>
          <a:blip r:embed="rId5" cstate="print"/>
          <a:srcRect/>
          <a:stretch>
            <a:fillRect/>
          </a:stretch>
        </p:blipFill>
        <p:spPr bwMode="auto">
          <a:xfrm>
            <a:off x="2988000" y="1188000"/>
            <a:ext cx="2753438" cy="1980000"/>
          </a:xfrm>
          <a:prstGeom prst="rect">
            <a:avLst/>
          </a:prstGeom>
          <a:noFill/>
        </p:spPr>
      </p:pic>
      <p:grpSp>
        <p:nvGrpSpPr>
          <p:cNvPr id="45" name="Gruppo 44">
            <a:extLst>
              <a:ext uri="{FF2B5EF4-FFF2-40B4-BE49-F238E27FC236}">
                <a16:creationId xmlns:a16="http://schemas.microsoft.com/office/drawing/2014/main" id="{926484CE-BCF5-4863-817D-5AC12035B5D6}"/>
              </a:ext>
            </a:extLst>
          </p:cNvPr>
          <p:cNvGrpSpPr/>
          <p:nvPr/>
        </p:nvGrpSpPr>
        <p:grpSpPr>
          <a:xfrm>
            <a:off x="4086000" y="1620000"/>
            <a:ext cx="293824" cy="360000"/>
            <a:chOff x="1483200" y="4590000"/>
            <a:chExt cx="293824" cy="360000"/>
          </a:xfrm>
        </p:grpSpPr>
        <p:pic>
          <p:nvPicPr>
            <p:cNvPr id="46" name="Picture 3" descr="C:\Users\Enrico Diani\Desktop\Mano IME.png">
              <a:extLst>
                <a:ext uri="{FF2B5EF4-FFF2-40B4-BE49-F238E27FC236}">
                  <a16:creationId xmlns:a16="http://schemas.microsoft.com/office/drawing/2014/main" id="{D30684D2-F9F0-4ADD-8B9E-A1628B7F6923}"/>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47" name="CasellaDiTesto 46">
              <a:extLst>
                <a:ext uri="{FF2B5EF4-FFF2-40B4-BE49-F238E27FC236}">
                  <a16:creationId xmlns:a16="http://schemas.microsoft.com/office/drawing/2014/main" id="{58BCEEF7-2D88-4877-AA50-34F79F5221BC}"/>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48" name="Gruppo 28">
            <a:extLst>
              <a:ext uri="{FF2B5EF4-FFF2-40B4-BE49-F238E27FC236}">
                <a16:creationId xmlns:a16="http://schemas.microsoft.com/office/drawing/2014/main" id="{A73DA319-8417-4383-80BC-2D674592D414}"/>
              </a:ext>
            </a:extLst>
          </p:cNvPr>
          <p:cNvGrpSpPr/>
          <p:nvPr/>
        </p:nvGrpSpPr>
        <p:grpSpPr>
          <a:xfrm>
            <a:off x="4104000" y="2052000"/>
            <a:ext cx="284401" cy="284400"/>
            <a:chOff x="1332000" y="2408400"/>
            <a:chExt cx="284401" cy="284400"/>
          </a:xfrm>
        </p:grpSpPr>
        <p:pic>
          <p:nvPicPr>
            <p:cNvPr id="50" name="Picture 2" descr="C:\Users\Enrico Diani\Desktop\Matita IME.png">
              <a:extLst>
                <a:ext uri="{FF2B5EF4-FFF2-40B4-BE49-F238E27FC236}">
                  <a16:creationId xmlns:a16="http://schemas.microsoft.com/office/drawing/2014/main" id="{86680756-7EA3-4AF4-8C57-6C4CF2748C66}"/>
                </a:ext>
              </a:extLst>
            </p:cNvPr>
            <p:cNvPicPr>
              <a:picLocks noChangeAspect="1" noChangeArrowheads="1"/>
            </p:cNvPicPr>
            <p:nvPr/>
          </p:nvPicPr>
          <p:blipFill>
            <a:blip r:embed="rId3" cstate="print"/>
            <a:srcRect/>
            <a:stretch>
              <a:fillRect/>
            </a:stretch>
          </p:blipFill>
          <p:spPr bwMode="auto">
            <a:xfrm>
              <a:off x="1332000" y="2408400"/>
              <a:ext cx="284401" cy="284400"/>
            </a:xfrm>
            <a:prstGeom prst="rect">
              <a:avLst/>
            </a:prstGeom>
            <a:noFill/>
          </p:spPr>
        </p:pic>
        <p:sp>
          <p:nvSpPr>
            <p:cNvPr id="51" name="CasellaDiTesto 50">
              <a:extLst>
                <a:ext uri="{FF2B5EF4-FFF2-40B4-BE49-F238E27FC236}">
                  <a16:creationId xmlns:a16="http://schemas.microsoft.com/office/drawing/2014/main" id="{CED4F2DA-BE6D-483C-9A85-0B2A5386D98C}"/>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6</a:t>
              </a:r>
            </a:p>
          </p:txBody>
        </p:sp>
      </p:grpSp>
      <p:grpSp>
        <p:nvGrpSpPr>
          <p:cNvPr id="52" name="Gruppo 51">
            <a:extLst>
              <a:ext uri="{FF2B5EF4-FFF2-40B4-BE49-F238E27FC236}">
                <a16:creationId xmlns:a16="http://schemas.microsoft.com/office/drawing/2014/main" id="{29E4CAB2-0463-4097-8954-0F057F55F25F}"/>
              </a:ext>
            </a:extLst>
          </p:cNvPr>
          <p:cNvGrpSpPr/>
          <p:nvPr/>
        </p:nvGrpSpPr>
        <p:grpSpPr>
          <a:xfrm>
            <a:off x="5292000" y="2916000"/>
            <a:ext cx="293824" cy="360000"/>
            <a:chOff x="1483200" y="4590000"/>
            <a:chExt cx="293824" cy="360000"/>
          </a:xfrm>
        </p:grpSpPr>
        <p:pic>
          <p:nvPicPr>
            <p:cNvPr id="53" name="Picture 3" descr="C:\Users\Enrico Diani\Desktop\Mano IME.png">
              <a:extLst>
                <a:ext uri="{FF2B5EF4-FFF2-40B4-BE49-F238E27FC236}">
                  <a16:creationId xmlns:a16="http://schemas.microsoft.com/office/drawing/2014/main" id="{DC4D22EB-4C1D-4459-99A1-7AF16B9898A0}"/>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54" name="CasellaDiTesto 53">
              <a:extLst>
                <a:ext uri="{FF2B5EF4-FFF2-40B4-BE49-F238E27FC236}">
                  <a16:creationId xmlns:a16="http://schemas.microsoft.com/office/drawing/2014/main" id="{FA1B212D-3F1E-4ED1-9EA3-129D45A4AD97}"/>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7</a:t>
              </a:r>
            </a:p>
          </p:txBody>
        </p:sp>
      </p:grpSp>
      <p:grpSp>
        <p:nvGrpSpPr>
          <p:cNvPr id="55" name="Gruppo 54">
            <a:extLst>
              <a:ext uri="{FF2B5EF4-FFF2-40B4-BE49-F238E27FC236}">
                <a16:creationId xmlns:a16="http://schemas.microsoft.com/office/drawing/2014/main" id="{008418D5-4C7C-4351-983B-B1E2257F9DE9}"/>
              </a:ext>
            </a:extLst>
          </p:cNvPr>
          <p:cNvGrpSpPr/>
          <p:nvPr/>
        </p:nvGrpSpPr>
        <p:grpSpPr>
          <a:xfrm>
            <a:off x="4644000" y="1836000"/>
            <a:ext cx="293852" cy="360000"/>
            <a:chOff x="1983600" y="1702800"/>
            <a:chExt cx="293852" cy="360000"/>
          </a:xfrm>
        </p:grpSpPr>
        <p:pic>
          <p:nvPicPr>
            <p:cNvPr id="61" name="Picture 3">
              <a:extLst>
                <a:ext uri="{FF2B5EF4-FFF2-40B4-BE49-F238E27FC236}">
                  <a16:creationId xmlns:a16="http://schemas.microsoft.com/office/drawing/2014/main" id="{FE81FE16-901F-41CD-A27C-6A709CCF920C}"/>
                </a:ext>
              </a:extLst>
            </p:cNvPr>
            <p:cNvPicPr>
              <a:picLocks noChangeAspect="1" noChangeArrowheads="1"/>
            </p:cNvPicPr>
            <p:nvPr/>
          </p:nvPicPr>
          <p:blipFill>
            <a:blip r:embed="rId6" cstate="print"/>
            <a:srcRect/>
            <a:stretch>
              <a:fillRect/>
            </a:stretch>
          </p:blipFill>
          <p:spPr bwMode="auto">
            <a:xfrm>
              <a:off x="1983600" y="1702800"/>
              <a:ext cx="293852" cy="360000"/>
            </a:xfrm>
            <a:prstGeom prst="rect">
              <a:avLst/>
            </a:prstGeom>
            <a:noFill/>
            <a:ln w="9525">
              <a:noFill/>
              <a:miter lim="800000"/>
              <a:headEnd/>
              <a:tailEnd/>
            </a:ln>
            <a:effectLst/>
          </p:spPr>
        </p:pic>
        <p:sp>
          <p:nvSpPr>
            <p:cNvPr id="62" name="CasellaDiTesto 61">
              <a:extLst>
                <a:ext uri="{FF2B5EF4-FFF2-40B4-BE49-F238E27FC236}">
                  <a16:creationId xmlns:a16="http://schemas.microsoft.com/office/drawing/2014/main" id="{E6664F64-0A84-4519-826E-78523DCADB6C}"/>
                </a:ext>
              </a:extLst>
            </p:cNvPr>
            <p:cNvSpPr txBox="1"/>
            <p:nvPr/>
          </p:nvSpPr>
          <p:spPr>
            <a:xfrm flipH="1">
              <a:off x="2075803" y="1824838"/>
              <a:ext cx="95250" cy="200055"/>
            </a:xfrm>
            <a:prstGeom prst="rect">
              <a:avLst/>
            </a:prstGeom>
            <a:noFill/>
          </p:spPr>
          <p:txBody>
            <a:bodyPr wrap="square" rtlCol="0">
              <a:spAutoFit/>
            </a:bodyPr>
            <a:lstStyle/>
            <a:p>
              <a:r>
                <a:rPr lang="it-IT" sz="700" dirty="0">
                  <a:solidFill>
                    <a:srgbClr val="146BBA"/>
                  </a:solidFill>
                </a:rPr>
                <a:t>5</a:t>
              </a:r>
            </a:p>
          </p:txBody>
        </p:sp>
      </p:grpSp>
      <p:sp>
        <p:nvSpPr>
          <p:cNvPr id="63" name="Segnaposto contenuto 2">
            <a:extLst>
              <a:ext uri="{FF2B5EF4-FFF2-40B4-BE49-F238E27FC236}">
                <a16:creationId xmlns:a16="http://schemas.microsoft.com/office/drawing/2014/main" id="{7C5BC2FC-158A-4AE9-930F-9B16E8542364}"/>
              </a:ext>
            </a:extLst>
          </p:cNvPr>
          <p:cNvSpPr txBox="1">
            <a:spLocks/>
          </p:cNvSpPr>
          <p:nvPr/>
        </p:nvSpPr>
        <p:spPr>
          <a:xfrm>
            <a:off x="2520000" y="1169988"/>
            <a:ext cx="3971925" cy="8005762"/>
          </a:xfrm>
          <a:prstGeom prst="rect">
            <a:avLst/>
          </a:prstGeom>
        </p:spPr>
        <p:txBody>
          <a:bodyPr/>
          <a:lstStyle>
            <a:lvl1pPr marL="342900" indent="-342900" algn="l" rtl="0" eaLnBrk="0" fontAlgn="base" hangingPunct="0">
              <a:spcBef>
                <a:spcPct val="20000"/>
              </a:spcBef>
              <a:spcAft>
                <a:spcPct val="0"/>
              </a:spcAft>
              <a:buChar char="•"/>
              <a:defRPr sz="900">
                <a:solidFill>
                  <a:schemeClr val="tx1"/>
                </a:solidFill>
                <a:latin typeface="Myriad Pro" pitchFamily="34" charset="0"/>
                <a:ea typeface="+mn-ea"/>
                <a:cs typeface="Calibri" pitchFamily="34" charset="0"/>
              </a:defRPr>
            </a:lvl1pPr>
            <a:lvl2pPr marL="742950" indent="-28575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2pPr>
            <a:lvl3pPr marL="11430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3pPr>
            <a:lvl4pPr marL="16002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4pPr>
            <a:lvl5pPr marL="20574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5pPr>
            <a:lvl6pPr marL="2514600" indent="-228600" algn="l" rtl="0" fontAlgn="base">
              <a:spcBef>
                <a:spcPct val="20000"/>
              </a:spcBef>
              <a:spcAft>
                <a:spcPct val="0"/>
              </a:spcAft>
              <a:buChar char="»"/>
              <a:defRPr sz="1400">
                <a:solidFill>
                  <a:schemeClr val="tx1"/>
                </a:solidFill>
                <a:latin typeface="+mn-lt"/>
              </a:defRPr>
            </a:lvl6pPr>
            <a:lvl7pPr marL="2971800" indent="-228600" algn="l" rtl="0" fontAlgn="base">
              <a:spcBef>
                <a:spcPct val="20000"/>
              </a:spcBef>
              <a:spcAft>
                <a:spcPct val="0"/>
              </a:spcAft>
              <a:buChar char="»"/>
              <a:defRPr sz="1400">
                <a:solidFill>
                  <a:schemeClr val="tx1"/>
                </a:solidFill>
                <a:latin typeface="+mn-lt"/>
              </a:defRPr>
            </a:lvl7pPr>
            <a:lvl8pPr marL="3429000" indent="-228600" algn="l" rtl="0" fontAlgn="base">
              <a:spcBef>
                <a:spcPct val="20000"/>
              </a:spcBef>
              <a:spcAft>
                <a:spcPct val="0"/>
              </a:spcAft>
              <a:buChar char="»"/>
              <a:defRPr sz="1400">
                <a:solidFill>
                  <a:schemeClr val="tx1"/>
                </a:solidFill>
                <a:latin typeface="+mn-lt"/>
              </a:defRPr>
            </a:lvl8pPr>
            <a:lvl9pPr marL="3886200" indent="-228600" algn="l" rtl="0" fontAlgn="base">
              <a:spcBef>
                <a:spcPct val="20000"/>
              </a:spcBef>
              <a:spcAft>
                <a:spcPct val="0"/>
              </a:spcAft>
              <a:buChar char="»"/>
              <a:defRPr sz="1400">
                <a:solidFill>
                  <a:schemeClr val="tx1"/>
                </a:solidFill>
                <a:latin typeface="+mn-lt"/>
              </a:defRPr>
            </a:lvl9pPr>
          </a:lstStyle>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r>
              <a:rPr lang="en-GB" b="1" kern="0" dirty="0"/>
              <a:t>4.</a:t>
            </a:r>
            <a:r>
              <a:rPr lang="en-GB" b="0" kern="0" dirty="0"/>
              <a:t>Click to set the CSV decimal separator: “point” or “comma” </a:t>
            </a:r>
            <a:r>
              <a:rPr lang="en-GB" sz="800" b="0" kern="0" dirty="0"/>
              <a:t>(default)</a:t>
            </a:r>
            <a:endParaRPr lang="en-GB" b="0" kern="0" dirty="0"/>
          </a:p>
          <a:p>
            <a:pPr marL="0" indent="0">
              <a:spcBef>
                <a:spcPts val="200"/>
              </a:spcBef>
              <a:buFontTx/>
              <a:buNone/>
            </a:pPr>
            <a:r>
              <a:rPr lang="en-GB" b="1" kern="0" dirty="0"/>
              <a:t>5. </a:t>
            </a:r>
            <a:r>
              <a:rPr lang="en-GB" b="0" kern="0" dirty="0"/>
              <a:t>Click to set the CSV fields separator: “comma” or “semicolon” </a:t>
            </a:r>
            <a:r>
              <a:rPr lang="en-GB" sz="800" b="0" kern="0" dirty="0"/>
              <a:t>(default)</a:t>
            </a:r>
            <a:endParaRPr lang="en-GB" b="0" kern="0" dirty="0"/>
          </a:p>
          <a:p>
            <a:pPr marL="0" indent="0">
              <a:spcBef>
                <a:spcPts val="200"/>
              </a:spcBef>
              <a:buFontTx/>
              <a:buNone/>
            </a:pPr>
            <a:r>
              <a:rPr lang="en-GB" b="1" kern="0" dirty="0"/>
              <a:t>6.</a:t>
            </a:r>
            <a:r>
              <a:rPr lang="en-GB" b="0" kern="0" dirty="0"/>
              <a:t> It’s possible to change the default password </a:t>
            </a:r>
            <a:r>
              <a:rPr lang="en-GB" sz="700" b="0" kern="0" dirty="0"/>
              <a:t>(default password: </a:t>
            </a:r>
            <a:r>
              <a:rPr lang="en-GB" sz="700" b="0" kern="0" dirty="0" err="1"/>
              <a:t>wsmeasure</a:t>
            </a:r>
            <a:r>
              <a:rPr lang="en-GB" sz="700" b="0" kern="0" dirty="0"/>
              <a:t>) </a:t>
            </a:r>
            <a:r>
              <a:rPr lang="en-GB" b="0" kern="0" dirty="0"/>
              <a:t>used to access to the CSV files contained in the HDD of the Web Server.</a:t>
            </a:r>
            <a:r>
              <a:rPr lang="en-GB" sz="800" b="0" kern="0" dirty="0"/>
              <a:t> (See § 8.3.2)</a:t>
            </a:r>
          </a:p>
          <a:p>
            <a:pPr marL="0" indent="0">
              <a:spcBef>
                <a:spcPts val="200"/>
              </a:spcBef>
              <a:buFontTx/>
              <a:buNone/>
            </a:pPr>
            <a:r>
              <a:rPr lang="en-GB" b="1" kern="0" dirty="0"/>
              <a:t>7.</a:t>
            </a:r>
            <a:r>
              <a:rPr lang="en-GB" b="0" kern="0" dirty="0"/>
              <a:t> Click “Save”</a:t>
            </a:r>
          </a:p>
          <a:p>
            <a:pPr marL="0" indent="0">
              <a:spcBef>
                <a:spcPts val="200"/>
              </a:spcBef>
              <a:buFontTx/>
              <a:buNone/>
            </a:pPr>
            <a:r>
              <a:rPr lang="en-GB" b="1" kern="0" dirty="0">
                <a:solidFill>
                  <a:srgbClr val="146BBA"/>
                </a:solidFill>
              </a:rPr>
              <a:t>Note:</a:t>
            </a:r>
            <a:r>
              <a:rPr lang="en-GB" b="0" kern="0" dirty="0"/>
              <a:t> The system restart automatically when settings are saved.</a:t>
            </a:r>
          </a:p>
          <a:p>
            <a:pPr marL="0" indent="0">
              <a:spcBef>
                <a:spcPts val="200"/>
              </a:spcBef>
              <a:buFontTx/>
              <a:buNone/>
            </a:pPr>
            <a:endParaRPr lang="en-GB" b="1" kern="0" dirty="0"/>
          </a:p>
          <a:p>
            <a:pPr marL="0" indent="0">
              <a:spcBef>
                <a:spcPts val="200"/>
              </a:spcBef>
              <a:buFontTx/>
              <a:buNone/>
            </a:pPr>
            <a:r>
              <a:rPr lang="en-GB" b="1" kern="1200" dirty="0">
                <a:solidFill>
                  <a:srgbClr val="146BBA"/>
                </a:solidFill>
              </a:rPr>
              <a:t>8.3.2</a:t>
            </a:r>
            <a:r>
              <a:rPr lang="en-GB" b="1" kern="0" dirty="0">
                <a:solidFill>
                  <a:srgbClr val="ED1C24"/>
                </a:solidFill>
              </a:rPr>
              <a:t> </a:t>
            </a:r>
            <a:r>
              <a:rPr lang="en-GB" b="1" kern="0" dirty="0"/>
              <a:t>Access to CSV files</a:t>
            </a:r>
          </a:p>
          <a:p>
            <a:pPr marL="0" indent="0">
              <a:spcBef>
                <a:spcPts val="200"/>
              </a:spcBef>
              <a:buFontTx/>
              <a:buNone/>
            </a:pPr>
            <a:r>
              <a:rPr lang="en-US" b="0" kern="0" dirty="0"/>
              <a:t>Access to CSV files contained in the HDD of the Web Server, it is possible via File Transfer Protocol (FTP):</a:t>
            </a:r>
          </a:p>
          <a:p>
            <a:pPr marL="0" indent="88900">
              <a:spcBef>
                <a:spcPts val="200"/>
              </a:spcBef>
              <a:buFontTx/>
              <a:buNone/>
            </a:pPr>
            <a:endParaRPr lang="en-GB" b="1" kern="0" dirty="0"/>
          </a:p>
          <a:p>
            <a:pPr marL="0" indent="88900">
              <a:spcBef>
                <a:spcPts val="200"/>
              </a:spcBef>
            </a:pPr>
            <a:r>
              <a:rPr lang="en-GB" b="1" kern="0" dirty="0"/>
              <a:t>ACCESS VIA FTP</a:t>
            </a:r>
          </a:p>
          <a:p>
            <a:pPr marL="0" indent="0">
              <a:spcBef>
                <a:spcPts val="200"/>
              </a:spcBef>
              <a:buFontTx/>
              <a:buNone/>
            </a:pPr>
            <a:r>
              <a:rPr lang="en-GB" b="0" kern="0" dirty="0"/>
              <a:t>Type the command </a:t>
            </a:r>
            <a:r>
              <a:rPr lang="en-GB" b="0" u="sng" kern="0" dirty="0">
                <a:solidFill>
                  <a:srgbClr val="40979E"/>
                </a:solidFill>
              </a:rPr>
              <a:t>FTP://”Web Server IP Address”</a:t>
            </a:r>
            <a:r>
              <a:rPr lang="en-GB" b="0" kern="0" dirty="0"/>
              <a:t> (ex. </a:t>
            </a:r>
            <a:r>
              <a:rPr lang="en-GB" b="0" u="sng" kern="0" dirty="0">
                <a:solidFill>
                  <a:srgbClr val="40979E"/>
                </a:solidFill>
              </a:rPr>
              <a:t>FTP://</a:t>
            </a:r>
            <a:r>
              <a:rPr lang="fr-FR" b="0" kern="0" dirty="0">
                <a:hlinkClick r:id="rId7"/>
              </a:rPr>
              <a:t> 172.168.1.101</a:t>
            </a:r>
            <a:r>
              <a:rPr lang="en-GB" b="0" kern="0" dirty="0"/>
              <a:t>) in the Web browser or in the “address area” of a folder; an intermediate page appears.</a:t>
            </a:r>
          </a:p>
          <a:p>
            <a:pPr marL="0" indent="0">
              <a:spcBef>
                <a:spcPts val="200"/>
              </a:spcBef>
              <a:buFontTx/>
              <a:buNone/>
            </a:pPr>
            <a:r>
              <a:rPr lang="en-GB" b="0" kern="0" dirty="0"/>
              <a:t>User name and password are requested:</a:t>
            </a:r>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r>
              <a:rPr lang="en-GB" b="1" kern="0" dirty="0"/>
              <a:t>1.</a:t>
            </a:r>
            <a:r>
              <a:rPr lang="en-GB" b="0" kern="0" dirty="0"/>
              <a:t> Type the requested fields</a:t>
            </a:r>
          </a:p>
          <a:p>
            <a:pPr marL="0" indent="180000">
              <a:spcBef>
                <a:spcPts val="200"/>
              </a:spcBef>
              <a:buFont typeface="Calibri" pitchFamily="34" charset="0"/>
              <a:buChar char="‒"/>
            </a:pPr>
            <a:r>
              <a:rPr lang="en-GB" b="0" kern="0" dirty="0"/>
              <a:t>User name: type “</a:t>
            </a:r>
            <a:r>
              <a:rPr lang="en-GB" b="0" kern="0" dirty="0" err="1">
                <a:solidFill>
                  <a:srgbClr val="146BBA"/>
                </a:solidFill>
              </a:rPr>
              <a:t>wsmeasure</a:t>
            </a:r>
            <a:r>
              <a:rPr lang="en-GB" b="0" kern="0" dirty="0"/>
              <a:t>” (default user name; not changeable by the user).</a:t>
            </a:r>
          </a:p>
          <a:p>
            <a:pPr marL="0" indent="180000">
              <a:spcBef>
                <a:spcPts val="200"/>
              </a:spcBef>
              <a:buFont typeface="Calibri" pitchFamily="34" charset="0"/>
              <a:buChar char="‒"/>
            </a:pPr>
            <a:r>
              <a:rPr lang="en-GB" b="0" kern="0" dirty="0"/>
              <a:t>Password: type “</a:t>
            </a:r>
            <a:r>
              <a:rPr lang="en-GB" b="0" kern="0" dirty="0" err="1">
                <a:solidFill>
                  <a:srgbClr val="146BBA"/>
                </a:solidFill>
              </a:rPr>
              <a:t>wsmeasure</a:t>
            </a:r>
            <a:r>
              <a:rPr lang="en-GB" b="0" kern="0" dirty="0"/>
              <a:t>”</a:t>
            </a:r>
            <a:r>
              <a:rPr lang="en-GB" b="0" kern="0" dirty="0">
                <a:solidFill>
                  <a:srgbClr val="ED1C24"/>
                </a:solidFill>
              </a:rPr>
              <a:t> </a:t>
            </a:r>
            <a:r>
              <a:rPr lang="en-GB" b="0" kern="0" dirty="0"/>
              <a:t>(default password) or “</a:t>
            </a:r>
            <a:r>
              <a:rPr lang="en-GB" b="0" kern="0" dirty="0">
                <a:solidFill>
                  <a:srgbClr val="146BBA"/>
                </a:solidFill>
              </a:rPr>
              <a:t>password modified by the user</a:t>
            </a:r>
            <a:r>
              <a:rPr lang="en-GB" b="0" kern="0" dirty="0"/>
              <a:t>” </a:t>
            </a:r>
            <a:r>
              <a:rPr lang="en-GB" sz="800" b="0" kern="0" dirty="0"/>
              <a:t>(see § 8.3.1)</a:t>
            </a:r>
          </a:p>
          <a:p>
            <a:pPr marL="0" indent="0">
              <a:spcBef>
                <a:spcPts val="200"/>
              </a:spcBef>
              <a:buFontTx/>
              <a:buNone/>
            </a:pPr>
            <a:r>
              <a:rPr lang="en-GB" b="1" kern="0" dirty="0"/>
              <a:t>2.</a:t>
            </a:r>
            <a:r>
              <a:rPr lang="en-GB" b="0" kern="0" dirty="0"/>
              <a:t> Click “Log On”</a:t>
            </a:r>
          </a:p>
          <a:p>
            <a:pPr marL="0" indent="0">
              <a:spcBef>
                <a:spcPts val="200"/>
              </a:spcBef>
              <a:buFontTx/>
              <a:buNone/>
            </a:pPr>
            <a:endParaRPr lang="en-GB" b="0" kern="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34FB282-C43E-453F-8946-FAFBE1D8D153}"/>
              </a:ext>
            </a:extLst>
          </p:cNvPr>
          <p:cNvSpPr txBox="1">
            <a:spLocks noChangeArrowheads="1"/>
          </p:cNvSpPr>
          <p:nvPr/>
        </p:nvSpPr>
        <p:spPr bwMode="auto">
          <a:xfrm>
            <a:off x="2520000" y="1174750"/>
            <a:ext cx="4032000" cy="7992000"/>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p>
            <a:pPr marL="0" lvl="2" algn="l">
              <a:spcBef>
                <a:spcPts val="200"/>
              </a:spcBef>
            </a:pPr>
            <a:r>
              <a:rPr lang="en-US" sz="1000" kern="0" dirty="0">
                <a:solidFill>
                  <a:srgbClr val="146BBA"/>
                </a:solidFill>
                <a:latin typeface="Myriad Pro"/>
                <a:cs typeface="Calibri" pitchFamily="34" charset="0"/>
              </a:rPr>
              <a:t>4.1 </a:t>
            </a:r>
            <a:r>
              <a:rPr lang="en-US" sz="1000" kern="0" dirty="0">
                <a:solidFill>
                  <a:schemeClr val="tx1"/>
                </a:solidFill>
                <a:latin typeface="Myriad Pro"/>
                <a:cs typeface="Calibri" pitchFamily="34" charset="0"/>
              </a:rPr>
              <a:t>Measuring / metering devices </a:t>
            </a:r>
            <a:r>
              <a:rPr lang="en-US" sz="900" i="1" kern="0" dirty="0">
                <a:solidFill>
                  <a:schemeClr val="tx1"/>
                </a:solidFill>
                <a:latin typeface="Myriad Pro"/>
                <a:cs typeface="Calibri" pitchFamily="34" charset="0"/>
              </a:rPr>
              <a:t>(continued)</a:t>
            </a:r>
          </a:p>
          <a:p>
            <a:pPr marL="258763" lvl="2" indent="-174625" algn="l">
              <a:spcBef>
                <a:spcPts val="200"/>
              </a:spcBef>
              <a:buFontTx/>
              <a:buChar char="–"/>
            </a:pPr>
            <a:r>
              <a:rPr lang="en-US" sz="900" b="0" kern="0" dirty="0">
                <a:solidFill>
                  <a:schemeClr val="tx1"/>
                </a:solidFill>
                <a:latin typeface="Myriad Pro"/>
                <a:cs typeface="Calibri" pitchFamily="34" charset="0"/>
              </a:rPr>
              <a:t>Range </a:t>
            </a:r>
            <a:r>
              <a:rPr lang="en-US" sz="900" kern="0" dirty="0">
                <a:solidFill>
                  <a:schemeClr val="tx1"/>
                </a:solidFill>
                <a:latin typeface="Myriad Pro"/>
                <a:cs typeface="Calibri" pitchFamily="34" charset="0"/>
              </a:rPr>
              <a:t>CONTO</a:t>
            </a:r>
            <a:endParaRPr lang="en-US" sz="900" kern="0" baseline="30000" dirty="0">
              <a:solidFill>
                <a:schemeClr val="tx1"/>
              </a:solidFill>
              <a:latin typeface="Myriad Pro"/>
              <a:cs typeface="Calibri" pitchFamily="34" charset="0"/>
            </a:endParaRPr>
          </a:p>
          <a:p>
            <a:pPr marL="541338" lvl="2" indent="-182563" algn="l">
              <a:spcBef>
                <a:spcPts val="200"/>
              </a:spcBef>
              <a:buFontTx/>
              <a:buChar char="•"/>
              <a:defRPr/>
            </a:pPr>
            <a:r>
              <a:rPr lang="en-US" sz="900" b="0" kern="0" dirty="0">
                <a:solidFill>
                  <a:schemeClr val="tx1"/>
                </a:solidFill>
                <a:latin typeface="Myriad Pro"/>
                <a:cs typeface="Calibri" pitchFamily="34" charset="0"/>
              </a:rPr>
              <a:t>Energy counters RS485</a:t>
            </a:r>
            <a:r>
              <a:rPr kumimoji="0" lang="en-US" sz="900" b="0" i="0" u="none" strike="noStrike" kern="0" cap="none" spc="0" normalizeH="0" baseline="0" dirty="0">
                <a:ln>
                  <a:noFill/>
                </a:ln>
                <a:solidFill>
                  <a:schemeClr val="tx1"/>
                </a:solidFill>
                <a:effectLst/>
                <a:uLnTx/>
                <a:uFillTx/>
                <a:latin typeface="Myriad Pro"/>
                <a:cs typeface="Calibri" pitchFamily="34" charset="0"/>
              </a:rPr>
              <a:t>:</a:t>
            </a:r>
          </a:p>
          <a:p>
            <a:pPr marL="715963" lvl="3" indent="-174625" algn="l">
              <a:spcBef>
                <a:spcPts val="200"/>
              </a:spcBef>
              <a:buFontTx/>
              <a:buChar char="–"/>
              <a:defRPr/>
            </a:pPr>
            <a:r>
              <a:rPr lang="en-US" sz="900" b="0" kern="0" dirty="0" err="1">
                <a:solidFill>
                  <a:schemeClr val="tx1"/>
                </a:solidFill>
                <a:latin typeface="Myriad Pro"/>
                <a:cs typeface="Calibri" pitchFamily="34" charset="0"/>
              </a:rPr>
              <a:t>Conto</a:t>
            </a:r>
            <a:r>
              <a:rPr lang="en-US" sz="900" b="0" kern="0" dirty="0">
                <a:solidFill>
                  <a:schemeClr val="tx1"/>
                </a:solidFill>
                <a:latin typeface="Myriad Pro"/>
                <a:cs typeface="Calibri" pitchFamily="34" charset="0"/>
              </a:rPr>
              <a:t> D1,  </a:t>
            </a:r>
            <a:r>
              <a:rPr lang="en-US" sz="900" b="0" kern="0" dirty="0" err="1">
                <a:solidFill>
                  <a:schemeClr val="tx1"/>
                </a:solidFill>
                <a:latin typeface="Myriad Pro"/>
                <a:cs typeface="Calibri" pitchFamily="34" charset="0"/>
              </a:rPr>
              <a:t>Cat.No</a:t>
            </a:r>
            <a:r>
              <a:rPr lang="en-US" sz="900" b="0" kern="0" dirty="0">
                <a:solidFill>
                  <a:schemeClr val="tx1"/>
                </a:solidFill>
                <a:latin typeface="Myriad Pro"/>
                <a:cs typeface="Calibri" pitchFamily="34" charset="0"/>
              </a:rPr>
              <a:t> </a:t>
            </a:r>
            <a:r>
              <a:rPr lang="en-US" sz="900" kern="0" dirty="0">
                <a:solidFill>
                  <a:schemeClr val="tx1"/>
                </a:solidFill>
                <a:latin typeface="Myriad Pro"/>
                <a:cs typeface="Calibri" pitchFamily="34" charset="0"/>
              </a:rPr>
              <a:t>CE11165A4</a:t>
            </a:r>
            <a:endParaRPr lang="en-US" sz="900" b="0" kern="0" dirty="0">
              <a:solidFill>
                <a:schemeClr val="tx1"/>
              </a:solidFill>
              <a:latin typeface="Myriad Pro"/>
              <a:cs typeface="Calibri" pitchFamily="34" charset="0"/>
            </a:endParaRPr>
          </a:p>
          <a:p>
            <a:pPr marL="715963" lvl="3" indent="-174625" algn="l">
              <a:spcBef>
                <a:spcPts val="200"/>
              </a:spcBef>
              <a:buFontTx/>
              <a:buChar char="–"/>
              <a:defRPr/>
            </a:pPr>
            <a:r>
              <a:rPr lang="en-US" sz="900" b="0" kern="0" dirty="0" err="1">
                <a:solidFill>
                  <a:schemeClr val="tx1"/>
                </a:solidFill>
                <a:latin typeface="Myriad Pro"/>
                <a:cs typeface="Calibri" pitchFamily="34" charset="0"/>
              </a:rPr>
              <a:t>Conto</a:t>
            </a:r>
            <a:r>
              <a:rPr lang="en-US" sz="900" b="0" kern="0" dirty="0">
                <a:solidFill>
                  <a:schemeClr val="tx1"/>
                </a:solidFill>
                <a:latin typeface="Myriad Pro"/>
                <a:cs typeface="Calibri" pitchFamily="34" charset="0"/>
              </a:rPr>
              <a:t> D2,  </a:t>
            </a:r>
            <a:r>
              <a:rPr lang="en-US" sz="900" b="0" kern="0" dirty="0" err="1">
                <a:solidFill>
                  <a:schemeClr val="tx1"/>
                </a:solidFill>
                <a:latin typeface="Myriad Pro"/>
                <a:cs typeface="Calibri" pitchFamily="34" charset="0"/>
              </a:rPr>
              <a:t>Cat.Nos</a:t>
            </a:r>
            <a:r>
              <a:rPr lang="en-US" sz="900" b="0" kern="0" dirty="0">
                <a:solidFill>
                  <a:schemeClr val="tx1"/>
                </a:solidFill>
                <a:latin typeface="Myriad Pro"/>
                <a:cs typeface="Calibri" pitchFamily="34" charset="0"/>
              </a:rPr>
              <a:t> </a:t>
            </a:r>
            <a:r>
              <a:rPr lang="en-US" sz="900" kern="0" dirty="0">
                <a:solidFill>
                  <a:schemeClr val="tx1"/>
                </a:solidFill>
                <a:latin typeface="Myriad Pro"/>
                <a:cs typeface="Calibri" pitchFamily="34" charset="0"/>
              </a:rPr>
              <a:t>CE20195A4, CE2DF3DTCL1</a:t>
            </a:r>
            <a:endParaRPr kumimoji="0" lang="en-US" sz="900" b="0" i="0" u="none" strike="noStrike" kern="0" cap="none" spc="0" normalizeH="0" baseline="30000" dirty="0">
              <a:ln>
                <a:noFill/>
              </a:ln>
              <a:solidFill>
                <a:schemeClr val="tx1"/>
              </a:solidFill>
              <a:effectLst/>
              <a:uLnTx/>
              <a:uFillTx/>
              <a:latin typeface="Myriad Pro"/>
              <a:cs typeface="Calibri" pitchFamily="34" charset="0"/>
            </a:endParaRPr>
          </a:p>
          <a:p>
            <a:pPr marL="715963" lvl="3" indent="-174625" algn="l">
              <a:spcBef>
                <a:spcPts val="200"/>
              </a:spcBef>
              <a:buFontTx/>
              <a:buChar char="–"/>
              <a:defRPr/>
            </a:pPr>
            <a:r>
              <a:rPr lang="en-US" sz="900" b="0" kern="0" dirty="0" err="1">
                <a:solidFill>
                  <a:schemeClr val="tx1"/>
                </a:solidFill>
                <a:latin typeface="Myriad Pro"/>
                <a:cs typeface="Calibri" pitchFamily="34" charset="0"/>
              </a:rPr>
              <a:t>Conto</a:t>
            </a:r>
            <a:r>
              <a:rPr lang="en-US" sz="900" b="0" kern="0" dirty="0">
                <a:solidFill>
                  <a:schemeClr val="tx1"/>
                </a:solidFill>
                <a:latin typeface="Myriad Pro"/>
                <a:cs typeface="Calibri" pitchFamily="34" charset="0"/>
              </a:rPr>
              <a:t> D2 MID,  </a:t>
            </a:r>
            <a:r>
              <a:rPr lang="en-US" sz="900" b="0" kern="0" dirty="0" err="1">
                <a:solidFill>
                  <a:schemeClr val="tx1"/>
                </a:solidFill>
                <a:latin typeface="Myriad Pro"/>
                <a:cs typeface="Calibri" pitchFamily="34" charset="0"/>
              </a:rPr>
              <a:t>Cat.Nos</a:t>
            </a:r>
            <a:r>
              <a:rPr lang="en-US" sz="900" b="0" kern="0" dirty="0">
                <a:solidFill>
                  <a:schemeClr val="tx1"/>
                </a:solidFill>
                <a:latin typeface="Myriad Pro"/>
                <a:cs typeface="Calibri" pitchFamily="34" charset="0"/>
              </a:rPr>
              <a:t> </a:t>
            </a:r>
            <a:r>
              <a:rPr lang="en-US" sz="900" kern="0" dirty="0">
                <a:solidFill>
                  <a:schemeClr val="tx1"/>
                </a:solidFill>
                <a:latin typeface="Myriad Pro"/>
                <a:cs typeface="Calibri" pitchFamily="34" charset="0"/>
              </a:rPr>
              <a:t>CE2DMID11, CE2DF3DTMID</a:t>
            </a:r>
            <a:endParaRPr lang="en-US" sz="900" b="0" kern="0" dirty="0">
              <a:solidFill>
                <a:schemeClr val="tx1"/>
              </a:solidFill>
              <a:latin typeface="Myriad Pro"/>
              <a:cs typeface="Calibri" pitchFamily="34" charset="0"/>
            </a:endParaRPr>
          </a:p>
          <a:p>
            <a:pPr marL="715963" lvl="3" indent="-174625" algn="l">
              <a:spcBef>
                <a:spcPts val="200"/>
              </a:spcBef>
              <a:buFontTx/>
              <a:buChar char="–"/>
              <a:defRPr/>
            </a:pPr>
            <a:r>
              <a:rPr lang="en-US" sz="900" b="0" kern="0" dirty="0" err="1">
                <a:solidFill>
                  <a:schemeClr val="tx1"/>
                </a:solidFill>
                <a:latin typeface="Myriad Pro"/>
                <a:cs typeface="Calibri" pitchFamily="34" charset="0"/>
              </a:rPr>
              <a:t>Conto</a:t>
            </a:r>
            <a:r>
              <a:rPr lang="en-US" sz="900" b="0" kern="0" dirty="0">
                <a:solidFill>
                  <a:schemeClr val="tx1"/>
                </a:solidFill>
                <a:latin typeface="Myriad Pro"/>
                <a:cs typeface="Calibri" pitchFamily="34" charset="0"/>
              </a:rPr>
              <a:t> D4-Pd,  </a:t>
            </a:r>
            <a:r>
              <a:rPr lang="en-US" sz="900" b="0" kern="0" dirty="0" err="1">
                <a:solidFill>
                  <a:schemeClr val="tx1"/>
                </a:solidFill>
                <a:latin typeface="Myriad Pro"/>
                <a:cs typeface="Calibri" pitchFamily="34" charset="0"/>
              </a:rPr>
              <a:t>Cat.Nos</a:t>
            </a:r>
            <a:r>
              <a:rPr lang="en-US" sz="900" b="0" kern="0" dirty="0">
                <a:solidFill>
                  <a:schemeClr val="tx1"/>
                </a:solidFill>
                <a:latin typeface="Myriad Pro"/>
                <a:cs typeface="Calibri" pitchFamily="34" charset="0"/>
              </a:rPr>
              <a:t> </a:t>
            </a:r>
            <a:r>
              <a:rPr lang="en-US" sz="900" kern="0" dirty="0">
                <a:solidFill>
                  <a:schemeClr val="tx1"/>
                </a:solidFill>
                <a:latin typeface="Myriad Pro"/>
                <a:cs typeface="Calibri" pitchFamily="34" charset="0"/>
              </a:rPr>
              <a:t>CE4DT06A4, CE4DF3DTCL1</a:t>
            </a:r>
            <a:endParaRPr lang="en-US" sz="900" b="0" kern="0" dirty="0">
              <a:solidFill>
                <a:schemeClr val="tx1"/>
              </a:solidFill>
              <a:latin typeface="Myriad Pro"/>
              <a:cs typeface="Calibri" pitchFamily="34" charset="0"/>
            </a:endParaRPr>
          </a:p>
          <a:p>
            <a:pPr marL="715963" lvl="3" indent="-174625" algn="l">
              <a:spcBef>
                <a:spcPts val="200"/>
              </a:spcBef>
              <a:buFontTx/>
              <a:buChar char="–"/>
              <a:defRPr/>
            </a:pPr>
            <a:r>
              <a:rPr lang="en-US" sz="900" b="0" kern="0" dirty="0" err="1">
                <a:solidFill>
                  <a:schemeClr val="tx1"/>
                </a:solidFill>
                <a:latin typeface="Myriad Pro"/>
                <a:cs typeface="Calibri" pitchFamily="34" charset="0"/>
              </a:rPr>
              <a:t>Conto</a:t>
            </a:r>
            <a:r>
              <a:rPr lang="en-US" sz="900" b="0" kern="0" dirty="0">
                <a:solidFill>
                  <a:schemeClr val="tx1"/>
                </a:solidFill>
                <a:latin typeface="Myriad Pro"/>
                <a:cs typeface="Calibri" pitchFamily="34" charset="0"/>
              </a:rPr>
              <a:t> D4-Pd MID,  </a:t>
            </a:r>
            <a:r>
              <a:rPr lang="en-US" sz="900" b="0" kern="0" dirty="0" err="1">
                <a:solidFill>
                  <a:schemeClr val="tx1"/>
                </a:solidFill>
                <a:latin typeface="Myriad Pro"/>
                <a:cs typeface="Calibri" pitchFamily="34" charset="0"/>
              </a:rPr>
              <a:t>Cat.Nos</a:t>
            </a:r>
            <a:r>
              <a:rPr lang="en-US" sz="900" b="0" kern="0" dirty="0">
                <a:solidFill>
                  <a:schemeClr val="tx1"/>
                </a:solidFill>
                <a:latin typeface="Myriad Pro"/>
                <a:cs typeface="Calibri" pitchFamily="34" charset="0"/>
              </a:rPr>
              <a:t> </a:t>
            </a:r>
            <a:r>
              <a:rPr lang="en-US" sz="900" kern="0" dirty="0">
                <a:solidFill>
                  <a:schemeClr val="tx1"/>
                </a:solidFill>
                <a:latin typeface="Myriad Pro"/>
                <a:cs typeface="Calibri" pitchFamily="34" charset="0"/>
              </a:rPr>
              <a:t>CE4DMID31, CE4DF3DTMID</a:t>
            </a:r>
          </a:p>
          <a:p>
            <a:pPr marL="715963" lvl="3" indent="-174625" algn="l">
              <a:spcBef>
                <a:spcPts val="200"/>
              </a:spcBef>
              <a:buFontTx/>
              <a:buChar char="–"/>
              <a:defRPr/>
            </a:pPr>
            <a:r>
              <a:rPr lang="en-US" sz="900" b="0" kern="0" dirty="0" err="1">
                <a:solidFill>
                  <a:schemeClr val="tx1"/>
                </a:solidFill>
                <a:latin typeface="Myriad Pro"/>
                <a:cs typeface="Calibri" pitchFamily="34" charset="0"/>
              </a:rPr>
              <a:t>Conto</a:t>
            </a:r>
            <a:r>
              <a:rPr lang="en-US" sz="900" b="0" kern="0" dirty="0">
                <a:solidFill>
                  <a:schemeClr val="tx1"/>
                </a:solidFill>
                <a:latin typeface="Myriad Pro"/>
                <a:cs typeface="Calibri" pitchFamily="34" charset="0"/>
              </a:rPr>
              <a:t> D4-Pt,  </a:t>
            </a:r>
            <a:r>
              <a:rPr lang="en-US" sz="900" b="0" kern="0" dirty="0" err="1">
                <a:solidFill>
                  <a:schemeClr val="tx1"/>
                </a:solidFill>
                <a:latin typeface="Myriad Pro"/>
                <a:cs typeface="Calibri" pitchFamily="34" charset="0"/>
              </a:rPr>
              <a:t>Cat.Nos</a:t>
            </a:r>
            <a:r>
              <a:rPr lang="en-US" sz="900" b="0" kern="0" dirty="0">
                <a:solidFill>
                  <a:schemeClr val="tx1"/>
                </a:solidFill>
                <a:latin typeface="Myriad Pro"/>
                <a:cs typeface="Calibri" pitchFamily="34" charset="0"/>
              </a:rPr>
              <a:t> </a:t>
            </a:r>
            <a:r>
              <a:rPr lang="en-US" sz="900" kern="0" dirty="0">
                <a:solidFill>
                  <a:schemeClr val="tx1"/>
                </a:solidFill>
                <a:latin typeface="Myriad Pro"/>
                <a:cs typeface="Calibri" pitchFamily="34" charset="0"/>
              </a:rPr>
              <a:t>CE4DT12A4, CE4DT12A6, CE4DT14A4, CE4DT14A6, CE4TBDTCL1</a:t>
            </a:r>
            <a:endParaRPr lang="en-US" sz="900" b="0" kern="0" dirty="0">
              <a:solidFill>
                <a:schemeClr val="tx1"/>
              </a:solidFill>
              <a:latin typeface="Myriad Pro"/>
              <a:cs typeface="Calibri" pitchFamily="34" charset="0"/>
            </a:endParaRPr>
          </a:p>
          <a:p>
            <a:pPr marL="715963" lvl="3" indent="-174625" algn="l">
              <a:spcBef>
                <a:spcPts val="200"/>
              </a:spcBef>
              <a:buFontTx/>
              <a:buChar char="–"/>
              <a:defRPr/>
            </a:pPr>
            <a:r>
              <a:rPr lang="en-US" sz="900" b="0" kern="0" dirty="0" err="1">
                <a:solidFill>
                  <a:schemeClr val="tx1"/>
                </a:solidFill>
                <a:latin typeface="Myriad Pro"/>
                <a:cs typeface="Calibri" pitchFamily="34" charset="0"/>
              </a:rPr>
              <a:t>Conto</a:t>
            </a:r>
            <a:r>
              <a:rPr lang="en-US" sz="900" b="0" kern="0" dirty="0">
                <a:solidFill>
                  <a:schemeClr val="tx1"/>
                </a:solidFill>
                <a:latin typeface="Myriad Pro"/>
                <a:cs typeface="Calibri" pitchFamily="34" charset="0"/>
              </a:rPr>
              <a:t> D4-Pt MID,  </a:t>
            </a:r>
            <a:r>
              <a:rPr lang="en-US" sz="900" b="0" kern="0" dirty="0" err="1">
                <a:solidFill>
                  <a:schemeClr val="tx1"/>
                </a:solidFill>
                <a:latin typeface="Myriad Pro"/>
                <a:cs typeface="Calibri" pitchFamily="34" charset="0"/>
              </a:rPr>
              <a:t>Cat.Nos</a:t>
            </a:r>
            <a:r>
              <a:rPr lang="en-US" sz="900" b="0" kern="0" dirty="0">
                <a:solidFill>
                  <a:schemeClr val="tx1"/>
                </a:solidFill>
                <a:latin typeface="Myriad Pro"/>
                <a:cs typeface="Calibri" pitchFamily="34" charset="0"/>
              </a:rPr>
              <a:t> </a:t>
            </a:r>
            <a:r>
              <a:rPr lang="en-US" sz="900" kern="0" dirty="0">
                <a:solidFill>
                  <a:schemeClr val="tx1"/>
                </a:solidFill>
                <a:latin typeface="Myriad Pro"/>
                <a:cs typeface="Calibri" pitchFamily="34" charset="0"/>
              </a:rPr>
              <a:t>CE4DMID01, CE4TBDTMID</a:t>
            </a:r>
          </a:p>
          <a:p>
            <a:pPr marL="715963" lvl="3" indent="-174625" algn="l">
              <a:spcBef>
                <a:spcPts val="200"/>
              </a:spcBef>
              <a:buFontTx/>
              <a:buChar char="–"/>
              <a:defRPr/>
            </a:pPr>
            <a:r>
              <a:rPr lang="en-US" sz="900" b="0" kern="0" dirty="0" err="1">
                <a:solidFill>
                  <a:schemeClr val="tx1"/>
                </a:solidFill>
                <a:latin typeface="Myriad Pro"/>
                <a:cs typeface="Calibri" pitchFamily="34" charset="0"/>
              </a:rPr>
              <a:t>Conto</a:t>
            </a:r>
            <a:r>
              <a:rPr lang="en-US" sz="900" b="0" kern="0" dirty="0">
                <a:solidFill>
                  <a:schemeClr val="tx1"/>
                </a:solidFill>
                <a:latin typeface="Myriad Pro"/>
                <a:cs typeface="Calibri" pitchFamily="34" charset="0"/>
              </a:rPr>
              <a:t> D6-Pd,  </a:t>
            </a:r>
            <a:r>
              <a:rPr lang="en-US" sz="900" b="0" kern="0" dirty="0" err="1">
                <a:solidFill>
                  <a:schemeClr val="tx1"/>
                </a:solidFill>
                <a:latin typeface="Myriad Pro"/>
                <a:cs typeface="Calibri" pitchFamily="34" charset="0"/>
              </a:rPr>
              <a:t>Cat.No</a:t>
            </a:r>
            <a:r>
              <a:rPr lang="en-US" sz="900" b="0" kern="0" dirty="0">
                <a:solidFill>
                  <a:schemeClr val="tx1"/>
                </a:solidFill>
                <a:latin typeface="Myriad Pro"/>
                <a:cs typeface="Calibri" pitchFamily="34" charset="0"/>
              </a:rPr>
              <a:t> </a:t>
            </a:r>
            <a:r>
              <a:rPr lang="en-US" sz="900" kern="0" dirty="0">
                <a:solidFill>
                  <a:schemeClr val="tx1"/>
                </a:solidFill>
                <a:latin typeface="Myriad Pro"/>
                <a:cs typeface="Calibri" pitchFamily="34" charset="0"/>
              </a:rPr>
              <a:t>CE6DT1256</a:t>
            </a:r>
            <a:endParaRPr lang="en-US" sz="900" b="0" kern="0" dirty="0">
              <a:solidFill>
                <a:schemeClr val="tx1"/>
              </a:solidFill>
              <a:latin typeface="Myriad Pro"/>
              <a:cs typeface="Calibri" pitchFamily="34" charset="0"/>
            </a:endParaRPr>
          </a:p>
          <a:p>
            <a:pPr marL="715963" lvl="3" indent="-174625" algn="l">
              <a:spcBef>
                <a:spcPts val="200"/>
              </a:spcBef>
              <a:buFontTx/>
              <a:buChar char="–"/>
              <a:defRPr/>
            </a:pPr>
            <a:r>
              <a:rPr lang="en-US" sz="900" b="0" kern="0" dirty="0" err="1">
                <a:solidFill>
                  <a:schemeClr val="tx1"/>
                </a:solidFill>
                <a:latin typeface="Myriad Pro"/>
                <a:cs typeface="Calibri" pitchFamily="34" charset="0"/>
              </a:rPr>
              <a:t>Conto</a:t>
            </a:r>
            <a:r>
              <a:rPr lang="en-US" sz="900" b="0" kern="0" dirty="0">
                <a:solidFill>
                  <a:schemeClr val="tx1"/>
                </a:solidFill>
                <a:latin typeface="Myriad Pro"/>
                <a:cs typeface="Calibri" pitchFamily="34" charset="0"/>
              </a:rPr>
              <a:t> D6-Pd MID,  </a:t>
            </a:r>
            <a:r>
              <a:rPr lang="en-US" sz="900" b="0" kern="0" dirty="0" err="1">
                <a:solidFill>
                  <a:schemeClr val="tx1"/>
                </a:solidFill>
                <a:latin typeface="Myriad Pro"/>
                <a:cs typeface="Calibri" pitchFamily="34" charset="0"/>
              </a:rPr>
              <a:t>Cat.No</a:t>
            </a:r>
            <a:r>
              <a:rPr lang="en-US" sz="900" b="0" kern="0" dirty="0">
                <a:solidFill>
                  <a:schemeClr val="tx1"/>
                </a:solidFill>
                <a:latin typeface="Myriad Pro"/>
                <a:cs typeface="Calibri" pitchFamily="34" charset="0"/>
              </a:rPr>
              <a:t> </a:t>
            </a:r>
            <a:r>
              <a:rPr lang="en-US" sz="900" kern="0" dirty="0">
                <a:solidFill>
                  <a:schemeClr val="tx1"/>
                </a:solidFill>
                <a:latin typeface="Myriad Pro"/>
                <a:cs typeface="Calibri" pitchFamily="34" charset="0"/>
              </a:rPr>
              <a:t>CE6DMID56</a:t>
            </a:r>
          </a:p>
          <a:p>
            <a:pPr marL="541338" lvl="2" indent="-182563" algn="l">
              <a:spcBef>
                <a:spcPts val="200"/>
              </a:spcBef>
              <a:buFontTx/>
              <a:buChar char="•"/>
              <a:defRPr/>
            </a:pPr>
            <a:endParaRPr lang="en-US" sz="700" b="0" kern="0" dirty="0">
              <a:solidFill>
                <a:schemeClr val="tx1"/>
              </a:solidFill>
              <a:latin typeface="Myriad Pro"/>
              <a:cs typeface="Calibri" pitchFamily="34" charset="0"/>
            </a:endParaRPr>
          </a:p>
          <a:p>
            <a:pPr marL="541338" lvl="2" indent="-182563" algn="l">
              <a:spcBef>
                <a:spcPts val="200"/>
              </a:spcBef>
              <a:buFontTx/>
              <a:buChar char="•"/>
              <a:defRPr/>
            </a:pPr>
            <a:r>
              <a:rPr lang="en-US" sz="900" b="0" kern="0" dirty="0">
                <a:solidFill>
                  <a:schemeClr val="tx1"/>
                </a:solidFill>
                <a:latin typeface="Myriad Pro"/>
                <a:cs typeface="Calibri" pitchFamily="34" charset="0"/>
              </a:rPr>
              <a:t>Energy counters pulse output (via the Pulse Concentrators Cat.Nos </a:t>
            </a:r>
            <a:r>
              <a:rPr lang="en-US" sz="900" kern="0" dirty="0">
                <a:solidFill>
                  <a:schemeClr val="tx1"/>
                </a:solidFill>
                <a:latin typeface="Myriad Pro"/>
                <a:cs typeface="Calibri" pitchFamily="34" charset="0"/>
              </a:rPr>
              <a:t>IF4C001* </a:t>
            </a:r>
            <a:r>
              <a:rPr lang="en-US" sz="900" b="0" kern="0" dirty="0">
                <a:solidFill>
                  <a:schemeClr val="tx1"/>
                </a:solidFill>
                <a:latin typeface="Myriad Pro"/>
                <a:cs typeface="Calibri" pitchFamily="34" charset="0"/>
              </a:rPr>
              <a:t>or </a:t>
            </a:r>
            <a:r>
              <a:rPr lang="en-US" sz="900" kern="0" dirty="0">
                <a:solidFill>
                  <a:schemeClr val="tx1"/>
                </a:solidFill>
                <a:latin typeface="Myriad Pro"/>
                <a:cs typeface="Calibri" pitchFamily="34" charset="0"/>
              </a:rPr>
              <a:t>SXMIMP</a:t>
            </a:r>
            <a:r>
              <a:rPr lang="en-US" sz="900" b="0" kern="0" dirty="0">
                <a:solidFill>
                  <a:schemeClr val="tx1"/>
                </a:solidFill>
                <a:latin typeface="Myriad Pro"/>
                <a:cs typeface="Calibri" pitchFamily="34" charset="0"/>
              </a:rPr>
              <a:t>* or pulse input of Energy </a:t>
            </a:r>
            <a:r>
              <a:rPr lang="en-US" sz="900" b="0" dirty="0">
                <a:solidFill>
                  <a:schemeClr val="tx1"/>
                </a:solidFill>
                <a:latin typeface="Myriad Pro"/>
              </a:rPr>
              <a:t>counters </a:t>
            </a:r>
            <a:r>
              <a:rPr lang="en-US" sz="900" b="0" dirty="0" err="1">
                <a:solidFill>
                  <a:schemeClr val="tx1"/>
                </a:solidFill>
                <a:latin typeface="Myriad Pro"/>
              </a:rPr>
              <a:t>Cat.Nos</a:t>
            </a:r>
            <a:r>
              <a:rPr lang="en-US" sz="900" dirty="0">
                <a:solidFill>
                  <a:schemeClr val="tx1"/>
                </a:solidFill>
                <a:latin typeface="Myriad Pro"/>
              </a:rPr>
              <a:t> </a:t>
            </a:r>
            <a:r>
              <a:rPr lang="en-US" sz="900" kern="0" dirty="0">
                <a:solidFill>
                  <a:schemeClr val="tx1"/>
                </a:solidFill>
                <a:latin typeface="Myriad Pro"/>
                <a:cs typeface="Calibri" pitchFamily="34" charset="0"/>
              </a:rPr>
              <a:t>CE2DF3DTCL1*</a:t>
            </a:r>
            <a:r>
              <a:rPr lang="en-US" sz="900" b="0" kern="0" dirty="0">
                <a:solidFill>
                  <a:schemeClr val="tx1"/>
                </a:solidFill>
                <a:latin typeface="Myriad Pro"/>
                <a:cs typeface="Calibri" pitchFamily="34" charset="0"/>
              </a:rPr>
              <a:t>, </a:t>
            </a:r>
            <a:r>
              <a:rPr lang="en-US" sz="900" kern="0" dirty="0">
                <a:solidFill>
                  <a:schemeClr val="tx1"/>
                </a:solidFill>
                <a:latin typeface="Myriad Pro"/>
                <a:cs typeface="Calibri" pitchFamily="34" charset="0"/>
              </a:rPr>
              <a:t>CE4DF3DTCL1*</a:t>
            </a:r>
            <a:r>
              <a:rPr lang="en-US" sz="900" b="0" kern="0" dirty="0">
                <a:solidFill>
                  <a:schemeClr val="tx1"/>
                </a:solidFill>
                <a:latin typeface="Myriad Pro"/>
                <a:cs typeface="Calibri" pitchFamily="34" charset="0"/>
              </a:rPr>
              <a:t> and </a:t>
            </a:r>
            <a:r>
              <a:rPr lang="en-US" sz="900" kern="0" dirty="0">
                <a:solidFill>
                  <a:schemeClr val="tx1"/>
                </a:solidFill>
                <a:latin typeface="Myriad Pro"/>
                <a:cs typeface="Calibri" pitchFamily="34" charset="0"/>
              </a:rPr>
              <a:t>CE4TBDTCL1*</a:t>
            </a:r>
            <a:r>
              <a:rPr kumimoji="0" lang="en-US" sz="900" b="0" i="0" u="none" strike="noStrike" kern="0" cap="none" spc="0" normalizeH="0" baseline="0" dirty="0">
                <a:ln>
                  <a:noFill/>
                </a:ln>
                <a:solidFill>
                  <a:schemeClr val="tx1"/>
                </a:solidFill>
                <a:effectLst/>
                <a:uLnTx/>
                <a:uFillTx/>
                <a:latin typeface="Myriad Pro"/>
                <a:cs typeface="Calibri" pitchFamily="34" charset="0"/>
              </a:rPr>
              <a:t>) :</a:t>
            </a:r>
          </a:p>
          <a:p>
            <a:pPr marL="715963" lvl="3" indent="-174625" algn="l">
              <a:spcBef>
                <a:spcPts val="200"/>
              </a:spcBef>
              <a:buFontTx/>
              <a:buChar char="–"/>
              <a:defRPr/>
            </a:pPr>
            <a:r>
              <a:rPr lang="en-US" sz="900" b="0" kern="0" dirty="0" err="1">
                <a:solidFill>
                  <a:schemeClr val="tx1"/>
                </a:solidFill>
                <a:latin typeface="Myriad Pro"/>
                <a:cs typeface="Calibri" pitchFamily="34" charset="0"/>
              </a:rPr>
              <a:t>Conto</a:t>
            </a:r>
            <a:r>
              <a:rPr lang="en-US" sz="900" b="0" kern="0" dirty="0">
                <a:solidFill>
                  <a:schemeClr val="tx1"/>
                </a:solidFill>
                <a:latin typeface="Myriad Pro"/>
                <a:cs typeface="Calibri" pitchFamily="34" charset="0"/>
              </a:rPr>
              <a:t> D1,  </a:t>
            </a:r>
            <a:r>
              <a:rPr lang="en-US" sz="900" b="0" kern="0" dirty="0" err="1">
                <a:solidFill>
                  <a:schemeClr val="tx1"/>
                </a:solidFill>
                <a:latin typeface="Myriad Pro"/>
                <a:cs typeface="Calibri" pitchFamily="34" charset="0"/>
              </a:rPr>
              <a:t>Cat.No</a:t>
            </a:r>
            <a:r>
              <a:rPr lang="en-US" sz="900" b="0" kern="0" dirty="0">
                <a:solidFill>
                  <a:schemeClr val="tx1"/>
                </a:solidFill>
                <a:latin typeface="Myriad Pro"/>
                <a:cs typeface="Calibri" pitchFamily="34" charset="0"/>
              </a:rPr>
              <a:t> </a:t>
            </a:r>
            <a:r>
              <a:rPr lang="en-US" sz="900" kern="0" dirty="0">
                <a:solidFill>
                  <a:schemeClr val="tx1"/>
                </a:solidFill>
                <a:latin typeface="Myriad Pro"/>
                <a:cs typeface="Calibri" pitchFamily="34" charset="0"/>
              </a:rPr>
              <a:t>CE11165A2</a:t>
            </a:r>
          </a:p>
          <a:p>
            <a:pPr marL="715963" lvl="3" indent="-174625" algn="l">
              <a:spcBef>
                <a:spcPts val="200"/>
              </a:spcBef>
              <a:buFontTx/>
              <a:buChar char="–"/>
              <a:defRPr/>
            </a:pPr>
            <a:r>
              <a:rPr lang="en-US" sz="900" b="0" kern="0" dirty="0" err="1">
                <a:solidFill>
                  <a:schemeClr val="tx1"/>
                </a:solidFill>
                <a:latin typeface="Myriad Pro"/>
                <a:cs typeface="Calibri" pitchFamily="34" charset="0"/>
              </a:rPr>
              <a:t>Conto</a:t>
            </a:r>
            <a:r>
              <a:rPr lang="en-US" sz="900" b="0" kern="0" dirty="0">
                <a:solidFill>
                  <a:schemeClr val="tx1"/>
                </a:solidFill>
                <a:latin typeface="Myriad Pro"/>
                <a:cs typeface="Calibri" pitchFamily="34" charset="0"/>
              </a:rPr>
              <a:t> D1 MID ,  </a:t>
            </a:r>
            <a:r>
              <a:rPr lang="en-US" sz="900" b="0" kern="0" dirty="0" err="1">
                <a:solidFill>
                  <a:schemeClr val="tx1"/>
                </a:solidFill>
                <a:latin typeface="Myriad Pro"/>
                <a:cs typeface="Calibri" pitchFamily="34" charset="0"/>
              </a:rPr>
              <a:t>Cat.No</a:t>
            </a:r>
            <a:r>
              <a:rPr lang="en-US" sz="900" b="0" kern="0" dirty="0">
                <a:solidFill>
                  <a:schemeClr val="tx1"/>
                </a:solidFill>
                <a:latin typeface="Myriad Pro"/>
                <a:cs typeface="Calibri" pitchFamily="34" charset="0"/>
              </a:rPr>
              <a:t> </a:t>
            </a:r>
            <a:r>
              <a:rPr lang="en-US" sz="900" kern="0" dirty="0">
                <a:solidFill>
                  <a:schemeClr val="tx1"/>
                </a:solidFill>
                <a:latin typeface="Myriad Pro"/>
                <a:cs typeface="Calibri" pitchFamily="34" charset="0"/>
              </a:rPr>
              <a:t>CE1DMID12</a:t>
            </a:r>
            <a:endParaRPr lang="en-US" sz="900" b="0" kern="0" dirty="0">
              <a:solidFill>
                <a:schemeClr val="tx1"/>
              </a:solidFill>
              <a:latin typeface="Myriad Pro"/>
              <a:cs typeface="Calibri" pitchFamily="34" charset="0"/>
            </a:endParaRPr>
          </a:p>
          <a:p>
            <a:pPr marL="715963" lvl="3" indent="-174625" algn="l">
              <a:spcBef>
                <a:spcPts val="200"/>
              </a:spcBef>
              <a:buFontTx/>
              <a:buChar char="–"/>
              <a:defRPr/>
            </a:pPr>
            <a:r>
              <a:rPr lang="en-US" sz="900" b="0" kern="0" dirty="0" err="1">
                <a:solidFill>
                  <a:schemeClr val="tx1"/>
                </a:solidFill>
                <a:latin typeface="Myriad Pro"/>
                <a:cs typeface="Calibri" pitchFamily="34" charset="0"/>
              </a:rPr>
              <a:t>Conto</a:t>
            </a:r>
            <a:r>
              <a:rPr lang="en-US" sz="900" b="0" kern="0" dirty="0">
                <a:solidFill>
                  <a:schemeClr val="tx1"/>
                </a:solidFill>
                <a:latin typeface="Myriad Pro"/>
                <a:cs typeface="Calibri" pitchFamily="34" charset="0"/>
              </a:rPr>
              <a:t> D2,  </a:t>
            </a:r>
            <a:r>
              <a:rPr lang="en-US" sz="900" b="0" kern="0" dirty="0" err="1">
                <a:solidFill>
                  <a:schemeClr val="tx1"/>
                </a:solidFill>
                <a:latin typeface="Myriad Pro"/>
                <a:cs typeface="Calibri" pitchFamily="34" charset="0"/>
              </a:rPr>
              <a:t>Cat.Nos</a:t>
            </a:r>
            <a:r>
              <a:rPr lang="en-US" sz="900" b="0" kern="0" dirty="0">
                <a:solidFill>
                  <a:schemeClr val="tx1"/>
                </a:solidFill>
                <a:latin typeface="Myriad Pro"/>
                <a:cs typeface="Calibri" pitchFamily="34" charset="0"/>
              </a:rPr>
              <a:t> </a:t>
            </a:r>
            <a:r>
              <a:rPr lang="en-US" sz="900" kern="0" dirty="0">
                <a:solidFill>
                  <a:schemeClr val="tx1"/>
                </a:solidFill>
                <a:latin typeface="Myriad Pro"/>
                <a:cs typeface="Calibri" pitchFamily="34" charset="0"/>
              </a:rPr>
              <a:t>CE20195A2, CE2DF30PCL1</a:t>
            </a:r>
            <a:endParaRPr lang="en-US" sz="900" b="0" kern="0" dirty="0">
              <a:solidFill>
                <a:schemeClr val="tx1"/>
              </a:solidFill>
              <a:latin typeface="Myriad Pro"/>
              <a:cs typeface="Calibri" pitchFamily="34" charset="0"/>
            </a:endParaRPr>
          </a:p>
          <a:p>
            <a:pPr marL="715963" lvl="3" indent="-174625" algn="l">
              <a:spcBef>
                <a:spcPts val="200"/>
              </a:spcBef>
              <a:buFontTx/>
              <a:buChar char="–"/>
              <a:defRPr/>
            </a:pPr>
            <a:r>
              <a:rPr lang="en-US" sz="900" b="0" kern="0" dirty="0" err="1">
                <a:solidFill>
                  <a:schemeClr val="tx1"/>
                </a:solidFill>
                <a:latin typeface="Myriad Pro"/>
                <a:cs typeface="Calibri" pitchFamily="34" charset="0"/>
              </a:rPr>
              <a:t>Conto</a:t>
            </a:r>
            <a:r>
              <a:rPr lang="en-US" sz="900" b="0" kern="0" dirty="0">
                <a:solidFill>
                  <a:schemeClr val="tx1"/>
                </a:solidFill>
                <a:latin typeface="Myriad Pro"/>
                <a:cs typeface="Calibri" pitchFamily="34" charset="0"/>
              </a:rPr>
              <a:t> D2 MID,  </a:t>
            </a:r>
            <a:r>
              <a:rPr lang="en-US" sz="900" b="0" kern="0" dirty="0" err="1">
                <a:solidFill>
                  <a:schemeClr val="tx1"/>
                </a:solidFill>
                <a:latin typeface="Myriad Pro"/>
                <a:cs typeface="Calibri" pitchFamily="34" charset="0"/>
              </a:rPr>
              <a:t>Cat.Nos</a:t>
            </a:r>
            <a:r>
              <a:rPr lang="en-US" sz="900" b="0" kern="0" dirty="0">
                <a:solidFill>
                  <a:schemeClr val="tx1"/>
                </a:solidFill>
                <a:latin typeface="Myriad Pro"/>
                <a:cs typeface="Calibri" pitchFamily="34" charset="0"/>
              </a:rPr>
              <a:t> </a:t>
            </a:r>
            <a:r>
              <a:rPr lang="en-US" sz="900" kern="0" dirty="0">
                <a:solidFill>
                  <a:schemeClr val="tx1"/>
                </a:solidFill>
                <a:latin typeface="Myriad Pro"/>
                <a:cs typeface="Calibri" pitchFamily="34" charset="0"/>
              </a:rPr>
              <a:t>CE2DMID12, CE2DF30PMID</a:t>
            </a:r>
          </a:p>
          <a:p>
            <a:pPr marL="715963" lvl="3" indent="-174625" algn="l">
              <a:spcBef>
                <a:spcPts val="200"/>
              </a:spcBef>
              <a:buFontTx/>
              <a:buChar char="–"/>
              <a:defRPr/>
            </a:pPr>
            <a:r>
              <a:rPr lang="en-US" sz="900" b="0" kern="0" dirty="0" err="1">
                <a:solidFill>
                  <a:schemeClr val="tx1"/>
                </a:solidFill>
                <a:latin typeface="Myriad Pro"/>
                <a:cs typeface="Calibri" pitchFamily="34" charset="0"/>
              </a:rPr>
              <a:t>Conto</a:t>
            </a:r>
            <a:r>
              <a:rPr lang="en-US" sz="900" b="0" kern="0" dirty="0">
                <a:solidFill>
                  <a:schemeClr val="tx1"/>
                </a:solidFill>
                <a:latin typeface="Myriad Pro"/>
                <a:cs typeface="Calibri" pitchFamily="34" charset="0"/>
              </a:rPr>
              <a:t> D4-Pd,  </a:t>
            </a:r>
            <a:r>
              <a:rPr lang="en-US" sz="900" b="0" kern="0" dirty="0" err="1">
                <a:solidFill>
                  <a:schemeClr val="tx1"/>
                </a:solidFill>
                <a:latin typeface="Myriad Pro"/>
                <a:cs typeface="Calibri" pitchFamily="34" charset="0"/>
              </a:rPr>
              <a:t>Cat.Nos</a:t>
            </a:r>
            <a:r>
              <a:rPr lang="en-US" sz="900" b="0" kern="0" dirty="0">
                <a:solidFill>
                  <a:schemeClr val="tx1"/>
                </a:solidFill>
                <a:latin typeface="Myriad Pro"/>
                <a:cs typeface="Calibri" pitchFamily="34" charset="0"/>
              </a:rPr>
              <a:t> </a:t>
            </a:r>
            <a:r>
              <a:rPr lang="en-US" sz="900" kern="0" dirty="0">
                <a:solidFill>
                  <a:schemeClr val="tx1"/>
                </a:solidFill>
                <a:latin typeface="Myriad Pro"/>
                <a:cs typeface="Calibri" pitchFamily="34" charset="0"/>
              </a:rPr>
              <a:t>CE4DT06A2, CE4DT06A23F, CE4DF30PCL1</a:t>
            </a:r>
            <a:endParaRPr lang="en-US" sz="900" b="0" kern="0" dirty="0">
              <a:solidFill>
                <a:schemeClr val="tx1"/>
              </a:solidFill>
              <a:latin typeface="Myriad Pro"/>
              <a:cs typeface="Calibri" pitchFamily="34" charset="0"/>
            </a:endParaRPr>
          </a:p>
          <a:p>
            <a:pPr marL="715963" lvl="3" indent="-174625" algn="l">
              <a:spcBef>
                <a:spcPts val="200"/>
              </a:spcBef>
              <a:buFontTx/>
              <a:buChar char="–"/>
              <a:defRPr/>
            </a:pPr>
            <a:r>
              <a:rPr lang="en-US" sz="900" b="0" kern="0" dirty="0" err="1">
                <a:solidFill>
                  <a:schemeClr val="tx1"/>
                </a:solidFill>
                <a:latin typeface="Myriad Pro"/>
                <a:cs typeface="Calibri" pitchFamily="34" charset="0"/>
              </a:rPr>
              <a:t>Conto</a:t>
            </a:r>
            <a:r>
              <a:rPr lang="en-US" sz="900" b="0" kern="0" dirty="0">
                <a:solidFill>
                  <a:schemeClr val="tx1"/>
                </a:solidFill>
                <a:latin typeface="Myriad Pro"/>
                <a:cs typeface="Calibri" pitchFamily="34" charset="0"/>
              </a:rPr>
              <a:t> D4-Pd MID,  </a:t>
            </a:r>
            <a:r>
              <a:rPr lang="en-US" sz="900" b="0" kern="0" dirty="0" err="1">
                <a:solidFill>
                  <a:schemeClr val="tx1"/>
                </a:solidFill>
                <a:latin typeface="Myriad Pro"/>
                <a:cs typeface="Calibri" pitchFamily="34" charset="0"/>
              </a:rPr>
              <a:t>Cat.Nos</a:t>
            </a:r>
            <a:r>
              <a:rPr lang="en-US" sz="900" b="0" kern="0" dirty="0">
                <a:solidFill>
                  <a:schemeClr val="tx1"/>
                </a:solidFill>
                <a:latin typeface="Myriad Pro"/>
                <a:cs typeface="Calibri" pitchFamily="34" charset="0"/>
              </a:rPr>
              <a:t> </a:t>
            </a:r>
            <a:r>
              <a:rPr lang="en-US" sz="900" kern="0" dirty="0">
                <a:solidFill>
                  <a:schemeClr val="tx1"/>
                </a:solidFill>
                <a:latin typeface="Myriad Pro"/>
                <a:cs typeface="Calibri" pitchFamily="34" charset="0"/>
              </a:rPr>
              <a:t>CE4DMID22, CE4DMID32, CE4DF30PMID</a:t>
            </a:r>
          </a:p>
          <a:p>
            <a:pPr marL="715963" lvl="3" indent="-174625" algn="l">
              <a:spcBef>
                <a:spcPts val="200"/>
              </a:spcBef>
              <a:buFontTx/>
              <a:buChar char="–"/>
              <a:defRPr/>
            </a:pPr>
            <a:r>
              <a:rPr lang="en-US" sz="900" b="0" kern="0" dirty="0" err="1">
                <a:solidFill>
                  <a:schemeClr val="tx1"/>
                </a:solidFill>
                <a:latin typeface="Myriad Pro"/>
                <a:cs typeface="Calibri" pitchFamily="34" charset="0"/>
              </a:rPr>
              <a:t>Conto</a:t>
            </a:r>
            <a:r>
              <a:rPr lang="en-US" sz="900" b="0" kern="0" dirty="0">
                <a:solidFill>
                  <a:schemeClr val="tx1"/>
                </a:solidFill>
                <a:latin typeface="Myriad Pro"/>
                <a:cs typeface="Calibri" pitchFamily="34" charset="0"/>
              </a:rPr>
              <a:t> D4-Pt,  </a:t>
            </a:r>
            <a:r>
              <a:rPr lang="en-US" sz="900" b="0" kern="0" dirty="0" err="1">
                <a:solidFill>
                  <a:schemeClr val="tx1"/>
                </a:solidFill>
                <a:latin typeface="Myriad Pro"/>
                <a:cs typeface="Calibri" pitchFamily="34" charset="0"/>
              </a:rPr>
              <a:t>Cat.Nos</a:t>
            </a:r>
            <a:r>
              <a:rPr lang="en-US" sz="900" b="0" kern="0" dirty="0">
                <a:solidFill>
                  <a:schemeClr val="tx1"/>
                </a:solidFill>
                <a:latin typeface="Myriad Pro"/>
                <a:cs typeface="Calibri" pitchFamily="34" charset="0"/>
              </a:rPr>
              <a:t> </a:t>
            </a:r>
            <a:r>
              <a:rPr lang="en-US" sz="900" kern="0" dirty="0">
                <a:solidFill>
                  <a:schemeClr val="tx1"/>
                </a:solidFill>
                <a:latin typeface="Myriad Pro"/>
                <a:cs typeface="Calibri" pitchFamily="34" charset="0"/>
              </a:rPr>
              <a:t>CE4DT12A2, CE4DT14A2, CE4TB0PCL1</a:t>
            </a:r>
          </a:p>
          <a:p>
            <a:pPr marL="715963" lvl="3" indent="-174625" algn="l">
              <a:spcBef>
                <a:spcPts val="200"/>
              </a:spcBef>
              <a:buFontTx/>
              <a:buChar char="–"/>
              <a:defRPr/>
            </a:pPr>
            <a:r>
              <a:rPr lang="en-US" sz="900" b="0" kern="0" dirty="0" err="1">
                <a:solidFill>
                  <a:schemeClr val="tx1"/>
                </a:solidFill>
                <a:latin typeface="Myriad Pro"/>
                <a:cs typeface="Calibri" pitchFamily="34" charset="0"/>
              </a:rPr>
              <a:t>Conto</a:t>
            </a:r>
            <a:r>
              <a:rPr lang="en-US" sz="900" b="0" kern="0" dirty="0">
                <a:solidFill>
                  <a:schemeClr val="tx1"/>
                </a:solidFill>
                <a:latin typeface="Myriad Pro"/>
                <a:cs typeface="Calibri" pitchFamily="34" charset="0"/>
              </a:rPr>
              <a:t> D6-Pd,  </a:t>
            </a:r>
            <a:r>
              <a:rPr lang="en-US" sz="900" b="0" kern="0" dirty="0" err="1">
                <a:solidFill>
                  <a:schemeClr val="tx1"/>
                </a:solidFill>
                <a:latin typeface="Myriad Pro"/>
                <a:cs typeface="Calibri" pitchFamily="34" charset="0"/>
              </a:rPr>
              <a:t>Cat.No</a:t>
            </a:r>
            <a:r>
              <a:rPr lang="en-US" sz="900" b="0" kern="0" dirty="0">
                <a:solidFill>
                  <a:schemeClr val="tx1"/>
                </a:solidFill>
                <a:latin typeface="Myriad Pro"/>
                <a:cs typeface="Calibri" pitchFamily="34" charset="0"/>
              </a:rPr>
              <a:t> </a:t>
            </a:r>
            <a:r>
              <a:rPr lang="en-US" sz="900" kern="0" dirty="0">
                <a:solidFill>
                  <a:schemeClr val="tx1"/>
                </a:solidFill>
                <a:latin typeface="Myriad Pro"/>
                <a:cs typeface="Calibri" pitchFamily="34" charset="0"/>
              </a:rPr>
              <a:t>CE6DT1252</a:t>
            </a:r>
            <a:endParaRPr lang="en-US" sz="900" b="0" kern="0" dirty="0">
              <a:solidFill>
                <a:schemeClr val="tx1"/>
              </a:solidFill>
              <a:latin typeface="Myriad Pro"/>
              <a:cs typeface="Calibri" pitchFamily="34" charset="0"/>
            </a:endParaRPr>
          </a:p>
          <a:p>
            <a:pPr marL="715963" lvl="3" indent="-174625" algn="l">
              <a:spcBef>
                <a:spcPts val="200"/>
              </a:spcBef>
              <a:buFontTx/>
              <a:buChar char="–"/>
              <a:defRPr/>
            </a:pPr>
            <a:r>
              <a:rPr lang="en-US" sz="900" b="0" kern="0" dirty="0" err="1">
                <a:solidFill>
                  <a:schemeClr val="tx1"/>
                </a:solidFill>
                <a:latin typeface="Myriad Pro"/>
                <a:cs typeface="Calibri" pitchFamily="34" charset="0"/>
              </a:rPr>
              <a:t>Conto</a:t>
            </a:r>
            <a:r>
              <a:rPr lang="en-US" sz="900" b="0" kern="0" dirty="0">
                <a:solidFill>
                  <a:schemeClr val="tx1"/>
                </a:solidFill>
                <a:latin typeface="Myriad Pro"/>
                <a:cs typeface="Calibri" pitchFamily="34" charset="0"/>
              </a:rPr>
              <a:t> D6-Pd MID,  </a:t>
            </a:r>
            <a:r>
              <a:rPr lang="en-US" sz="900" b="0" kern="0" dirty="0" err="1">
                <a:solidFill>
                  <a:schemeClr val="tx1"/>
                </a:solidFill>
                <a:latin typeface="Myriad Pro"/>
                <a:cs typeface="Calibri" pitchFamily="34" charset="0"/>
              </a:rPr>
              <a:t>Cat.No</a:t>
            </a:r>
            <a:r>
              <a:rPr lang="en-US" sz="900" b="0" kern="0" dirty="0">
                <a:solidFill>
                  <a:schemeClr val="tx1"/>
                </a:solidFill>
                <a:latin typeface="Myriad Pro"/>
                <a:cs typeface="Calibri" pitchFamily="34" charset="0"/>
              </a:rPr>
              <a:t> </a:t>
            </a:r>
            <a:r>
              <a:rPr lang="en-US" sz="900" kern="0" dirty="0">
                <a:solidFill>
                  <a:schemeClr val="tx1"/>
                </a:solidFill>
                <a:latin typeface="Myriad Pro"/>
                <a:cs typeface="Calibri" pitchFamily="34" charset="0"/>
              </a:rPr>
              <a:t>CE6DMID52</a:t>
            </a:r>
          </a:p>
          <a:p>
            <a:pPr marL="541338" lvl="3" algn="l">
              <a:spcBef>
                <a:spcPts val="200"/>
              </a:spcBef>
              <a:defRPr/>
            </a:pPr>
            <a:endParaRPr lang="en-US" sz="900" kern="0" dirty="0">
              <a:solidFill>
                <a:schemeClr val="tx1"/>
              </a:solidFill>
              <a:latin typeface="Myriad Pro"/>
            </a:endParaRPr>
          </a:p>
        </p:txBody>
      </p:sp>
    </p:spTree>
    <p:extLst>
      <p:ext uri="{BB962C8B-B14F-4D97-AF65-F5344CB8AC3E}">
        <p14:creationId xmlns:p14="http://schemas.microsoft.com/office/powerpoint/2010/main" val="396479233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contenuto 2">
            <a:extLst>
              <a:ext uri="{FF2B5EF4-FFF2-40B4-BE49-F238E27FC236}">
                <a16:creationId xmlns:a16="http://schemas.microsoft.com/office/drawing/2014/main" id="{737BC0E5-352F-468B-B954-5687FA630D89}"/>
              </a:ext>
            </a:extLst>
          </p:cNvPr>
          <p:cNvSpPr txBox="1">
            <a:spLocks/>
          </p:cNvSpPr>
          <p:nvPr/>
        </p:nvSpPr>
        <p:spPr>
          <a:xfrm>
            <a:off x="2520000" y="1169988"/>
            <a:ext cx="3971925" cy="8005762"/>
          </a:xfrm>
          <a:prstGeom prst="rect">
            <a:avLst/>
          </a:prstGeom>
        </p:spPr>
        <p:txBody>
          <a:bodyPr/>
          <a:lstStyle>
            <a:lvl1pPr marL="342900" indent="-342900" algn="l" rtl="0" eaLnBrk="0" fontAlgn="base" hangingPunct="0">
              <a:spcBef>
                <a:spcPct val="20000"/>
              </a:spcBef>
              <a:spcAft>
                <a:spcPct val="0"/>
              </a:spcAft>
              <a:buChar char="•"/>
              <a:defRPr sz="900">
                <a:solidFill>
                  <a:schemeClr val="tx1"/>
                </a:solidFill>
                <a:latin typeface="Myriad Pro" pitchFamily="34" charset="0"/>
                <a:ea typeface="+mn-ea"/>
                <a:cs typeface="Calibri" pitchFamily="34" charset="0"/>
              </a:defRPr>
            </a:lvl1pPr>
            <a:lvl2pPr marL="742950" indent="-28575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2pPr>
            <a:lvl3pPr marL="11430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3pPr>
            <a:lvl4pPr marL="16002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4pPr>
            <a:lvl5pPr marL="20574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5pPr>
            <a:lvl6pPr marL="2514600" indent="-228600" algn="l" rtl="0" fontAlgn="base">
              <a:spcBef>
                <a:spcPct val="20000"/>
              </a:spcBef>
              <a:spcAft>
                <a:spcPct val="0"/>
              </a:spcAft>
              <a:buChar char="»"/>
              <a:defRPr sz="1400">
                <a:solidFill>
                  <a:schemeClr val="tx1"/>
                </a:solidFill>
                <a:latin typeface="+mn-lt"/>
              </a:defRPr>
            </a:lvl6pPr>
            <a:lvl7pPr marL="2971800" indent="-228600" algn="l" rtl="0" fontAlgn="base">
              <a:spcBef>
                <a:spcPct val="20000"/>
              </a:spcBef>
              <a:spcAft>
                <a:spcPct val="0"/>
              </a:spcAft>
              <a:buChar char="»"/>
              <a:defRPr sz="1400">
                <a:solidFill>
                  <a:schemeClr val="tx1"/>
                </a:solidFill>
                <a:latin typeface="+mn-lt"/>
              </a:defRPr>
            </a:lvl7pPr>
            <a:lvl8pPr marL="3429000" indent="-228600" algn="l" rtl="0" fontAlgn="base">
              <a:spcBef>
                <a:spcPct val="20000"/>
              </a:spcBef>
              <a:spcAft>
                <a:spcPct val="0"/>
              </a:spcAft>
              <a:buChar char="»"/>
              <a:defRPr sz="1400">
                <a:solidFill>
                  <a:schemeClr val="tx1"/>
                </a:solidFill>
                <a:latin typeface="+mn-lt"/>
              </a:defRPr>
            </a:lvl8pPr>
            <a:lvl9pPr marL="3886200" indent="-228600" algn="l" rtl="0" fontAlgn="base">
              <a:spcBef>
                <a:spcPct val="20000"/>
              </a:spcBef>
              <a:spcAft>
                <a:spcPct val="0"/>
              </a:spcAft>
              <a:buChar char="»"/>
              <a:defRPr sz="1400">
                <a:solidFill>
                  <a:schemeClr val="tx1"/>
                </a:solidFill>
                <a:latin typeface="+mn-lt"/>
              </a:defRPr>
            </a:lvl9pPr>
          </a:lstStyle>
          <a:p>
            <a:pPr marL="0" indent="0">
              <a:spcBef>
                <a:spcPts val="200"/>
              </a:spcBef>
              <a:buFontTx/>
              <a:buNone/>
            </a:pPr>
            <a:r>
              <a:rPr lang="en-GB" b="0" kern="0"/>
              <a:t>Access to the server by web browser allows you to view and/or saving single “CSV” files only. </a:t>
            </a:r>
          </a:p>
          <a:p>
            <a:pPr marL="0" indent="0">
              <a:spcBef>
                <a:spcPts val="200"/>
              </a:spcBef>
              <a:buFontTx/>
              <a:buNone/>
            </a:pPr>
            <a:endParaRPr lang="en-GB" b="0" kern="0"/>
          </a:p>
          <a:p>
            <a:pPr marL="0" indent="0">
              <a:spcBef>
                <a:spcPts val="200"/>
              </a:spcBef>
              <a:buFontTx/>
              <a:buNone/>
            </a:pPr>
            <a:endParaRPr lang="en-GB" b="0" kern="0"/>
          </a:p>
          <a:p>
            <a:pPr marL="0" indent="0">
              <a:spcBef>
                <a:spcPts val="200"/>
              </a:spcBef>
              <a:buFontTx/>
              <a:buNone/>
            </a:pPr>
            <a:endParaRPr lang="en-GB" b="0" kern="0"/>
          </a:p>
          <a:p>
            <a:pPr marL="0" indent="0">
              <a:spcBef>
                <a:spcPts val="200"/>
              </a:spcBef>
              <a:buFontTx/>
              <a:buNone/>
            </a:pPr>
            <a:endParaRPr lang="en-GB" b="0" kern="0"/>
          </a:p>
          <a:p>
            <a:pPr marL="0" indent="0">
              <a:spcBef>
                <a:spcPts val="200"/>
              </a:spcBef>
              <a:buFontTx/>
              <a:buNone/>
            </a:pPr>
            <a:endParaRPr lang="en-GB" b="0" kern="0"/>
          </a:p>
          <a:p>
            <a:pPr marL="0" indent="0">
              <a:spcBef>
                <a:spcPts val="200"/>
              </a:spcBef>
              <a:buFontTx/>
              <a:buNone/>
            </a:pPr>
            <a:endParaRPr lang="en-GB" b="0" kern="0"/>
          </a:p>
          <a:p>
            <a:pPr marL="0" indent="0">
              <a:spcBef>
                <a:spcPts val="200"/>
              </a:spcBef>
              <a:buFontTx/>
              <a:buNone/>
            </a:pPr>
            <a:endParaRPr lang="en-GB" b="0" kern="0"/>
          </a:p>
          <a:p>
            <a:pPr marL="0" indent="0">
              <a:spcBef>
                <a:spcPts val="200"/>
              </a:spcBef>
              <a:buFontTx/>
              <a:buNone/>
            </a:pPr>
            <a:r>
              <a:rPr lang="en-GB" b="0" kern="0"/>
              <a:t>For the full download of all “CSV” files at once, access to the web server via the “address area” of a folder.</a:t>
            </a:r>
            <a:endParaRPr lang="en-GB" b="0" kern="0" dirty="0"/>
          </a:p>
        </p:txBody>
      </p:sp>
      <p:pic>
        <p:nvPicPr>
          <p:cNvPr id="6" name="Picture 3" descr="C:\Users\enrico diani\Desktop\Manuali Soluzione Misura EDIA\Measure Web Server\Screenshots WS 32-ILL big LG ENG\FTP page.png">
            <a:extLst>
              <a:ext uri="{FF2B5EF4-FFF2-40B4-BE49-F238E27FC236}">
                <a16:creationId xmlns:a16="http://schemas.microsoft.com/office/drawing/2014/main" id="{A48911F4-5F4F-4F3D-8AC6-8B49337EF9CA}"/>
              </a:ext>
            </a:extLst>
          </p:cNvPr>
          <p:cNvPicPr>
            <a:picLocks noChangeAspect="1" noChangeArrowheads="1"/>
          </p:cNvPicPr>
          <p:nvPr/>
        </p:nvPicPr>
        <p:blipFill>
          <a:blip r:embed="rId2" cstate="print"/>
          <a:srcRect b="32936"/>
          <a:stretch>
            <a:fillRect/>
          </a:stretch>
        </p:blipFill>
        <p:spPr bwMode="auto">
          <a:xfrm>
            <a:off x="2988000" y="1548000"/>
            <a:ext cx="2880000" cy="1054711"/>
          </a:xfrm>
          <a:prstGeom prst="rect">
            <a:avLst/>
          </a:prstGeom>
          <a:noFill/>
        </p:spPr>
      </p:pic>
      <p:pic>
        <p:nvPicPr>
          <p:cNvPr id="7" name="Picture 5" descr="C:\Users\enrico diani\Desktop\Manuali Soluzione Misura EDIA\Measure Web Server\Screenshots WS 32-ILL big LG ENG\FTP page from folder.png">
            <a:extLst>
              <a:ext uri="{FF2B5EF4-FFF2-40B4-BE49-F238E27FC236}">
                <a16:creationId xmlns:a16="http://schemas.microsoft.com/office/drawing/2014/main" id="{517AEE29-EF96-4939-AB20-387340A6936F}"/>
              </a:ext>
            </a:extLst>
          </p:cNvPr>
          <p:cNvPicPr>
            <a:picLocks noChangeAspect="1" noChangeArrowheads="1"/>
          </p:cNvPicPr>
          <p:nvPr/>
        </p:nvPicPr>
        <p:blipFill>
          <a:blip r:embed="rId3" cstate="print"/>
          <a:srcRect/>
          <a:stretch>
            <a:fillRect/>
          </a:stretch>
        </p:blipFill>
        <p:spPr bwMode="auto">
          <a:xfrm>
            <a:off x="2988000" y="2988000"/>
            <a:ext cx="2696580" cy="1980000"/>
          </a:xfrm>
          <a:prstGeom prst="rect">
            <a:avLst/>
          </a:prstGeom>
          <a:noFill/>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contenuto 2">
            <a:extLst>
              <a:ext uri="{FF2B5EF4-FFF2-40B4-BE49-F238E27FC236}">
                <a16:creationId xmlns:a16="http://schemas.microsoft.com/office/drawing/2014/main" id="{F08BE210-C139-430F-9E04-EE34273C1C64}"/>
              </a:ext>
            </a:extLst>
          </p:cNvPr>
          <p:cNvSpPr txBox="1">
            <a:spLocks/>
          </p:cNvSpPr>
          <p:nvPr/>
        </p:nvSpPr>
        <p:spPr>
          <a:xfrm>
            <a:off x="2520000" y="1173163"/>
            <a:ext cx="4032250" cy="8005762"/>
          </a:xfrm>
          <a:prstGeom prst="rect">
            <a:avLst/>
          </a:prstGeom>
        </p:spPr>
        <p:txBody>
          <a:bodyPr/>
          <a:lstStyle>
            <a:lvl1pPr marL="342900" indent="-342900" algn="l" rtl="0" eaLnBrk="0" fontAlgn="base" hangingPunct="0">
              <a:spcBef>
                <a:spcPct val="20000"/>
              </a:spcBef>
              <a:spcAft>
                <a:spcPct val="0"/>
              </a:spcAft>
              <a:buChar char="•"/>
              <a:defRPr sz="900">
                <a:solidFill>
                  <a:schemeClr val="tx1"/>
                </a:solidFill>
                <a:latin typeface="Myriad Pro" pitchFamily="34" charset="0"/>
                <a:ea typeface="+mn-ea"/>
                <a:cs typeface="Calibri" pitchFamily="34" charset="0"/>
              </a:defRPr>
            </a:lvl1pPr>
            <a:lvl2pPr marL="742950" indent="-28575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2pPr>
            <a:lvl3pPr marL="11430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3pPr>
            <a:lvl4pPr marL="16002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4pPr>
            <a:lvl5pPr marL="20574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5pPr>
            <a:lvl6pPr marL="2514600" indent="-228600" algn="l" rtl="0" fontAlgn="base">
              <a:spcBef>
                <a:spcPct val="20000"/>
              </a:spcBef>
              <a:spcAft>
                <a:spcPct val="0"/>
              </a:spcAft>
              <a:buChar char="»"/>
              <a:defRPr sz="1400">
                <a:solidFill>
                  <a:schemeClr val="tx1"/>
                </a:solidFill>
                <a:latin typeface="+mn-lt"/>
              </a:defRPr>
            </a:lvl6pPr>
            <a:lvl7pPr marL="2971800" indent="-228600" algn="l" rtl="0" fontAlgn="base">
              <a:spcBef>
                <a:spcPct val="20000"/>
              </a:spcBef>
              <a:spcAft>
                <a:spcPct val="0"/>
              </a:spcAft>
              <a:buChar char="»"/>
              <a:defRPr sz="1400">
                <a:solidFill>
                  <a:schemeClr val="tx1"/>
                </a:solidFill>
                <a:latin typeface="+mn-lt"/>
              </a:defRPr>
            </a:lvl7pPr>
            <a:lvl8pPr marL="3429000" indent="-228600" algn="l" rtl="0" fontAlgn="base">
              <a:spcBef>
                <a:spcPct val="20000"/>
              </a:spcBef>
              <a:spcAft>
                <a:spcPct val="0"/>
              </a:spcAft>
              <a:buChar char="»"/>
              <a:defRPr sz="1400">
                <a:solidFill>
                  <a:schemeClr val="tx1"/>
                </a:solidFill>
                <a:latin typeface="+mn-lt"/>
              </a:defRPr>
            </a:lvl8pPr>
            <a:lvl9pPr marL="3886200" indent="-228600" algn="l" rtl="0" fontAlgn="base">
              <a:spcBef>
                <a:spcPct val="20000"/>
              </a:spcBef>
              <a:spcAft>
                <a:spcPct val="0"/>
              </a:spcAft>
              <a:buChar char="»"/>
              <a:defRPr sz="1400">
                <a:solidFill>
                  <a:schemeClr val="tx1"/>
                </a:solidFill>
                <a:latin typeface="+mn-lt"/>
              </a:defRPr>
            </a:lvl9pPr>
          </a:lstStyle>
          <a:p>
            <a:pPr marL="0" indent="0">
              <a:spcBef>
                <a:spcPts val="200"/>
              </a:spcBef>
              <a:buFontTx/>
              <a:buNone/>
            </a:pPr>
            <a:r>
              <a:rPr lang="en-GB" b="1" kern="1200" dirty="0">
                <a:solidFill>
                  <a:srgbClr val="146BBA"/>
                </a:solidFill>
                <a:cs typeface="+mn-cs"/>
              </a:rPr>
              <a:t>8.3.3</a:t>
            </a:r>
            <a:r>
              <a:rPr lang="en-GB" b="1" kern="0" dirty="0"/>
              <a:t> Management of CSV files</a:t>
            </a:r>
            <a:endParaRPr lang="en-GB" b="0" kern="0" dirty="0"/>
          </a:p>
          <a:p>
            <a:pPr marL="0" indent="0">
              <a:spcBef>
                <a:spcPts val="200"/>
              </a:spcBef>
              <a:buFontTx/>
              <a:buNone/>
            </a:pPr>
            <a:r>
              <a:rPr lang="en-GB" b="0" kern="0" dirty="0"/>
              <a:t>CSV files are created automatically according to the settings done by the</a:t>
            </a:r>
            <a:br>
              <a:rPr lang="en-GB" b="0" kern="0" dirty="0"/>
            </a:br>
            <a:r>
              <a:rPr lang="en-GB" b="0" kern="0" dirty="0"/>
              <a:t>user in “System Configuration”.</a:t>
            </a:r>
          </a:p>
          <a:p>
            <a:pPr marL="0" indent="0">
              <a:spcBef>
                <a:spcPts val="200"/>
              </a:spcBef>
              <a:buFontTx/>
              <a:buNone/>
            </a:pPr>
            <a:r>
              <a:rPr lang="en-GB" b="0" kern="0" dirty="0"/>
              <a:t>Files are saved in the HDD of the Web Server in the following sub-folders:</a:t>
            </a:r>
          </a:p>
          <a:p>
            <a:pPr marL="0" indent="88900">
              <a:spcBef>
                <a:spcPts val="200"/>
              </a:spcBef>
            </a:pPr>
            <a:r>
              <a:rPr lang="en-GB" b="0" kern="0" dirty="0"/>
              <a:t>“devices”: contains the data recorded by each device (multifunction</a:t>
            </a:r>
            <a:br>
              <a:rPr lang="en-GB" b="0" kern="0" dirty="0"/>
            </a:br>
            <a:r>
              <a:rPr lang="en-GB" b="0" kern="0" dirty="0"/>
              <a:t>device, energy meter, etc.)</a:t>
            </a:r>
          </a:p>
          <a:p>
            <a:pPr marL="0" indent="88900">
              <a:spcBef>
                <a:spcPts val="200"/>
              </a:spcBef>
            </a:pPr>
            <a:r>
              <a:rPr lang="en-GB" b="0" kern="0" dirty="0"/>
              <a:t>“energy”: contains data related to energy consumption </a:t>
            </a:r>
            <a:r>
              <a:rPr lang="en-GB" b="0" kern="0" dirty="0" err="1"/>
              <a:t>Ea</a:t>
            </a:r>
            <a:r>
              <a:rPr lang="en-GB" b="0" kern="0" dirty="0"/>
              <a:t>+ (files are recorded per “all devices” / “Loads” / “Groups”)</a:t>
            </a:r>
          </a:p>
          <a:p>
            <a:pPr marL="0" indent="88900">
              <a:spcBef>
                <a:spcPts val="200"/>
              </a:spcBef>
            </a:pPr>
            <a:r>
              <a:rPr lang="en-GB" b="0" kern="0" dirty="0"/>
              <a:t>“</a:t>
            </a:r>
            <a:r>
              <a:rPr lang="en-GB" b="0" kern="0" dirty="0" err="1"/>
              <a:t>eqcheck</a:t>
            </a:r>
            <a:r>
              <a:rPr lang="en-GB" b="0" kern="0" dirty="0"/>
              <a:t>”: contains information on the energy quality (according to </a:t>
            </a:r>
            <a:br>
              <a:rPr lang="en-GB" b="0" kern="0" dirty="0"/>
            </a:br>
            <a:r>
              <a:rPr lang="en-GB" b="0" kern="0" dirty="0"/>
              <a:t>EN 50160) read by a device set as “</a:t>
            </a:r>
            <a:r>
              <a:rPr lang="en-GB" b="0" kern="0" dirty="0" err="1"/>
              <a:t>Eq</a:t>
            </a:r>
            <a:r>
              <a:rPr lang="en-GB" b="0" kern="0" dirty="0"/>
              <a:t> device” in Gateways and Devices</a:t>
            </a:r>
            <a:br>
              <a:rPr lang="en-GB" b="0" kern="0" dirty="0"/>
            </a:br>
            <a:r>
              <a:rPr lang="en-GB" sz="700" b="0" kern="0" dirty="0"/>
              <a:t>(see page 36)</a:t>
            </a:r>
            <a:r>
              <a:rPr lang="en-GB" b="0" kern="0" dirty="0"/>
              <a:t> </a:t>
            </a:r>
          </a:p>
          <a:p>
            <a:pPr marL="0" indent="88900">
              <a:spcBef>
                <a:spcPts val="200"/>
              </a:spcBef>
            </a:pPr>
            <a:r>
              <a:rPr lang="en-GB" b="0" kern="0" dirty="0"/>
              <a:t>“gas”: contains data related to gas consumption (files are recorded per </a:t>
            </a:r>
            <a:br>
              <a:rPr lang="en-GB" b="0" kern="0" dirty="0"/>
            </a:br>
            <a:r>
              <a:rPr lang="en-GB" b="0" kern="0" dirty="0"/>
              <a:t>“Devices” and “Groups”)</a:t>
            </a:r>
          </a:p>
          <a:p>
            <a:pPr marL="0" indent="88900">
              <a:spcBef>
                <a:spcPts val="200"/>
              </a:spcBef>
            </a:pPr>
            <a:r>
              <a:rPr lang="en-GB" b="0" kern="0" dirty="0"/>
              <a:t>“overall Total”: contains data related to total consumptions of electricity, gas and water</a:t>
            </a:r>
          </a:p>
          <a:p>
            <a:pPr marL="0" indent="88900">
              <a:spcBef>
                <a:spcPts val="200"/>
              </a:spcBef>
            </a:pPr>
            <a:r>
              <a:rPr lang="en-GB" b="0" kern="0" dirty="0"/>
              <a:t>“settings”: contains files which show the system structure detailed per</a:t>
            </a:r>
            <a:br>
              <a:rPr lang="en-GB" b="0" kern="0" dirty="0"/>
            </a:br>
            <a:r>
              <a:rPr lang="en-GB" b="0" kern="0" dirty="0"/>
              <a:t>IP and Modbus addresses, groups, loads, etc. </a:t>
            </a:r>
          </a:p>
          <a:p>
            <a:pPr marL="0" indent="88900">
              <a:spcBef>
                <a:spcPts val="200"/>
              </a:spcBef>
            </a:pPr>
            <a:r>
              <a:rPr lang="en-GB" b="0" kern="0" dirty="0"/>
              <a:t>water: contains data related to water consumption (files are recorded per “Devices” and “Groups”)</a:t>
            </a: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endParaRPr lang="en-GB" b="1" kern="0" dirty="0"/>
          </a:p>
          <a:p>
            <a:pPr marL="0" indent="0">
              <a:spcBef>
                <a:spcPts val="200"/>
              </a:spcBef>
              <a:buFontTx/>
              <a:buNone/>
            </a:pPr>
            <a:r>
              <a:rPr lang="en-GB" b="1" kern="0" dirty="0">
                <a:solidFill>
                  <a:srgbClr val="146BBA"/>
                </a:solidFill>
              </a:rPr>
              <a:t>Notes:</a:t>
            </a:r>
            <a:r>
              <a:rPr lang="en-GB" b="0" kern="0" dirty="0">
                <a:solidFill>
                  <a:srgbClr val="146BBA"/>
                </a:solidFill>
              </a:rPr>
              <a:t> </a:t>
            </a:r>
          </a:p>
          <a:p>
            <a:pPr marL="0" indent="0">
              <a:spcBef>
                <a:spcPts val="200"/>
              </a:spcBef>
              <a:buFontTx/>
              <a:buNone/>
            </a:pPr>
            <a:r>
              <a:rPr lang="en-GB" b="0" kern="0" dirty="0"/>
              <a:t>- all consumption values are saved in </a:t>
            </a:r>
            <a:r>
              <a:rPr lang="en-GB" b="0" kern="0" dirty="0" err="1"/>
              <a:t>Wh</a:t>
            </a:r>
            <a:r>
              <a:rPr lang="en-GB" b="0" kern="0" dirty="0"/>
              <a:t> for Electricity data and dm</a:t>
            </a:r>
            <a:r>
              <a:rPr lang="en-GB" b="0" kern="0" baseline="30000" dirty="0"/>
              <a:t>3</a:t>
            </a:r>
            <a:r>
              <a:rPr lang="en-GB" b="0" kern="0" dirty="0"/>
              <a:t> for Water and Gas data</a:t>
            </a:r>
          </a:p>
          <a:p>
            <a:pPr marL="0" indent="0">
              <a:spcBef>
                <a:spcPts val="200"/>
              </a:spcBef>
              <a:buFontTx/>
              <a:buNone/>
            </a:pPr>
            <a:r>
              <a:rPr lang="en-GB" b="0" kern="0" dirty="0"/>
              <a:t>- saved values (resolution, decimal digits, etc.) depend only on the quantities read by the measuring instruments.</a:t>
            </a:r>
            <a:endParaRPr lang="en-GB" b="1" kern="0" dirty="0"/>
          </a:p>
          <a:p>
            <a:pPr marL="0" indent="0">
              <a:spcBef>
                <a:spcPts val="200"/>
              </a:spcBef>
              <a:buFontTx/>
              <a:buNone/>
            </a:pPr>
            <a:endParaRPr lang="en-GB" b="0" kern="0" dirty="0"/>
          </a:p>
        </p:txBody>
      </p:sp>
      <p:pic>
        <p:nvPicPr>
          <p:cNvPr id="6" name="Picture 2">
            <a:extLst>
              <a:ext uri="{FF2B5EF4-FFF2-40B4-BE49-F238E27FC236}">
                <a16:creationId xmlns:a16="http://schemas.microsoft.com/office/drawing/2014/main" id="{CCD0EDED-D08B-4C26-B179-70AF353B7B70}"/>
              </a:ext>
            </a:extLst>
          </p:cNvPr>
          <p:cNvPicPr>
            <a:picLocks noChangeAspect="1" noChangeArrowheads="1"/>
          </p:cNvPicPr>
          <p:nvPr/>
        </p:nvPicPr>
        <p:blipFill>
          <a:blip r:embed="rId2" cstate="print"/>
          <a:srcRect l="1206" t="5049" r="63528" b="65637"/>
          <a:stretch>
            <a:fillRect/>
          </a:stretch>
        </p:blipFill>
        <p:spPr bwMode="auto">
          <a:xfrm>
            <a:off x="2988000" y="4140000"/>
            <a:ext cx="2700000" cy="1251071"/>
          </a:xfrm>
          <a:prstGeom prst="rect">
            <a:avLst/>
          </a:prstGeom>
          <a:noFill/>
          <a:ln w="9525">
            <a:noFill/>
            <a:miter lim="800000"/>
            <a:headEnd/>
            <a:tailEnd/>
          </a:ln>
        </p:spPr>
      </p:pic>
      <p:sp>
        <p:nvSpPr>
          <p:cNvPr id="10" name="Rettangolo 9">
            <a:extLst>
              <a:ext uri="{FF2B5EF4-FFF2-40B4-BE49-F238E27FC236}">
                <a16:creationId xmlns:a16="http://schemas.microsoft.com/office/drawing/2014/main" id="{536A3B6B-465E-46E0-B624-13978B553391}"/>
              </a:ext>
            </a:extLst>
          </p:cNvPr>
          <p:cNvSpPr/>
          <p:nvPr/>
        </p:nvSpPr>
        <p:spPr bwMode="auto">
          <a:xfrm>
            <a:off x="2578100" y="5505450"/>
            <a:ext cx="3924000" cy="828000"/>
          </a:xfrm>
          <a:prstGeom prst="rect">
            <a:avLst/>
          </a:prstGeom>
          <a:noFill/>
          <a:ln w="19050"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a:ln>
                <a:noFill/>
              </a:ln>
              <a:solidFill>
                <a:srgbClr val="006699"/>
              </a:solidFill>
              <a:effectLst/>
              <a:latin typeface="Arial" charset="0"/>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egnaposto contenuto 2">
            <a:extLst>
              <a:ext uri="{FF2B5EF4-FFF2-40B4-BE49-F238E27FC236}">
                <a16:creationId xmlns:a16="http://schemas.microsoft.com/office/drawing/2014/main" id="{FF90AAB4-FE06-4163-9F18-607289149F52}"/>
              </a:ext>
            </a:extLst>
          </p:cNvPr>
          <p:cNvSpPr txBox="1">
            <a:spLocks/>
          </p:cNvSpPr>
          <p:nvPr/>
        </p:nvSpPr>
        <p:spPr>
          <a:xfrm>
            <a:off x="2520000" y="1173163"/>
            <a:ext cx="3971925" cy="8005762"/>
          </a:xfrm>
          <a:prstGeom prst="rect">
            <a:avLst/>
          </a:prstGeom>
        </p:spPr>
        <p:txBody>
          <a:bodyPr/>
          <a:lstStyle/>
          <a:p>
            <a:pPr algn="l" eaLnBrk="0" hangingPunct="0">
              <a:spcBef>
                <a:spcPts val="200"/>
              </a:spcBef>
              <a:defRPr/>
            </a:pPr>
            <a:r>
              <a:rPr lang="en-GB" sz="900" dirty="0">
                <a:solidFill>
                  <a:srgbClr val="146BBA"/>
                </a:solidFill>
                <a:latin typeface="Myriad Pro" pitchFamily="34" charset="0"/>
              </a:rPr>
              <a:t>8.3.3.1</a:t>
            </a:r>
            <a:r>
              <a:rPr lang="en-GB" sz="900" dirty="0">
                <a:solidFill>
                  <a:srgbClr val="F56600"/>
                </a:solidFill>
                <a:latin typeface="Myriad Pro" pitchFamily="34" charset="0"/>
              </a:rPr>
              <a:t> </a:t>
            </a:r>
            <a:r>
              <a:rPr lang="en-GB" sz="900" dirty="0">
                <a:solidFill>
                  <a:schemeClr val="tx1"/>
                </a:solidFill>
                <a:latin typeface="Myriad Pro" pitchFamily="34" charset="0"/>
              </a:rPr>
              <a:t>“devices” folder</a:t>
            </a: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rPr>
              <a:t>It contains a folder for each device set in the system.</a:t>
            </a: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rPr>
              <a:t>Folder name: “Device ID”</a:t>
            </a: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rPr>
              <a:t>Each device folder contains a series of “.csv” files named</a:t>
            </a:r>
            <a:br>
              <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rPr>
            </a:br>
            <a:r>
              <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rPr>
              <a:t>“</a:t>
            </a:r>
            <a:r>
              <a:rPr kumimoji="0" lang="en-GB" sz="900" b="0" i="0" u="none" strike="noStrike" kern="0" cap="none" spc="0" normalizeH="0" baseline="0" dirty="0" err="1">
                <a:ln>
                  <a:noFill/>
                </a:ln>
                <a:solidFill>
                  <a:schemeClr val="tx1"/>
                </a:solidFill>
                <a:effectLst/>
                <a:uLnTx/>
                <a:uFillTx/>
                <a:latin typeface="Myriad Pro" pitchFamily="34" charset="0"/>
                <a:ea typeface="+mn-ea"/>
                <a:cs typeface="Calibri" pitchFamily="34" charset="0"/>
              </a:rPr>
              <a:t>ID_type</a:t>
            </a:r>
            <a:r>
              <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rPr>
              <a:t> of data </a:t>
            </a:r>
            <a:r>
              <a:rPr kumimoji="0" lang="en-GB" sz="900" b="0" i="0" u="none" strike="noStrike" kern="0" cap="none" spc="0" normalizeH="0" baseline="0" dirty="0" err="1">
                <a:ln>
                  <a:noFill/>
                </a:ln>
                <a:solidFill>
                  <a:schemeClr val="tx1"/>
                </a:solidFill>
                <a:effectLst/>
                <a:uLnTx/>
                <a:uFillTx/>
                <a:latin typeface="Myriad Pro" pitchFamily="34" charset="0"/>
                <a:ea typeface="+mn-ea"/>
                <a:cs typeface="Calibri" pitchFamily="34" charset="0"/>
              </a:rPr>
              <a:t>recorded_sampling</a:t>
            </a:r>
            <a:r>
              <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rPr>
              <a:t> period”</a:t>
            </a: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90000" marR="0" lvl="0" indent="90488" algn="l" defTabSz="914400" rtl="0" eaLnBrk="0" fontAlgn="base" latinLnBrk="0" hangingPunct="0">
              <a:lnSpc>
                <a:spcPct val="100000"/>
              </a:lnSpc>
              <a:spcBef>
                <a:spcPts val="200"/>
              </a:spcBef>
              <a:spcAft>
                <a:spcPct val="0"/>
              </a:spcAft>
              <a:buClrTx/>
              <a:buSzTx/>
              <a:buFont typeface="Calibri" pitchFamily="34" charset="0"/>
              <a:buChar char="‒"/>
              <a:tabLst/>
              <a:defRPr/>
            </a:pPr>
            <a:endPar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90000" lvl="0" indent="90488" algn="l" eaLnBrk="0" hangingPunct="0">
              <a:spcBef>
                <a:spcPts val="200"/>
              </a:spcBef>
              <a:buFont typeface="Calibri" pitchFamily="34" charset="0"/>
              <a:buChar char="‒"/>
              <a:defRPr/>
            </a:pPr>
            <a:r>
              <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rPr>
              <a:t>ID: (</a:t>
            </a:r>
            <a:r>
              <a:rPr kumimoji="0" lang="en-GB" sz="900" b="0" i="0" u="none" strike="noStrike" kern="0" cap="none" spc="0" normalizeH="0" baseline="0" dirty="0">
                <a:ln>
                  <a:noFill/>
                </a:ln>
                <a:solidFill>
                  <a:srgbClr val="146BBA"/>
                </a:solidFill>
                <a:effectLst/>
                <a:uLnTx/>
                <a:uFillTx/>
                <a:latin typeface="Myriad Pro" pitchFamily="34" charset="0"/>
                <a:ea typeface="+mn-ea"/>
                <a:cs typeface="Calibri" pitchFamily="34" charset="0"/>
              </a:rPr>
              <a:t>identification number</a:t>
            </a:r>
            <a:r>
              <a:rPr kumimoji="0" lang="en-GB" sz="900" b="0" i="0" u="none" strike="noStrike" kern="0" cap="none" spc="0" normalizeH="0" baseline="0" dirty="0">
                <a:ln>
                  <a:noFill/>
                </a:ln>
                <a:solidFill>
                  <a:srgbClr val="F56600"/>
                </a:solidFill>
                <a:effectLst/>
                <a:uLnTx/>
                <a:uFillTx/>
                <a:latin typeface="Myriad Pro" pitchFamily="34" charset="0"/>
                <a:ea typeface="+mn-ea"/>
                <a:cs typeface="Calibri" pitchFamily="34" charset="0"/>
              </a:rPr>
              <a:t> </a:t>
            </a:r>
            <a:r>
              <a:rPr lang="en-US" sz="900" b="0" kern="0" dirty="0">
                <a:solidFill>
                  <a:schemeClr val="tx1"/>
                </a:solidFill>
                <a:latin typeface="Myriad Pro" pitchFamily="34" charset="0"/>
                <a:cs typeface="Calibri" pitchFamily="34" charset="0"/>
              </a:rPr>
              <a:t>of the “physical” or “virtual” device</a:t>
            </a:r>
            <a:r>
              <a:rPr lang="it-IT" sz="900" b="0" kern="0" dirty="0">
                <a:solidFill>
                  <a:schemeClr val="tx1"/>
                </a:solidFill>
                <a:latin typeface="Myriad Pro" pitchFamily="34" charset="0"/>
                <a:cs typeface="Calibri" pitchFamily="34" charset="0"/>
              </a:rPr>
              <a:t> </a:t>
            </a:r>
            <a:r>
              <a:rPr lang="en-GB" sz="900" b="0" kern="0" dirty="0">
                <a:solidFill>
                  <a:schemeClr val="tx1"/>
                </a:solidFill>
                <a:latin typeface="Myriad Pro" pitchFamily="34" charset="0"/>
                <a:cs typeface="Calibri" pitchFamily="34" charset="0"/>
              </a:rPr>
              <a:t>in </a:t>
            </a:r>
            <a:r>
              <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rPr>
              <a:t>the database) is an unique number assigned to the device during the system configuration and it is shown in the Gateway and devices page </a:t>
            </a:r>
            <a:r>
              <a:rPr kumimoji="0" lang="en-GB" sz="700" b="0" i="0" u="none" strike="noStrike" kern="0" cap="none" spc="0" normalizeH="0" baseline="0" dirty="0">
                <a:ln>
                  <a:noFill/>
                </a:ln>
                <a:solidFill>
                  <a:schemeClr val="tx1"/>
                </a:solidFill>
                <a:effectLst/>
                <a:uLnTx/>
                <a:uFillTx/>
                <a:latin typeface="Myriad Pro" pitchFamily="34" charset="0"/>
                <a:ea typeface="+mn-ea"/>
                <a:cs typeface="Calibri" pitchFamily="34" charset="0"/>
              </a:rPr>
              <a:t>(see image below)</a:t>
            </a:r>
            <a:endPar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90000" marR="0" lvl="0" indent="90488" algn="l" defTabSz="914400" rtl="0" eaLnBrk="0" fontAlgn="base" latinLnBrk="0" hangingPunct="0">
              <a:lnSpc>
                <a:spcPct val="100000"/>
              </a:lnSpc>
              <a:spcBef>
                <a:spcPts val="200"/>
              </a:spcBef>
              <a:spcAft>
                <a:spcPct val="0"/>
              </a:spcAft>
              <a:buClrTx/>
              <a:buSzTx/>
              <a:buFont typeface="Calibri" pitchFamily="34" charset="0"/>
              <a:buChar char="‒"/>
              <a:tabLst/>
              <a:defRPr/>
            </a:pPr>
            <a:r>
              <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rPr>
              <a:t>type of data recorded: energy, gas, water, statistics, THD, harmonics, etc.</a:t>
            </a:r>
          </a:p>
          <a:p>
            <a:pPr marL="90000" marR="0" lvl="0" indent="90488" algn="l" defTabSz="914400" rtl="0" eaLnBrk="0" fontAlgn="base" latinLnBrk="0" hangingPunct="0">
              <a:lnSpc>
                <a:spcPct val="100000"/>
              </a:lnSpc>
              <a:spcBef>
                <a:spcPts val="200"/>
              </a:spcBef>
              <a:spcAft>
                <a:spcPct val="0"/>
              </a:spcAft>
              <a:buClrTx/>
              <a:buSzTx/>
              <a:buFont typeface="Calibri" pitchFamily="34" charset="0"/>
              <a:buChar char="‒"/>
              <a:tabLst/>
              <a:defRPr/>
            </a:pPr>
            <a:r>
              <a:rPr kumimoji="0" lang="en-GB" sz="900" b="0" i="0" u="none" strike="noStrike" kern="0" cap="none" spc="0" normalizeH="0" baseline="0" dirty="0">
                <a:ln>
                  <a:noFill/>
                </a:ln>
                <a:solidFill>
                  <a:schemeClr val="tx1"/>
                </a:solidFill>
                <a:effectLst/>
                <a:uLnTx/>
                <a:uFillTx/>
                <a:latin typeface="Myriad Pro" pitchFamily="34" charset="0"/>
                <a:ea typeface="+mn-ea"/>
                <a:cs typeface="Calibri" pitchFamily="34" charset="0"/>
              </a:rPr>
              <a:t>sampling-period: year-month of recording</a:t>
            </a:r>
            <a:endParaRPr kumimoji="0" lang="en-GB" sz="900" b="1"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p:txBody>
      </p:sp>
      <p:pic>
        <p:nvPicPr>
          <p:cNvPr id="13" name="Picture 2">
            <a:extLst>
              <a:ext uri="{FF2B5EF4-FFF2-40B4-BE49-F238E27FC236}">
                <a16:creationId xmlns:a16="http://schemas.microsoft.com/office/drawing/2014/main" id="{4568321C-AA5B-45D0-8805-0E276C91A61B}"/>
              </a:ext>
            </a:extLst>
          </p:cNvPr>
          <p:cNvPicPr>
            <a:picLocks noChangeAspect="1" noChangeArrowheads="1"/>
          </p:cNvPicPr>
          <p:nvPr/>
        </p:nvPicPr>
        <p:blipFill>
          <a:blip r:embed="rId2" cstate="print"/>
          <a:srcRect/>
          <a:stretch>
            <a:fillRect/>
          </a:stretch>
        </p:blipFill>
        <p:spPr bwMode="auto">
          <a:xfrm>
            <a:off x="2988000" y="1728000"/>
            <a:ext cx="352425" cy="209550"/>
          </a:xfrm>
          <a:prstGeom prst="rect">
            <a:avLst/>
          </a:prstGeom>
          <a:noFill/>
          <a:ln w="9525">
            <a:noFill/>
            <a:miter lim="800000"/>
            <a:headEnd/>
            <a:tailEnd/>
          </a:ln>
        </p:spPr>
      </p:pic>
      <p:pic>
        <p:nvPicPr>
          <p:cNvPr id="14" name="Picture 3">
            <a:extLst>
              <a:ext uri="{FF2B5EF4-FFF2-40B4-BE49-F238E27FC236}">
                <a16:creationId xmlns:a16="http://schemas.microsoft.com/office/drawing/2014/main" id="{D84DF241-70F2-447C-8A70-D5CCFFEFC5D2}"/>
              </a:ext>
            </a:extLst>
          </p:cNvPr>
          <p:cNvPicPr>
            <a:picLocks noChangeAspect="1" noChangeArrowheads="1"/>
          </p:cNvPicPr>
          <p:nvPr/>
        </p:nvPicPr>
        <p:blipFill>
          <a:blip r:embed="rId3" cstate="print"/>
          <a:srcRect/>
          <a:stretch>
            <a:fillRect/>
          </a:stretch>
        </p:blipFill>
        <p:spPr bwMode="auto">
          <a:xfrm>
            <a:off x="2988000" y="2376000"/>
            <a:ext cx="1600200" cy="1228725"/>
          </a:xfrm>
          <a:prstGeom prst="rect">
            <a:avLst/>
          </a:prstGeom>
          <a:noFill/>
          <a:ln w="9525">
            <a:noFill/>
            <a:miter lim="800000"/>
            <a:headEnd/>
            <a:tailEnd/>
          </a:ln>
        </p:spPr>
      </p:pic>
      <p:grpSp>
        <p:nvGrpSpPr>
          <p:cNvPr id="7" name="Gruppo 6">
            <a:extLst>
              <a:ext uri="{FF2B5EF4-FFF2-40B4-BE49-F238E27FC236}">
                <a16:creationId xmlns:a16="http://schemas.microsoft.com/office/drawing/2014/main" id="{CE664E7F-30C3-4A3C-B7D4-00FEFFDE9B4F}"/>
              </a:ext>
            </a:extLst>
          </p:cNvPr>
          <p:cNvGrpSpPr/>
          <p:nvPr/>
        </p:nvGrpSpPr>
        <p:grpSpPr>
          <a:xfrm>
            <a:off x="2988000" y="5401825"/>
            <a:ext cx="2753437" cy="1980000"/>
            <a:chOff x="2988000" y="2160000"/>
            <a:chExt cx="2753437" cy="1980000"/>
          </a:xfrm>
        </p:grpSpPr>
        <p:pic>
          <p:nvPicPr>
            <p:cNvPr id="9" name="Immagine 8">
              <a:extLst>
                <a:ext uri="{FF2B5EF4-FFF2-40B4-BE49-F238E27FC236}">
                  <a16:creationId xmlns:a16="http://schemas.microsoft.com/office/drawing/2014/main" id="{46002C8C-92AC-45A3-9D1C-835D03F99485}"/>
                </a:ext>
              </a:extLst>
            </p:cNvPr>
            <p:cNvPicPr>
              <a:picLocks noChangeAspect="1"/>
            </p:cNvPicPr>
            <p:nvPr/>
          </p:nvPicPr>
          <p:blipFill>
            <a:blip r:embed="rId4"/>
            <a:stretch>
              <a:fillRect/>
            </a:stretch>
          </p:blipFill>
          <p:spPr>
            <a:xfrm>
              <a:off x="2988000" y="2160000"/>
              <a:ext cx="2753437" cy="1980000"/>
            </a:xfrm>
            <a:prstGeom prst="rect">
              <a:avLst/>
            </a:prstGeom>
          </p:spPr>
        </p:pic>
        <p:sp>
          <p:nvSpPr>
            <p:cNvPr id="10" name="Rettangolo 9">
              <a:extLst>
                <a:ext uri="{FF2B5EF4-FFF2-40B4-BE49-F238E27FC236}">
                  <a16:creationId xmlns:a16="http://schemas.microsoft.com/office/drawing/2014/main" id="{13D0427B-3261-4A88-A485-01F1A16BEEA9}"/>
                </a:ext>
              </a:extLst>
            </p:cNvPr>
            <p:cNvSpPr/>
            <p:nvPr/>
          </p:nvSpPr>
          <p:spPr bwMode="auto">
            <a:xfrm>
              <a:off x="4216762" y="3622895"/>
              <a:ext cx="769620" cy="143510"/>
            </a:xfrm>
            <a:prstGeom prst="rect">
              <a:avLst/>
            </a:prstGeom>
            <a:noFill/>
            <a:ln w="12700"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gr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egnaposto contenuto 2">
            <a:extLst>
              <a:ext uri="{FF2B5EF4-FFF2-40B4-BE49-F238E27FC236}">
                <a16:creationId xmlns:a16="http://schemas.microsoft.com/office/drawing/2014/main" id="{10DDBAD7-1962-4E30-93F7-0AEB2E79CCBF}"/>
              </a:ext>
            </a:extLst>
          </p:cNvPr>
          <p:cNvSpPr txBox="1">
            <a:spLocks/>
          </p:cNvSpPr>
          <p:nvPr/>
        </p:nvSpPr>
        <p:spPr>
          <a:xfrm>
            <a:off x="2520000" y="1173163"/>
            <a:ext cx="4032250" cy="8005762"/>
          </a:xfrm>
          <a:prstGeom prst="rect">
            <a:avLst/>
          </a:prstGeom>
        </p:spPr>
        <p:txBody>
          <a:bodyPr/>
          <a:lstStyle>
            <a:lvl1pPr marL="342900" indent="-342900" algn="l" rtl="0" eaLnBrk="0" fontAlgn="base" hangingPunct="0">
              <a:spcBef>
                <a:spcPct val="20000"/>
              </a:spcBef>
              <a:spcAft>
                <a:spcPct val="0"/>
              </a:spcAft>
              <a:buChar char="•"/>
              <a:defRPr sz="900">
                <a:solidFill>
                  <a:schemeClr val="tx1"/>
                </a:solidFill>
                <a:latin typeface="Myriad Pro" pitchFamily="34" charset="0"/>
                <a:ea typeface="+mn-ea"/>
                <a:cs typeface="Calibri" pitchFamily="34" charset="0"/>
              </a:defRPr>
            </a:lvl1pPr>
            <a:lvl2pPr marL="742950" indent="-28575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2pPr>
            <a:lvl3pPr marL="11430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3pPr>
            <a:lvl4pPr marL="16002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4pPr>
            <a:lvl5pPr marL="20574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5pPr>
            <a:lvl6pPr marL="2514600" indent="-228600" algn="l" rtl="0" fontAlgn="base">
              <a:spcBef>
                <a:spcPct val="20000"/>
              </a:spcBef>
              <a:spcAft>
                <a:spcPct val="0"/>
              </a:spcAft>
              <a:buChar char="»"/>
              <a:defRPr sz="1400">
                <a:solidFill>
                  <a:schemeClr val="tx1"/>
                </a:solidFill>
                <a:latin typeface="+mn-lt"/>
              </a:defRPr>
            </a:lvl6pPr>
            <a:lvl7pPr marL="2971800" indent="-228600" algn="l" rtl="0" fontAlgn="base">
              <a:spcBef>
                <a:spcPct val="20000"/>
              </a:spcBef>
              <a:spcAft>
                <a:spcPct val="0"/>
              </a:spcAft>
              <a:buChar char="»"/>
              <a:defRPr sz="1400">
                <a:solidFill>
                  <a:schemeClr val="tx1"/>
                </a:solidFill>
                <a:latin typeface="+mn-lt"/>
              </a:defRPr>
            </a:lvl7pPr>
            <a:lvl8pPr marL="3429000" indent="-228600" algn="l" rtl="0" fontAlgn="base">
              <a:spcBef>
                <a:spcPct val="20000"/>
              </a:spcBef>
              <a:spcAft>
                <a:spcPct val="0"/>
              </a:spcAft>
              <a:buChar char="»"/>
              <a:defRPr sz="1400">
                <a:solidFill>
                  <a:schemeClr val="tx1"/>
                </a:solidFill>
                <a:latin typeface="+mn-lt"/>
              </a:defRPr>
            </a:lvl8pPr>
            <a:lvl9pPr marL="3886200" indent="-228600" algn="l" rtl="0" fontAlgn="base">
              <a:spcBef>
                <a:spcPct val="20000"/>
              </a:spcBef>
              <a:spcAft>
                <a:spcPct val="0"/>
              </a:spcAft>
              <a:buChar char="»"/>
              <a:defRPr sz="1400">
                <a:solidFill>
                  <a:schemeClr val="tx1"/>
                </a:solidFill>
                <a:latin typeface="+mn-lt"/>
              </a:defRPr>
            </a:lvl9pPr>
          </a:lstStyle>
          <a:p>
            <a:pPr marL="0" indent="0">
              <a:spcBef>
                <a:spcPts val="200"/>
              </a:spcBef>
              <a:buFontTx/>
              <a:buNone/>
            </a:pPr>
            <a:r>
              <a:rPr lang="en-GB" b="1" kern="0" dirty="0">
                <a:solidFill>
                  <a:srgbClr val="146BBA"/>
                </a:solidFill>
              </a:rPr>
              <a:t>8.3.3.2</a:t>
            </a:r>
            <a:r>
              <a:rPr lang="en-GB" b="1" kern="0" dirty="0"/>
              <a:t> ”energy” folder</a:t>
            </a:r>
          </a:p>
          <a:p>
            <a:pPr marL="0" indent="0">
              <a:spcBef>
                <a:spcPts val="200"/>
              </a:spcBef>
              <a:buFontTx/>
              <a:buNone/>
            </a:pPr>
            <a:r>
              <a:rPr lang="en-GB" b="0" kern="0" dirty="0"/>
              <a:t>It contains a series of “.csv” files with the recording of energy consumptions subdivided per “Devices”, “Groups” and “Loads”.</a:t>
            </a:r>
            <a:br>
              <a:rPr lang="en-GB" b="0" kern="0" dirty="0"/>
            </a:br>
            <a:r>
              <a:rPr lang="en-GB" b="0" kern="0" dirty="0"/>
              <a:t>Files name “</a:t>
            </a:r>
            <a:r>
              <a:rPr lang="en-GB" b="0" kern="0" dirty="0" err="1"/>
              <a:t>type_sampling</a:t>
            </a:r>
            <a:r>
              <a:rPr lang="en-GB" b="0" kern="0" dirty="0"/>
              <a:t> </a:t>
            </a:r>
            <a:r>
              <a:rPr lang="en-GB" b="0" kern="0" dirty="0" err="1"/>
              <a:t>period_file</a:t>
            </a:r>
            <a:r>
              <a:rPr lang="en-GB" b="0" kern="0" dirty="0"/>
              <a:t> version”</a:t>
            </a:r>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90000" indent="90488">
              <a:spcBef>
                <a:spcPts val="200"/>
              </a:spcBef>
              <a:buFont typeface="Calibri" pitchFamily="34" charset="0"/>
              <a:buChar char="‒"/>
            </a:pPr>
            <a:r>
              <a:rPr lang="en-GB" b="0" kern="0" dirty="0"/>
              <a:t>type: consumptions distributed per devices, groups or loads </a:t>
            </a:r>
          </a:p>
          <a:p>
            <a:pPr marL="90000" indent="90488">
              <a:spcBef>
                <a:spcPts val="200"/>
              </a:spcBef>
              <a:buFont typeface="Calibri" pitchFamily="34" charset="0"/>
              <a:buChar char="‒"/>
            </a:pPr>
            <a:r>
              <a:rPr lang="en-GB" b="0" kern="0" dirty="0"/>
              <a:t>sampling period: year-month of recording</a:t>
            </a:r>
          </a:p>
          <a:p>
            <a:pPr marL="90000" indent="90488">
              <a:spcBef>
                <a:spcPts val="200"/>
              </a:spcBef>
              <a:buFont typeface="Calibri" pitchFamily="34" charset="0"/>
              <a:buChar char="‒"/>
              <a:tabLst>
                <a:tab pos="177800" algn="l"/>
              </a:tabLst>
            </a:pPr>
            <a:r>
              <a:rPr lang="en-GB" b="0" kern="0" dirty="0"/>
              <a:t>file version: increases in case of changes in the system configuration 	(adding of a Load/Group/etc.)</a:t>
            </a:r>
          </a:p>
          <a:p>
            <a:pPr marL="92075" indent="90488">
              <a:spcBef>
                <a:spcPts val="200"/>
              </a:spcBef>
              <a:buFont typeface="Calibri" pitchFamily="34" charset="0"/>
              <a:buChar char="‒"/>
            </a:pPr>
            <a:endParaRPr lang="en-GB" b="0" kern="0" dirty="0"/>
          </a:p>
          <a:p>
            <a:pPr marL="0" indent="0">
              <a:spcBef>
                <a:spcPts val="200"/>
              </a:spcBef>
              <a:buFontTx/>
              <a:buNone/>
            </a:pPr>
            <a:r>
              <a:rPr lang="en-GB" kern="0" dirty="0">
                <a:solidFill>
                  <a:srgbClr val="146BBA"/>
                </a:solidFill>
              </a:rPr>
              <a:t>8.3.3.3</a:t>
            </a:r>
            <a:r>
              <a:rPr lang="en-GB" b="1" kern="0" dirty="0"/>
              <a:t> ”</a:t>
            </a:r>
            <a:r>
              <a:rPr lang="en-GB" b="1" kern="0" dirty="0" err="1"/>
              <a:t>eqcheck</a:t>
            </a:r>
            <a:r>
              <a:rPr lang="en-GB" b="1" kern="0" dirty="0"/>
              <a:t>” folder</a:t>
            </a:r>
          </a:p>
          <a:p>
            <a:pPr marL="0" indent="0">
              <a:spcBef>
                <a:spcPts val="200"/>
              </a:spcBef>
              <a:buFontTx/>
              <a:buNone/>
            </a:pPr>
            <a:r>
              <a:rPr lang="en-GB" b="0" kern="0" dirty="0"/>
              <a:t>It contains a file named</a:t>
            </a:r>
          </a:p>
          <a:p>
            <a:pPr marL="0" indent="0">
              <a:spcBef>
                <a:spcPts val="200"/>
              </a:spcBef>
              <a:buFontTx/>
              <a:buNone/>
            </a:pPr>
            <a:r>
              <a:rPr lang="en-GB" b="0" kern="0" dirty="0"/>
              <a:t>“</a:t>
            </a:r>
            <a:r>
              <a:rPr lang="en-GB" b="0" kern="0" dirty="0" err="1"/>
              <a:t>eqcheck_sampling</a:t>
            </a:r>
            <a:r>
              <a:rPr lang="en-GB" b="0" kern="0" dirty="0"/>
              <a:t> </a:t>
            </a:r>
            <a:r>
              <a:rPr lang="en-GB" b="0" kern="0" dirty="0" err="1"/>
              <a:t>period_file</a:t>
            </a:r>
            <a:r>
              <a:rPr lang="en-GB" b="0" kern="0" dirty="0"/>
              <a:t> version”</a:t>
            </a:r>
          </a:p>
          <a:p>
            <a:pPr marL="0" indent="0">
              <a:spcBef>
                <a:spcPts val="200"/>
              </a:spcBef>
              <a:buFontTx/>
              <a:buNone/>
            </a:pPr>
            <a:endParaRPr lang="en-GB" b="0" kern="0" dirty="0"/>
          </a:p>
          <a:p>
            <a:pPr marL="0" indent="0">
              <a:spcBef>
                <a:spcPts val="200"/>
              </a:spcBef>
              <a:buFontTx/>
              <a:buNone/>
            </a:pPr>
            <a:endParaRPr lang="en-GB" b="0" kern="0" dirty="0"/>
          </a:p>
          <a:p>
            <a:pPr marL="92075" indent="90488">
              <a:spcBef>
                <a:spcPts val="200"/>
              </a:spcBef>
              <a:buFont typeface="Calibri" pitchFamily="34" charset="0"/>
              <a:buChar char="‒"/>
            </a:pPr>
            <a:r>
              <a:rPr lang="en-GB" b="0" kern="0" dirty="0"/>
              <a:t>sampling period: year of recording</a:t>
            </a:r>
          </a:p>
          <a:p>
            <a:pPr marL="92075" indent="90488">
              <a:spcBef>
                <a:spcPts val="200"/>
              </a:spcBef>
              <a:buFont typeface="Calibri" pitchFamily="34" charset="0"/>
              <a:buChar char="‒"/>
              <a:tabLst>
                <a:tab pos="177800" algn="l"/>
              </a:tabLst>
            </a:pPr>
            <a:r>
              <a:rPr lang="en-GB" b="0" kern="0" dirty="0"/>
              <a:t>file version: increases in case of changes in the system configuration</a:t>
            </a:r>
            <a:br>
              <a:rPr lang="en-GB" b="0" kern="0" dirty="0"/>
            </a:br>
            <a:r>
              <a:rPr lang="en-GB" b="0" kern="0" dirty="0"/>
              <a:t>	(changing of EQ device)</a:t>
            </a:r>
          </a:p>
          <a:p>
            <a:pPr marL="92075" indent="90488">
              <a:spcBef>
                <a:spcPts val="200"/>
              </a:spcBef>
              <a:buFontTx/>
              <a:buNone/>
              <a:tabLst>
                <a:tab pos="177800" algn="l"/>
              </a:tabLst>
            </a:pPr>
            <a:endParaRPr lang="en-GB" b="0" kern="0" dirty="0"/>
          </a:p>
          <a:p>
            <a:pPr marL="0" indent="0">
              <a:spcBef>
                <a:spcPts val="200"/>
              </a:spcBef>
              <a:buFontTx/>
              <a:buNone/>
            </a:pPr>
            <a:r>
              <a:rPr lang="en-GB" kern="0" dirty="0">
                <a:solidFill>
                  <a:srgbClr val="146BBA"/>
                </a:solidFill>
              </a:rPr>
              <a:t>8.3.3.4</a:t>
            </a:r>
            <a:r>
              <a:rPr lang="en-GB" b="1" kern="0" dirty="0">
                <a:solidFill>
                  <a:srgbClr val="F56600"/>
                </a:solidFill>
              </a:rPr>
              <a:t> </a:t>
            </a:r>
            <a:r>
              <a:rPr lang="en-GB" b="1" kern="0" dirty="0"/>
              <a:t>”gas” folder</a:t>
            </a:r>
          </a:p>
          <a:p>
            <a:pPr marL="0" indent="0">
              <a:spcBef>
                <a:spcPts val="200"/>
              </a:spcBef>
              <a:buFontTx/>
              <a:buNone/>
            </a:pPr>
            <a:r>
              <a:rPr lang="en-GB" b="0" kern="0" dirty="0"/>
              <a:t>It contains a series of “.csv” files with the recording of gas consumptions subdivided per “Devices” and “Groups”</a:t>
            </a:r>
            <a:br>
              <a:rPr lang="en-GB" b="0" kern="0" dirty="0"/>
            </a:br>
            <a:r>
              <a:rPr lang="en-GB" b="0" kern="0" dirty="0"/>
              <a:t>Files name “</a:t>
            </a:r>
            <a:r>
              <a:rPr lang="en-GB" b="0" kern="0" dirty="0" err="1"/>
              <a:t>type_sampling</a:t>
            </a:r>
            <a:r>
              <a:rPr lang="en-GB" b="0" kern="0" dirty="0"/>
              <a:t> </a:t>
            </a:r>
            <a:r>
              <a:rPr lang="en-GB" b="0" kern="0" dirty="0" err="1"/>
              <a:t>period_file</a:t>
            </a:r>
            <a:r>
              <a:rPr lang="en-GB" b="0" kern="0" dirty="0"/>
              <a:t> version”</a:t>
            </a:r>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90000" indent="90488">
              <a:spcBef>
                <a:spcPts val="200"/>
              </a:spcBef>
              <a:buFont typeface="Calibri" pitchFamily="34" charset="0"/>
              <a:buChar char="‒"/>
            </a:pPr>
            <a:r>
              <a:rPr lang="en-GB" b="0" kern="0" dirty="0"/>
              <a:t>type: consumptions distributed per devices or groups </a:t>
            </a:r>
          </a:p>
          <a:p>
            <a:pPr marL="90000" indent="90488">
              <a:spcBef>
                <a:spcPts val="200"/>
              </a:spcBef>
              <a:buFont typeface="Calibri" pitchFamily="34" charset="0"/>
              <a:buChar char="‒"/>
            </a:pPr>
            <a:r>
              <a:rPr lang="en-GB" b="0" kern="0" dirty="0"/>
              <a:t>sampling period: year-month of recording</a:t>
            </a:r>
          </a:p>
          <a:p>
            <a:pPr marL="90000" indent="90488">
              <a:spcBef>
                <a:spcPts val="200"/>
              </a:spcBef>
              <a:buFont typeface="Calibri" pitchFamily="34" charset="0"/>
              <a:buChar char="‒"/>
            </a:pPr>
            <a:r>
              <a:rPr lang="en-US" b="0" kern="0" dirty="0"/>
              <a:t>version: increases in case of changes in the system configuration (adding of a Group/etc.)</a:t>
            </a:r>
          </a:p>
          <a:p>
            <a:pPr marL="92075" indent="90488">
              <a:spcBef>
                <a:spcPts val="200"/>
              </a:spcBef>
              <a:buFont typeface="Calibri" pitchFamily="34" charset="0"/>
              <a:buChar char="‒"/>
            </a:pPr>
            <a:endParaRPr lang="en-US" b="0" kern="0" dirty="0"/>
          </a:p>
          <a:p>
            <a:pPr marL="0" indent="0">
              <a:spcBef>
                <a:spcPts val="200"/>
              </a:spcBef>
              <a:buFontTx/>
              <a:buNone/>
            </a:pPr>
            <a:r>
              <a:rPr lang="en-GB" kern="0" dirty="0">
                <a:solidFill>
                  <a:srgbClr val="146BBA"/>
                </a:solidFill>
              </a:rPr>
              <a:t>8.3.3.5</a:t>
            </a:r>
            <a:r>
              <a:rPr lang="en-GB" b="1" kern="0" dirty="0">
                <a:solidFill>
                  <a:srgbClr val="F56600"/>
                </a:solidFill>
              </a:rPr>
              <a:t> </a:t>
            </a:r>
            <a:r>
              <a:rPr lang="en-GB" b="1" kern="0" dirty="0"/>
              <a:t>”overall total” folder</a:t>
            </a:r>
          </a:p>
          <a:p>
            <a:pPr marL="0" indent="0">
              <a:spcBef>
                <a:spcPts val="200"/>
              </a:spcBef>
              <a:buFontTx/>
              <a:buNone/>
            </a:pPr>
            <a:r>
              <a:rPr lang="en-GB" b="0" kern="0" dirty="0"/>
              <a:t>It contains a series of “.csv” files with the recording of </a:t>
            </a:r>
            <a:r>
              <a:rPr lang="en-US" b="0" kern="0" dirty="0"/>
              <a:t>total consumptions of energy, gas and water</a:t>
            </a:r>
            <a:endParaRPr lang="en-GB" b="0" kern="0" dirty="0"/>
          </a:p>
          <a:p>
            <a:pPr marL="0" indent="0">
              <a:spcBef>
                <a:spcPts val="200"/>
              </a:spcBef>
              <a:buFontTx/>
              <a:buNone/>
            </a:pPr>
            <a:r>
              <a:rPr lang="en-GB" b="0" kern="0" dirty="0"/>
              <a:t>Files name “</a:t>
            </a:r>
            <a:r>
              <a:rPr lang="en-GB" b="0" kern="0" dirty="0" err="1"/>
              <a:t>type_sampling</a:t>
            </a:r>
            <a:r>
              <a:rPr lang="en-GB" b="0" kern="0" dirty="0"/>
              <a:t> period”</a:t>
            </a:r>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92075" indent="90488">
              <a:spcBef>
                <a:spcPts val="200"/>
              </a:spcBef>
              <a:buFont typeface="Calibri" pitchFamily="34" charset="0"/>
              <a:buChar char="‒"/>
            </a:pPr>
            <a:r>
              <a:rPr lang="en-GB" b="0" kern="0" dirty="0"/>
              <a:t>type: consumptions distributed per cost (currency set) or per values (kWh of energy, m</a:t>
            </a:r>
            <a:r>
              <a:rPr lang="en-GB" b="0" kern="0" baseline="30000" dirty="0"/>
              <a:t>3</a:t>
            </a:r>
            <a:r>
              <a:rPr lang="en-GB" b="0" kern="0" dirty="0"/>
              <a:t> of gas and m</a:t>
            </a:r>
            <a:r>
              <a:rPr lang="en-GB" b="0" kern="0" baseline="30000" dirty="0"/>
              <a:t>3</a:t>
            </a:r>
            <a:r>
              <a:rPr lang="en-GB" b="0" kern="0" dirty="0"/>
              <a:t> of water)</a:t>
            </a:r>
          </a:p>
          <a:p>
            <a:pPr marL="90000" indent="90488">
              <a:spcBef>
                <a:spcPts val="200"/>
              </a:spcBef>
              <a:buFont typeface="Calibri" pitchFamily="34" charset="0"/>
              <a:buChar char="‒"/>
            </a:pPr>
            <a:r>
              <a:rPr lang="en-GB" b="0" kern="0" dirty="0"/>
              <a:t>sampling period: year-month of recording</a:t>
            </a:r>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p:txBody>
      </p:sp>
      <p:pic>
        <p:nvPicPr>
          <p:cNvPr id="12" name="Picture 2">
            <a:extLst>
              <a:ext uri="{FF2B5EF4-FFF2-40B4-BE49-F238E27FC236}">
                <a16:creationId xmlns:a16="http://schemas.microsoft.com/office/drawing/2014/main" id="{EF8F0A06-7525-4694-9EAA-31372692CC2B}"/>
              </a:ext>
            </a:extLst>
          </p:cNvPr>
          <p:cNvPicPr>
            <a:picLocks noChangeAspect="1" noChangeArrowheads="1"/>
          </p:cNvPicPr>
          <p:nvPr/>
        </p:nvPicPr>
        <p:blipFill>
          <a:blip r:embed="rId2" cstate="print"/>
          <a:srcRect/>
          <a:stretch>
            <a:fillRect/>
          </a:stretch>
        </p:blipFill>
        <p:spPr bwMode="auto">
          <a:xfrm>
            <a:off x="2988000" y="1882140"/>
            <a:ext cx="1381125" cy="228600"/>
          </a:xfrm>
          <a:prstGeom prst="rect">
            <a:avLst/>
          </a:prstGeom>
          <a:noFill/>
          <a:ln w="9525">
            <a:noFill/>
            <a:miter lim="800000"/>
            <a:headEnd/>
            <a:tailEnd/>
          </a:ln>
        </p:spPr>
      </p:pic>
      <p:pic>
        <p:nvPicPr>
          <p:cNvPr id="13" name="Picture 3">
            <a:extLst>
              <a:ext uri="{FF2B5EF4-FFF2-40B4-BE49-F238E27FC236}">
                <a16:creationId xmlns:a16="http://schemas.microsoft.com/office/drawing/2014/main" id="{A3F56012-B847-4AAC-925E-4D76A62E3FC4}"/>
              </a:ext>
            </a:extLst>
          </p:cNvPr>
          <p:cNvPicPr>
            <a:picLocks noChangeAspect="1" noChangeArrowheads="1"/>
          </p:cNvPicPr>
          <p:nvPr/>
        </p:nvPicPr>
        <p:blipFill>
          <a:blip r:embed="rId3" cstate="print"/>
          <a:srcRect/>
          <a:stretch>
            <a:fillRect/>
          </a:stretch>
        </p:blipFill>
        <p:spPr bwMode="auto">
          <a:xfrm>
            <a:off x="2988000" y="2125980"/>
            <a:ext cx="1381125" cy="228600"/>
          </a:xfrm>
          <a:prstGeom prst="rect">
            <a:avLst/>
          </a:prstGeom>
          <a:noFill/>
          <a:ln w="9525">
            <a:noFill/>
            <a:miter lim="800000"/>
            <a:headEnd/>
            <a:tailEnd/>
          </a:ln>
        </p:spPr>
      </p:pic>
      <p:pic>
        <p:nvPicPr>
          <p:cNvPr id="14" name="Picture 4">
            <a:extLst>
              <a:ext uri="{FF2B5EF4-FFF2-40B4-BE49-F238E27FC236}">
                <a16:creationId xmlns:a16="http://schemas.microsoft.com/office/drawing/2014/main" id="{CF0F8CDF-3AFA-4E76-84E2-7631D0B1A9B5}"/>
              </a:ext>
            </a:extLst>
          </p:cNvPr>
          <p:cNvPicPr>
            <a:picLocks noChangeAspect="1" noChangeArrowheads="1"/>
          </p:cNvPicPr>
          <p:nvPr/>
        </p:nvPicPr>
        <p:blipFill>
          <a:blip r:embed="rId4" cstate="print"/>
          <a:srcRect/>
          <a:stretch>
            <a:fillRect/>
          </a:stretch>
        </p:blipFill>
        <p:spPr bwMode="auto">
          <a:xfrm>
            <a:off x="2988000" y="2369820"/>
            <a:ext cx="1381125" cy="228600"/>
          </a:xfrm>
          <a:prstGeom prst="rect">
            <a:avLst/>
          </a:prstGeom>
          <a:noFill/>
          <a:ln w="9525">
            <a:noFill/>
            <a:miter lim="800000"/>
            <a:headEnd/>
            <a:tailEnd/>
          </a:ln>
        </p:spPr>
      </p:pic>
      <p:pic>
        <p:nvPicPr>
          <p:cNvPr id="16" name="Picture 2">
            <a:extLst>
              <a:ext uri="{FF2B5EF4-FFF2-40B4-BE49-F238E27FC236}">
                <a16:creationId xmlns:a16="http://schemas.microsoft.com/office/drawing/2014/main" id="{6320FDA5-6C2E-452C-9D07-6BB746B8C9D9}"/>
              </a:ext>
            </a:extLst>
          </p:cNvPr>
          <p:cNvPicPr>
            <a:picLocks noChangeAspect="1" noChangeArrowheads="1"/>
          </p:cNvPicPr>
          <p:nvPr/>
        </p:nvPicPr>
        <p:blipFill>
          <a:blip r:embed="rId5" cstate="print"/>
          <a:srcRect/>
          <a:stretch>
            <a:fillRect/>
          </a:stretch>
        </p:blipFill>
        <p:spPr bwMode="auto">
          <a:xfrm>
            <a:off x="2988000" y="3960000"/>
            <a:ext cx="1285875" cy="209550"/>
          </a:xfrm>
          <a:prstGeom prst="rect">
            <a:avLst/>
          </a:prstGeom>
          <a:noFill/>
          <a:ln w="9525">
            <a:noFill/>
            <a:miter lim="800000"/>
            <a:headEnd/>
            <a:tailEnd/>
          </a:ln>
        </p:spPr>
      </p:pic>
      <p:pic>
        <p:nvPicPr>
          <p:cNvPr id="17" name="Picture 2">
            <a:extLst>
              <a:ext uri="{FF2B5EF4-FFF2-40B4-BE49-F238E27FC236}">
                <a16:creationId xmlns:a16="http://schemas.microsoft.com/office/drawing/2014/main" id="{3C98BF56-AE2B-40FC-AA56-A290EE23C279}"/>
              </a:ext>
            </a:extLst>
          </p:cNvPr>
          <p:cNvPicPr>
            <a:picLocks noChangeAspect="1" noChangeArrowheads="1"/>
          </p:cNvPicPr>
          <p:nvPr/>
        </p:nvPicPr>
        <p:blipFill>
          <a:blip r:embed="rId6" cstate="print"/>
          <a:srcRect l="2607"/>
          <a:stretch>
            <a:fillRect/>
          </a:stretch>
        </p:blipFill>
        <p:spPr bwMode="auto">
          <a:xfrm>
            <a:off x="2988000" y="5459400"/>
            <a:ext cx="1345125" cy="228600"/>
          </a:xfrm>
          <a:prstGeom prst="rect">
            <a:avLst/>
          </a:prstGeom>
          <a:noFill/>
          <a:ln w="9525">
            <a:noFill/>
            <a:miter lim="800000"/>
            <a:headEnd/>
            <a:tailEnd/>
          </a:ln>
        </p:spPr>
      </p:pic>
      <p:pic>
        <p:nvPicPr>
          <p:cNvPr id="21" name="Picture 3">
            <a:extLst>
              <a:ext uri="{FF2B5EF4-FFF2-40B4-BE49-F238E27FC236}">
                <a16:creationId xmlns:a16="http://schemas.microsoft.com/office/drawing/2014/main" id="{CCC6054B-D635-43BC-BD64-295FB049BF77}"/>
              </a:ext>
            </a:extLst>
          </p:cNvPr>
          <p:cNvPicPr>
            <a:picLocks noChangeAspect="1" noChangeArrowheads="1"/>
          </p:cNvPicPr>
          <p:nvPr/>
        </p:nvPicPr>
        <p:blipFill>
          <a:blip r:embed="rId7" cstate="print"/>
          <a:srcRect/>
          <a:stretch>
            <a:fillRect/>
          </a:stretch>
        </p:blipFill>
        <p:spPr bwMode="auto">
          <a:xfrm>
            <a:off x="2988000" y="5694452"/>
            <a:ext cx="1238250" cy="228600"/>
          </a:xfrm>
          <a:prstGeom prst="rect">
            <a:avLst/>
          </a:prstGeom>
          <a:noFill/>
          <a:ln w="9525">
            <a:noFill/>
            <a:miter lim="800000"/>
            <a:headEnd/>
            <a:tailEnd/>
          </a:ln>
        </p:spPr>
      </p:pic>
      <p:pic>
        <p:nvPicPr>
          <p:cNvPr id="22" name="Picture 2">
            <a:extLst>
              <a:ext uri="{FF2B5EF4-FFF2-40B4-BE49-F238E27FC236}">
                <a16:creationId xmlns:a16="http://schemas.microsoft.com/office/drawing/2014/main" id="{4D53E9BA-6854-465D-B08F-8B727F5175A5}"/>
              </a:ext>
            </a:extLst>
          </p:cNvPr>
          <p:cNvPicPr>
            <a:picLocks noChangeAspect="1" noChangeArrowheads="1"/>
          </p:cNvPicPr>
          <p:nvPr/>
        </p:nvPicPr>
        <p:blipFill>
          <a:blip r:embed="rId8" cstate="print"/>
          <a:srcRect/>
          <a:stretch>
            <a:fillRect/>
          </a:stretch>
        </p:blipFill>
        <p:spPr bwMode="auto">
          <a:xfrm>
            <a:off x="2988000" y="7362000"/>
            <a:ext cx="1762125" cy="228600"/>
          </a:xfrm>
          <a:prstGeom prst="rect">
            <a:avLst/>
          </a:prstGeom>
          <a:noFill/>
          <a:ln w="9525">
            <a:noFill/>
            <a:miter lim="800000"/>
            <a:headEnd/>
            <a:tailEnd/>
          </a:ln>
        </p:spPr>
      </p:pic>
      <p:pic>
        <p:nvPicPr>
          <p:cNvPr id="23" name="Picture 3">
            <a:extLst>
              <a:ext uri="{FF2B5EF4-FFF2-40B4-BE49-F238E27FC236}">
                <a16:creationId xmlns:a16="http://schemas.microsoft.com/office/drawing/2014/main" id="{87475A73-F5B6-4139-8E4F-DE4E340A3C09}"/>
              </a:ext>
            </a:extLst>
          </p:cNvPr>
          <p:cNvPicPr>
            <a:picLocks noChangeAspect="1" noChangeArrowheads="1"/>
          </p:cNvPicPr>
          <p:nvPr/>
        </p:nvPicPr>
        <p:blipFill>
          <a:blip r:embed="rId9" cstate="print"/>
          <a:srcRect/>
          <a:stretch>
            <a:fillRect/>
          </a:stretch>
        </p:blipFill>
        <p:spPr bwMode="auto">
          <a:xfrm>
            <a:off x="2988000" y="7596000"/>
            <a:ext cx="1809750" cy="228600"/>
          </a:xfrm>
          <a:prstGeom prst="rect">
            <a:avLst/>
          </a:prstGeom>
          <a:noFill/>
          <a:ln w="9525">
            <a:noFill/>
            <a:miter lim="800000"/>
            <a:headEnd/>
            <a:tailEnd/>
          </a:ln>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egnaposto contenuto 2">
            <a:extLst>
              <a:ext uri="{FF2B5EF4-FFF2-40B4-BE49-F238E27FC236}">
                <a16:creationId xmlns:a16="http://schemas.microsoft.com/office/drawing/2014/main" id="{38543966-1E0F-4653-859A-E0A43ABC3BAE}"/>
              </a:ext>
            </a:extLst>
          </p:cNvPr>
          <p:cNvSpPr txBox="1">
            <a:spLocks/>
          </p:cNvSpPr>
          <p:nvPr/>
        </p:nvSpPr>
        <p:spPr>
          <a:xfrm>
            <a:off x="2520000" y="1173163"/>
            <a:ext cx="4032250" cy="8005762"/>
          </a:xfrm>
          <a:prstGeom prst="rect">
            <a:avLst/>
          </a:prstGeom>
        </p:spPr>
        <p:txBody>
          <a:bodyPr/>
          <a:lstStyle>
            <a:lvl1pPr marL="342900" indent="-342900" algn="l" rtl="0" eaLnBrk="0" fontAlgn="base" hangingPunct="0">
              <a:spcBef>
                <a:spcPct val="20000"/>
              </a:spcBef>
              <a:spcAft>
                <a:spcPct val="0"/>
              </a:spcAft>
              <a:buChar char="•"/>
              <a:defRPr sz="900">
                <a:solidFill>
                  <a:schemeClr val="tx1"/>
                </a:solidFill>
                <a:latin typeface="Myriad Pro" pitchFamily="34" charset="0"/>
                <a:ea typeface="+mn-ea"/>
                <a:cs typeface="Calibri" pitchFamily="34" charset="0"/>
              </a:defRPr>
            </a:lvl1pPr>
            <a:lvl2pPr marL="742950" indent="-28575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2pPr>
            <a:lvl3pPr marL="11430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3pPr>
            <a:lvl4pPr marL="16002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4pPr>
            <a:lvl5pPr marL="20574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5pPr>
            <a:lvl6pPr marL="2514600" indent="-228600" algn="l" rtl="0" fontAlgn="base">
              <a:spcBef>
                <a:spcPct val="20000"/>
              </a:spcBef>
              <a:spcAft>
                <a:spcPct val="0"/>
              </a:spcAft>
              <a:buChar char="»"/>
              <a:defRPr sz="1400">
                <a:solidFill>
                  <a:schemeClr val="tx1"/>
                </a:solidFill>
                <a:latin typeface="+mn-lt"/>
              </a:defRPr>
            </a:lvl6pPr>
            <a:lvl7pPr marL="2971800" indent="-228600" algn="l" rtl="0" fontAlgn="base">
              <a:spcBef>
                <a:spcPct val="20000"/>
              </a:spcBef>
              <a:spcAft>
                <a:spcPct val="0"/>
              </a:spcAft>
              <a:buChar char="»"/>
              <a:defRPr sz="1400">
                <a:solidFill>
                  <a:schemeClr val="tx1"/>
                </a:solidFill>
                <a:latin typeface="+mn-lt"/>
              </a:defRPr>
            </a:lvl7pPr>
            <a:lvl8pPr marL="3429000" indent="-228600" algn="l" rtl="0" fontAlgn="base">
              <a:spcBef>
                <a:spcPct val="20000"/>
              </a:spcBef>
              <a:spcAft>
                <a:spcPct val="0"/>
              </a:spcAft>
              <a:buChar char="»"/>
              <a:defRPr sz="1400">
                <a:solidFill>
                  <a:schemeClr val="tx1"/>
                </a:solidFill>
                <a:latin typeface="+mn-lt"/>
              </a:defRPr>
            </a:lvl8pPr>
            <a:lvl9pPr marL="3886200" indent="-228600" algn="l" rtl="0" fontAlgn="base">
              <a:spcBef>
                <a:spcPct val="20000"/>
              </a:spcBef>
              <a:spcAft>
                <a:spcPct val="0"/>
              </a:spcAft>
              <a:buChar char="»"/>
              <a:defRPr sz="1400">
                <a:solidFill>
                  <a:schemeClr val="tx1"/>
                </a:solidFill>
                <a:latin typeface="+mn-lt"/>
              </a:defRPr>
            </a:lvl9pPr>
          </a:lstStyle>
          <a:p>
            <a:pPr marL="0" indent="0">
              <a:spcBef>
                <a:spcPts val="200"/>
              </a:spcBef>
              <a:buFontTx/>
              <a:buNone/>
            </a:pPr>
            <a:r>
              <a:rPr lang="en-GB" b="1" kern="0" dirty="0">
                <a:solidFill>
                  <a:srgbClr val="146BBA"/>
                </a:solidFill>
              </a:rPr>
              <a:t>8.3.3.6</a:t>
            </a:r>
            <a:r>
              <a:rPr lang="en-GB" b="1" kern="0" dirty="0">
                <a:solidFill>
                  <a:srgbClr val="F56600"/>
                </a:solidFill>
              </a:rPr>
              <a:t> </a:t>
            </a:r>
            <a:r>
              <a:rPr lang="en-GB" b="1" kern="0" dirty="0"/>
              <a:t>”settings” folder</a:t>
            </a:r>
          </a:p>
          <a:p>
            <a:pPr marL="0" indent="0">
              <a:spcBef>
                <a:spcPts val="200"/>
              </a:spcBef>
              <a:buFontTx/>
              <a:buNone/>
            </a:pPr>
            <a:r>
              <a:rPr lang="en-GB" b="0" kern="0" dirty="0"/>
              <a:t>It contains two files which show the system structure detailed per Gateways IP, Modbus addresses, groups, loads, etc.</a:t>
            </a:r>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US" b="1" kern="0" dirty="0"/>
          </a:p>
          <a:p>
            <a:pPr marL="0" indent="0">
              <a:spcBef>
                <a:spcPts val="200"/>
              </a:spcBef>
              <a:buFontTx/>
              <a:buNone/>
            </a:pPr>
            <a:r>
              <a:rPr lang="en-GB" b="1" kern="0" dirty="0">
                <a:solidFill>
                  <a:srgbClr val="146BBA"/>
                </a:solidFill>
              </a:rPr>
              <a:t>8.3.3.7</a:t>
            </a:r>
            <a:r>
              <a:rPr lang="en-GB" b="1" kern="0" dirty="0">
                <a:solidFill>
                  <a:srgbClr val="F56600"/>
                </a:solidFill>
              </a:rPr>
              <a:t> </a:t>
            </a:r>
            <a:r>
              <a:rPr lang="en-GB" b="1" kern="0" dirty="0"/>
              <a:t>”water” folder</a:t>
            </a:r>
            <a:endParaRPr lang="en-US" b="1" kern="0" dirty="0"/>
          </a:p>
          <a:p>
            <a:pPr marL="0" indent="0">
              <a:spcBef>
                <a:spcPts val="200"/>
              </a:spcBef>
              <a:buFontTx/>
              <a:buNone/>
            </a:pPr>
            <a:r>
              <a:rPr lang="en-US" b="0" kern="0" dirty="0"/>
              <a:t>It contains a series of “.csv” files with the recording of consumptions subdivided per “Devices” and “Groups”</a:t>
            </a:r>
            <a:br>
              <a:rPr lang="en-US" b="0" kern="0" dirty="0"/>
            </a:br>
            <a:r>
              <a:rPr lang="en-US" b="0" kern="0" dirty="0"/>
              <a:t>Files name “</a:t>
            </a:r>
            <a:r>
              <a:rPr lang="en-US" b="0" kern="0" dirty="0" err="1"/>
              <a:t>type_sampling</a:t>
            </a:r>
            <a:r>
              <a:rPr lang="en-US" b="0" kern="0" dirty="0"/>
              <a:t> </a:t>
            </a:r>
            <a:r>
              <a:rPr lang="en-US" b="0" kern="0" dirty="0" err="1"/>
              <a:t>period_file</a:t>
            </a:r>
            <a:r>
              <a:rPr lang="en-US" b="0" kern="0" dirty="0"/>
              <a:t> version”</a:t>
            </a:r>
          </a:p>
          <a:p>
            <a:pPr marL="457200" indent="-457200">
              <a:spcBef>
                <a:spcPts val="200"/>
              </a:spcBef>
              <a:buFontTx/>
              <a:buNone/>
            </a:pPr>
            <a:endParaRPr lang="en-US" b="0" kern="0" dirty="0"/>
          </a:p>
          <a:p>
            <a:pPr marL="457200" indent="-457200">
              <a:spcBef>
                <a:spcPts val="200"/>
              </a:spcBef>
              <a:buFontTx/>
              <a:buNone/>
            </a:pPr>
            <a:endParaRPr lang="en-US" b="0" kern="0" dirty="0"/>
          </a:p>
          <a:p>
            <a:pPr marL="457200" indent="-457200">
              <a:spcBef>
                <a:spcPts val="200"/>
              </a:spcBef>
              <a:buFontTx/>
              <a:buNone/>
            </a:pPr>
            <a:endParaRPr lang="en-US" b="0" kern="0" dirty="0"/>
          </a:p>
          <a:p>
            <a:pPr marL="90000" indent="90000">
              <a:spcBef>
                <a:spcPts val="200"/>
              </a:spcBef>
              <a:buFont typeface="Calibri" pitchFamily="34" charset="0"/>
              <a:buChar char="‒"/>
            </a:pPr>
            <a:r>
              <a:rPr lang="en-US" b="0" kern="0" dirty="0"/>
              <a:t>type: consumptions distributed per devices or groups</a:t>
            </a:r>
          </a:p>
          <a:p>
            <a:pPr marL="90000" indent="90000">
              <a:spcBef>
                <a:spcPts val="200"/>
              </a:spcBef>
              <a:buFont typeface="Calibri" pitchFamily="34" charset="0"/>
              <a:buChar char="‒"/>
            </a:pPr>
            <a:r>
              <a:rPr lang="en-US" b="0" kern="0" dirty="0"/>
              <a:t>sampling period: year-month of recording</a:t>
            </a:r>
          </a:p>
          <a:p>
            <a:pPr marL="90000" indent="90000">
              <a:spcBef>
                <a:spcPts val="200"/>
              </a:spcBef>
              <a:buFont typeface="Calibri" pitchFamily="34" charset="0"/>
              <a:buChar char="‒"/>
            </a:pPr>
            <a:r>
              <a:rPr lang="en-US" b="0" kern="0" dirty="0"/>
              <a:t>version: increases in case of changes in the system configuration (adding of a Group / </a:t>
            </a:r>
            <a:r>
              <a:rPr lang="en-US" b="0" kern="0" dirty="0" err="1"/>
              <a:t>etc</a:t>
            </a:r>
            <a:r>
              <a:rPr lang="en-US" b="0" kern="0" dirty="0"/>
              <a:t>)</a:t>
            </a:r>
            <a:endParaRPr lang="en-GB" b="0" kern="0" dirty="0"/>
          </a:p>
        </p:txBody>
      </p:sp>
      <p:pic>
        <p:nvPicPr>
          <p:cNvPr id="10" name="Picture 2">
            <a:extLst>
              <a:ext uri="{FF2B5EF4-FFF2-40B4-BE49-F238E27FC236}">
                <a16:creationId xmlns:a16="http://schemas.microsoft.com/office/drawing/2014/main" id="{47FA3FF5-EFBA-4BE8-A559-AA47F0D8E046}"/>
              </a:ext>
            </a:extLst>
          </p:cNvPr>
          <p:cNvPicPr>
            <a:picLocks noChangeAspect="1" noChangeArrowheads="1"/>
          </p:cNvPicPr>
          <p:nvPr/>
        </p:nvPicPr>
        <p:blipFill>
          <a:blip r:embed="rId2" cstate="print"/>
          <a:srcRect/>
          <a:stretch>
            <a:fillRect/>
          </a:stretch>
        </p:blipFill>
        <p:spPr bwMode="auto">
          <a:xfrm>
            <a:off x="2988000" y="1675765"/>
            <a:ext cx="1238250" cy="209550"/>
          </a:xfrm>
          <a:prstGeom prst="rect">
            <a:avLst/>
          </a:prstGeom>
          <a:noFill/>
          <a:ln w="9525">
            <a:noFill/>
            <a:miter lim="800000"/>
            <a:headEnd/>
            <a:tailEnd/>
          </a:ln>
        </p:spPr>
      </p:pic>
      <p:pic>
        <p:nvPicPr>
          <p:cNvPr id="11" name="Picture 3">
            <a:extLst>
              <a:ext uri="{FF2B5EF4-FFF2-40B4-BE49-F238E27FC236}">
                <a16:creationId xmlns:a16="http://schemas.microsoft.com/office/drawing/2014/main" id="{9BD6246C-6F4C-410E-BF16-A0F1CD76AAA2}"/>
              </a:ext>
            </a:extLst>
          </p:cNvPr>
          <p:cNvPicPr>
            <a:picLocks noChangeAspect="1" noChangeArrowheads="1"/>
          </p:cNvPicPr>
          <p:nvPr/>
        </p:nvPicPr>
        <p:blipFill>
          <a:blip r:embed="rId3" cstate="print"/>
          <a:srcRect/>
          <a:stretch>
            <a:fillRect/>
          </a:stretch>
        </p:blipFill>
        <p:spPr bwMode="auto">
          <a:xfrm>
            <a:off x="2988000" y="1891665"/>
            <a:ext cx="857250" cy="209550"/>
          </a:xfrm>
          <a:prstGeom prst="rect">
            <a:avLst/>
          </a:prstGeom>
          <a:noFill/>
          <a:ln w="9525">
            <a:noFill/>
            <a:miter lim="800000"/>
            <a:headEnd/>
            <a:tailEnd/>
          </a:ln>
        </p:spPr>
      </p:pic>
      <p:pic>
        <p:nvPicPr>
          <p:cNvPr id="12" name="Picture 2">
            <a:extLst>
              <a:ext uri="{FF2B5EF4-FFF2-40B4-BE49-F238E27FC236}">
                <a16:creationId xmlns:a16="http://schemas.microsoft.com/office/drawing/2014/main" id="{CAD09CAD-6D81-4996-8A2C-E298178765EB}"/>
              </a:ext>
            </a:extLst>
          </p:cNvPr>
          <p:cNvPicPr>
            <a:picLocks noChangeAspect="1" noChangeArrowheads="1"/>
          </p:cNvPicPr>
          <p:nvPr/>
        </p:nvPicPr>
        <p:blipFill>
          <a:blip r:embed="rId4" cstate="print"/>
          <a:srcRect/>
          <a:stretch>
            <a:fillRect/>
          </a:stretch>
        </p:blipFill>
        <p:spPr bwMode="auto">
          <a:xfrm>
            <a:off x="2988000" y="2103120"/>
            <a:ext cx="1304925" cy="228600"/>
          </a:xfrm>
          <a:prstGeom prst="rect">
            <a:avLst/>
          </a:prstGeom>
          <a:noFill/>
          <a:ln w="9525">
            <a:noFill/>
            <a:miter lim="800000"/>
            <a:headEnd/>
            <a:tailEnd/>
          </a:ln>
        </p:spPr>
      </p:pic>
      <p:pic>
        <p:nvPicPr>
          <p:cNvPr id="15" name="Picture 2">
            <a:extLst>
              <a:ext uri="{FF2B5EF4-FFF2-40B4-BE49-F238E27FC236}">
                <a16:creationId xmlns:a16="http://schemas.microsoft.com/office/drawing/2014/main" id="{DC4D5D69-27A4-421F-B89C-BA7EBDE3D95C}"/>
              </a:ext>
            </a:extLst>
          </p:cNvPr>
          <p:cNvPicPr>
            <a:picLocks noChangeAspect="1" noChangeArrowheads="1"/>
          </p:cNvPicPr>
          <p:nvPr/>
        </p:nvPicPr>
        <p:blipFill>
          <a:blip r:embed="rId5" cstate="print"/>
          <a:srcRect l="2607"/>
          <a:stretch>
            <a:fillRect/>
          </a:stretch>
        </p:blipFill>
        <p:spPr bwMode="auto">
          <a:xfrm>
            <a:off x="2988000" y="3102615"/>
            <a:ext cx="1345125" cy="228600"/>
          </a:xfrm>
          <a:prstGeom prst="rect">
            <a:avLst/>
          </a:prstGeom>
          <a:noFill/>
          <a:ln w="9525">
            <a:noFill/>
            <a:miter lim="800000"/>
            <a:headEnd/>
            <a:tailEnd/>
          </a:ln>
        </p:spPr>
      </p:pic>
      <p:pic>
        <p:nvPicPr>
          <p:cNvPr id="16" name="Picture 3">
            <a:extLst>
              <a:ext uri="{FF2B5EF4-FFF2-40B4-BE49-F238E27FC236}">
                <a16:creationId xmlns:a16="http://schemas.microsoft.com/office/drawing/2014/main" id="{23F540A5-2BEB-41D9-9395-E049C0776C26}"/>
              </a:ext>
            </a:extLst>
          </p:cNvPr>
          <p:cNvPicPr>
            <a:picLocks noChangeAspect="1" noChangeArrowheads="1"/>
          </p:cNvPicPr>
          <p:nvPr/>
        </p:nvPicPr>
        <p:blipFill>
          <a:blip r:embed="rId6" cstate="print"/>
          <a:srcRect/>
          <a:stretch>
            <a:fillRect/>
          </a:stretch>
        </p:blipFill>
        <p:spPr bwMode="auto">
          <a:xfrm>
            <a:off x="2988000" y="3337667"/>
            <a:ext cx="1238250" cy="228600"/>
          </a:xfrm>
          <a:prstGeom prst="rect">
            <a:avLst/>
          </a:prstGeom>
          <a:noFill/>
          <a:ln w="9525">
            <a:noFill/>
            <a:miter lim="800000"/>
            <a:headEnd/>
            <a:tailEnd/>
          </a:ln>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egnaposto contenuto 2">
            <a:extLst>
              <a:ext uri="{FF2B5EF4-FFF2-40B4-BE49-F238E27FC236}">
                <a16:creationId xmlns:a16="http://schemas.microsoft.com/office/drawing/2014/main" id="{AEC00FFF-CFE4-4396-92D7-FDEEC09C3EAA}"/>
              </a:ext>
            </a:extLst>
          </p:cNvPr>
          <p:cNvSpPr txBox="1">
            <a:spLocks/>
          </p:cNvSpPr>
          <p:nvPr/>
        </p:nvSpPr>
        <p:spPr>
          <a:xfrm>
            <a:off x="2520000" y="1016747"/>
            <a:ext cx="4032250" cy="8005762"/>
          </a:xfrm>
          <a:prstGeom prst="rect">
            <a:avLst/>
          </a:prstGeom>
        </p:spPr>
        <p:txBody>
          <a:bodyPr/>
          <a:lstStyle/>
          <a:p>
            <a:pPr marL="457200" marR="0" lvl="0" indent="-457200" algn="l" defTabSz="914400" rtl="0" eaLnBrk="0" fontAlgn="base" latinLnBrk="0" hangingPunct="0">
              <a:lnSpc>
                <a:spcPct val="100000"/>
              </a:lnSpc>
              <a:spcBef>
                <a:spcPts val="200"/>
              </a:spcBef>
              <a:spcAft>
                <a:spcPct val="0"/>
              </a:spcAft>
              <a:buClrTx/>
              <a:buSzTx/>
              <a:buFontTx/>
              <a:buNone/>
              <a:tabLst/>
              <a:defRPr/>
            </a:pPr>
            <a:r>
              <a:rPr kumimoji="0" lang="en-US" sz="1000" b="1" i="0" u="none" strike="noStrike" kern="0" cap="none" spc="0" normalizeH="0" baseline="0" noProof="0" dirty="0">
                <a:ln>
                  <a:noFill/>
                </a:ln>
                <a:solidFill>
                  <a:srgbClr val="146BBA"/>
                </a:solidFill>
                <a:effectLst/>
                <a:uLnTx/>
                <a:uFillTx/>
                <a:latin typeface="Myriad Pro" pitchFamily="34" charset="0"/>
                <a:ea typeface="+mn-ea"/>
                <a:cs typeface="Calibri" pitchFamily="34" charset="0"/>
              </a:rPr>
              <a:t>8.4</a:t>
            </a:r>
            <a:r>
              <a:rPr kumimoji="0" lang="en-US" sz="1000" b="1" i="0" u="none" strike="noStrike" kern="0" cap="none" spc="0" normalizeH="0" baseline="0" noProof="0" dirty="0">
                <a:ln>
                  <a:noFill/>
                </a:ln>
                <a:solidFill>
                  <a:srgbClr val="F56600"/>
                </a:solidFill>
                <a:effectLst/>
                <a:uLnTx/>
                <a:uFillTx/>
                <a:latin typeface="Myriad Pro" pitchFamily="34" charset="0"/>
                <a:ea typeface="+mn-ea"/>
                <a:cs typeface="Calibri" pitchFamily="34" charset="0"/>
              </a:rPr>
              <a:t> </a:t>
            </a:r>
            <a:r>
              <a:rPr kumimoji="0" lang="en-US" sz="10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Reports &amp; data download </a:t>
            </a:r>
          </a:p>
          <a:p>
            <a:pPr marL="457200" marR="0" lvl="0" indent="-457200" algn="l" defTabSz="914400" rtl="0" eaLnBrk="0" fontAlgn="base" latinLnBrk="0" hangingPunct="0">
              <a:lnSpc>
                <a:spcPct val="100000"/>
              </a:lnSpc>
              <a:spcBef>
                <a:spcPts val="200"/>
              </a:spcBef>
              <a:spcAft>
                <a:spcPct val="0"/>
              </a:spcAft>
              <a:buClrTx/>
              <a:buSzTx/>
              <a:buFontTx/>
              <a:buNone/>
              <a:tabLst/>
              <a:defRPr/>
            </a:pPr>
            <a:endParaRPr kumimoji="0" lang="en-US"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0" fontAlgn="base" latinLnBrk="0" hangingPunct="0">
              <a:lnSpc>
                <a:spcPct val="100000"/>
              </a:lnSpc>
              <a:spcBef>
                <a:spcPts val="200"/>
              </a:spcBef>
              <a:spcAft>
                <a:spcPct val="0"/>
              </a:spcAft>
              <a:buClrTx/>
              <a:buSzTx/>
              <a:buFontTx/>
              <a:buNone/>
              <a:tabLst/>
              <a:defRPr/>
            </a:pPr>
            <a:r>
              <a:rPr kumimoji="0" lang="en-GB" sz="900" b="1" i="0" u="none" strike="noStrike" kern="0" cap="none" spc="0" normalizeH="0" baseline="0" noProof="0" dirty="0">
                <a:ln>
                  <a:noFill/>
                </a:ln>
                <a:solidFill>
                  <a:srgbClr val="146BBA"/>
                </a:solidFill>
                <a:effectLst/>
                <a:uLnTx/>
                <a:uFillTx/>
                <a:latin typeface="Myriad Pro" pitchFamily="34" charset="0"/>
                <a:ea typeface="+mn-ea"/>
                <a:cs typeface="Calibri" pitchFamily="34" charset="0"/>
              </a:rPr>
              <a:t>8.4.1</a:t>
            </a:r>
            <a:r>
              <a:rPr kumimoji="0" lang="en-GB" sz="900" b="1" i="0" u="none" strike="noStrike" kern="0" cap="none" spc="0" normalizeH="0" baseline="0" noProof="0" dirty="0">
                <a:ln>
                  <a:noFill/>
                </a:ln>
                <a:solidFill>
                  <a:srgbClr val="F56600"/>
                </a:solidFill>
                <a:effectLst/>
                <a:uLnTx/>
                <a:uFillTx/>
                <a:latin typeface="Myriad Pro" pitchFamily="34" charset="0"/>
                <a:ea typeface="+mn-ea"/>
                <a:cs typeface="Calibri" pitchFamily="34" charset="0"/>
              </a:rPr>
              <a:t> </a:t>
            </a:r>
            <a:r>
              <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Data Download</a:t>
            </a: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This function allows you to directly export consumption data in “.</a:t>
            </a:r>
            <a:r>
              <a:rPr kumimoji="0" lang="en-GB" sz="900" b="0" i="0" u="none" strike="noStrike" kern="0" cap="none" spc="0" normalizeH="0" baseline="0" noProof="0" dirty="0" err="1">
                <a:ln>
                  <a:noFill/>
                </a:ln>
                <a:solidFill>
                  <a:schemeClr val="tx1"/>
                </a:solidFill>
                <a:effectLst/>
                <a:uLnTx/>
                <a:uFillTx/>
                <a:latin typeface="Myriad Pro" pitchFamily="34" charset="0"/>
                <a:ea typeface="+mn-ea"/>
                <a:cs typeface="Calibri" pitchFamily="34" charset="0"/>
              </a:rPr>
              <a:t>csv</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format for a single device, a group of devices or for all devices installed in the system.</a:t>
            </a: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In the Web Server’s home page</a:t>
            </a: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r>
              <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1.</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Click “Reports &amp; data download”</a:t>
            </a: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2.</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Click “Data download”</a:t>
            </a: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Data download settings page appears</a:t>
            </a: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p:txBody>
      </p:sp>
      <p:pic>
        <p:nvPicPr>
          <p:cNvPr id="14" name="Picture 4">
            <a:extLst>
              <a:ext uri="{FF2B5EF4-FFF2-40B4-BE49-F238E27FC236}">
                <a16:creationId xmlns:a16="http://schemas.microsoft.com/office/drawing/2014/main" id="{B7709295-AD8C-4C89-89AE-B167F06E17BD}"/>
              </a:ext>
            </a:extLst>
          </p:cNvPr>
          <p:cNvPicPr>
            <a:picLocks noChangeAspect="1" noChangeArrowheads="1"/>
          </p:cNvPicPr>
          <p:nvPr/>
        </p:nvPicPr>
        <p:blipFill>
          <a:blip r:embed="rId2" cstate="print"/>
          <a:srcRect/>
          <a:stretch>
            <a:fillRect/>
          </a:stretch>
        </p:blipFill>
        <p:spPr bwMode="auto">
          <a:xfrm>
            <a:off x="2988000" y="4500000"/>
            <a:ext cx="2753438" cy="1980000"/>
          </a:xfrm>
          <a:prstGeom prst="rect">
            <a:avLst/>
          </a:prstGeom>
          <a:noFill/>
          <a:ln w="9525">
            <a:noFill/>
            <a:miter lim="800000"/>
            <a:headEnd/>
            <a:tailEnd/>
          </a:ln>
        </p:spPr>
      </p:pic>
      <p:pic>
        <p:nvPicPr>
          <p:cNvPr id="16" name="Picture 5">
            <a:extLst>
              <a:ext uri="{FF2B5EF4-FFF2-40B4-BE49-F238E27FC236}">
                <a16:creationId xmlns:a16="http://schemas.microsoft.com/office/drawing/2014/main" id="{853E9BED-AE25-41ED-BC9A-375A2E46F3E5}"/>
              </a:ext>
            </a:extLst>
          </p:cNvPr>
          <p:cNvPicPr>
            <a:picLocks noChangeAspect="1" noChangeArrowheads="1"/>
          </p:cNvPicPr>
          <p:nvPr/>
        </p:nvPicPr>
        <p:blipFill>
          <a:blip r:embed="rId3" cstate="print"/>
          <a:srcRect/>
          <a:stretch>
            <a:fillRect/>
          </a:stretch>
        </p:blipFill>
        <p:spPr bwMode="auto">
          <a:xfrm>
            <a:off x="2988000" y="6948000"/>
            <a:ext cx="2753438" cy="1980000"/>
          </a:xfrm>
          <a:prstGeom prst="rect">
            <a:avLst/>
          </a:prstGeom>
          <a:noFill/>
          <a:ln w="9525">
            <a:noFill/>
            <a:miter lim="800000"/>
            <a:headEnd/>
            <a:tailEnd/>
          </a:ln>
        </p:spPr>
      </p:pic>
      <p:grpSp>
        <p:nvGrpSpPr>
          <p:cNvPr id="17" name="Gruppo 16">
            <a:extLst>
              <a:ext uri="{FF2B5EF4-FFF2-40B4-BE49-F238E27FC236}">
                <a16:creationId xmlns:a16="http://schemas.microsoft.com/office/drawing/2014/main" id="{B9F70090-EEE8-486F-9388-5A4B6A30D641}"/>
              </a:ext>
            </a:extLst>
          </p:cNvPr>
          <p:cNvGrpSpPr/>
          <p:nvPr/>
        </p:nvGrpSpPr>
        <p:grpSpPr>
          <a:xfrm>
            <a:off x="4068000" y="5040000"/>
            <a:ext cx="293824" cy="360000"/>
            <a:chOff x="1483200" y="4590000"/>
            <a:chExt cx="293824" cy="360000"/>
          </a:xfrm>
        </p:grpSpPr>
        <p:pic>
          <p:nvPicPr>
            <p:cNvPr id="20" name="Picture 3" descr="C:\Users\Enrico Diani\Desktop\Mano IME.png">
              <a:extLst>
                <a:ext uri="{FF2B5EF4-FFF2-40B4-BE49-F238E27FC236}">
                  <a16:creationId xmlns:a16="http://schemas.microsoft.com/office/drawing/2014/main" id="{6509D05A-69C2-474F-B77C-A3D04F788AF7}"/>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21" name="CasellaDiTesto 20">
              <a:extLst>
                <a:ext uri="{FF2B5EF4-FFF2-40B4-BE49-F238E27FC236}">
                  <a16:creationId xmlns:a16="http://schemas.microsoft.com/office/drawing/2014/main" id="{36AA1AA5-3072-44E3-B88E-3A71AC9F2D90}"/>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pic>
        <p:nvPicPr>
          <p:cNvPr id="24" name="Picture 2" descr="C:\Users\Enrico Diani\Desktop\Manuali Soluzione Misura EDIA\Measure Web Server\ime\big\EN\Homepage SXWS255.png">
            <a:extLst>
              <a:ext uri="{FF2B5EF4-FFF2-40B4-BE49-F238E27FC236}">
                <a16:creationId xmlns:a16="http://schemas.microsoft.com/office/drawing/2014/main" id="{099EA0B4-F816-47CA-B7DE-6889E68A45C7}"/>
              </a:ext>
            </a:extLst>
          </p:cNvPr>
          <p:cNvPicPr>
            <a:picLocks noChangeAspect="1" noChangeArrowheads="1"/>
          </p:cNvPicPr>
          <p:nvPr/>
        </p:nvPicPr>
        <p:blipFill>
          <a:blip r:embed="rId5" cstate="print"/>
          <a:srcRect/>
          <a:stretch>
            <a:fillRect/>
          </a:stretch>
        </p:blipFill>
        <p:spPr bwMode="auto">
          <a:xfrm>
            <a:off x="2988000" y="2232000"/>
            <a:ext cx="2753438" cy="1980000"/>
          </a:xfrm>
          <a:prstGeom prst="rect">
            <a:avLst/>
          </a:prstGeom>
          <a:noFill/>
        </p:spPr>
      </p:pic>
      <p:grpSp>
        <p:nvGrpSpPr>
          <p:cNvPr id="25" name="Gruppo 24">
            <a:extLst>
              <a:ext uri="{FF2B5EF4-FFF2-40B4-BE49-F238E27FC236}">
                <a16:creationId xmlns:a16="http://schemas.microsoft.com/office/drawing/2014/main" id="{6EE7288F-1774-4E69-9417-815BBEF76B6E}"/>
              </a:ext>
            </a:extLst>
          </p:cNvPr>
          <p:cNvGrpSpPr/>
          <p:nvPr/>
        </p:nvGrpSpPr>
        <p:grpSpPr>
          <a:xfrm>
            <a:off x="4068000" y="3348000"/>
            <a:ext cx="293824" cy="360000"/>
            <a:chOff x="1483200" y="4590000"/>
            <a:chExt cx="293824" cy="360000"/>
          </a:xfrm>
        </p:grpSpPr>
        <p:pic>
          <p:nvPicPr>
            <p:cNvPr id="27" name="Picture 3" descr="C:\Users\Enrico Diani\Desktop\Mano IME.png">
              <a:extLst>
                <a:ext uri="{FF2B5EF4-FFF2-40B4-BE49-F238E27FC236}">
                  <a16:creationId xmlns:a16="http://schemas.microsoft.com/office/drawing/2014/main" id="{4AD692C9-4814-45C0-95AD-457F9E265739}"/>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28" name="CasellaDiTesto 27">
              <a:extLst>
                <a:ext uri="{FF2B5EF4-FFF2-40B4-BE49-F238E27FC236}">
                  <a16:creationId xmlns:a16="http://schemas.microsoft.com/office/drawing/2014/main" id="{BDD44AA8-45C9-477C-AE76-0CC3AABA0282}"/>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Segnaposto contenuto 2">
            <a:extLst>
              <a:ext uri="{FF2B5EF4-FFF2-40B4-BE49-F238E27FC236}">
                <a16:creationId xmlns:a16="http://schemas.microsoft.com/office/drawing/2014/main" id="{2C3102DA-EC1C-458D-8AEE-EACE8B0281E0}"/>
              </a:ext>
            </a:extLst>
          </p:cNvPr>
          <p:cNvSpPr txBox="1">
            <a:spLocks/>
          </p:cNvSpPr>
          <p:nvPr/>
        </p:nvSpPr>
        <p:spPr>
          <a:xfrm>
            <a:off x="2459840" y="1169988"/>
            <a:ext cx="4032250" cy="8005762"/>
          </a:xfrm>
          <a:prstGeom prst="rect">
            <a:avLst/>
          </a:prstGeom>
        </p:spPr>
        <p:txBody>
          <a:bodyPr/>
          <a:lstStyle>
            <a:lvl1pPr marL="342900" indent="-342900" algn="l" rtl="0" eaLnBrk="0" fontAlgn="base" hangingPunct="0">
              <a:spcBef>
                <a:spcPct val="20000"/>
              </a:spcBef>
              <a:spcAft>
                <a:spcPct val="0"/>
              </a:spcAft>
              <a:buChar char="•"/>
              <a:defRPr sz="900">
                <a:solidFill>
                  <a:schemeClr val="tx1"/>
                </a:solidFill>
                <a:latin typeface="Myriad Pro" pitchFamily="34" charset="0"/>
                <a:ea typeface="+mn-ea"/>
                <a:cs typeface="Calibri" pitchFamily="34" charset="0"/>
              </a:defRPr>
            </a:lvl1pPr>
            <a:lvl2pPr marL="742950" indent="-28575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2pPr>
            <a:lvl3pPr marL="11430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3pPr>
            <a:lvl4pPr marL="16002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4pPr>
            <a:lvl5pPr marL="20574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5pPr>
            <a:lvl6pPr marL="2514600" indent="-228600" algn="l" rtl="0" fontAlgn="base">
              <a:spcBef>
                <a:spcPct val="20000"/>
              </a:spcBef>
              <a:spcAft>
                <a:spcPct val="0"/>
              </a:spcAft>
              <a:buChar char="»"/>
              <a:defRPr sz="1400">
                <a:solidFill>
                  <a:schemeClr val="tx1"/>
                </a:solidFill>
                <a:latin typeface="+mn-lt"/>
              </a:defRPr>
            </a:lvl6pPr>
            <a:lvl7pPr marL="2971800" indent="-228600" algn="l" rtl="0" fontAlgn="base">
              <a:spcBef>
                <a:spcPct val="20000"/>
              </a:spcBef>
              <a:spcAft>
                <a:spcPct val="0"/>
              </a:spcAft>
              <a:buChar char="»"/>
              <a:defRPr sz="1400">
                <a:solidFill>
                  <a:schemeClr val="tx1"/>
                </a:solidFill>
                <a:latin typeface="+mn-lt"/>
              </a:defRPr>
            </a:lvl7pPr>
            <a:lvl8pPr marL="3429000" indent="-228600" algn="l" rtl="0" fontAlgn="base">
              <a:spcBef>
                <a:spcPct val="20000"/>
              </a:spcBef>
              <a:spcAft>
                <a:spcPct val="0"/>
              </a:spcAft>
              <a:buChar char="»"/>
              <a:defRPr sz="1400">
                <a:solidFill>
                  <a:schemeClr val="tx1"/>
                </a:solidFill>
                <a:latin typeface="+mn-lt"/>
              </a:defRPr>
            </a:lvl8pPr>
            <a:lvl9pPr marL="3886200" indent="-228600" algn="l" rtl="0" fontAlgn="base">
              <a:spcBef>
                <a:spcPct val="20000"/>
              </a:spcBef>
              <a:spcAft>
                <a:spcPct val="0"/>
              </a:spcAft>
              <a:buChar char="»"/>
              <a:defRPr sz="1400">
                <a:solidFill>
                  <a:schemeClr val="tx1"/>
                </a:solidFill>
                <a:latin typeface="+mn-lt"/>
              </a:defRPr>
            </a:lvl9pPr>
          </a:lstStyle>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a:spcBef>
                <a:spcPts val="200"/>
              </a:spcBef>
              <a:buFontTx/>
              <a:buNone/>
              <a:tabLst>
                <a:tab pos="1257300" algn="l"/>
              </a:tabLst>
            </a:pPr>
            <a:endParaRPr lang="en-GB" b="0" kern="0" dirty="0"/>
          </a:p>
          <a:p>
            <a:pPr marL="0" indent="0">
              <a:spcBef>
                <a:spcPts val="200"/>
              </a:spcBef>
              <a:buFontTx/>
              <a:buNone/>
              <a:defRPr/>
            </a:pPr>
            <a:r>
              <a:rPr lang="en-US" b="0" kern="0" dirty="0"/>
              <a:t>The page is divided into two sections:</a:t>
            </a:r>
          </a:p>
          <a:p>
            <a:pPr marL="0" indent="0">
              <a:spcBef>
                <a:spcPts val="200"/>
              </a:spcBef>
              <a:buFontTx/>
              <a:buNone/>
              <a:defRPr/>
            </a:pPr>
            <a:r>
              <a:rPr lang="en-US" b="0" kern="0" dirty="0"/>
              <a:t>section        </a:t>
            </a:r>
            <a:r>
              <a:rPr lang="en-GB" b="0" kern="0" dirty="0"/>
              <a:t>shows </a:t>
            </a:r>
            <a:r>
              <a:rPr lang="en-GB" b="0" dirty="0"/>
              <a:t>the “physical” or “virtual” devices</a:t>
            </a:r>
            <a:r>
              <a:rPr lang="en-GB" b="0" kern="0" dirty="0"/>
              <a:t> added by the users with their characteristics and status icons.</a:t>
            </a:r>
            <a:r>
              <a:rPr lang="en-US" b="0" kern="0" dirty="0"/>
              <a:t> It is possible to create a list of Meter devices, Groups or Loads</a:t>
            </a:r>
          </a:p>
          <a:p>
            <a:pPr marL="0" indent="0">
              <a:spcBef>
                <a:spcPts val="200"/>
              </a:spcBef>
              <a:buFontTx/>
              <a:buNone/>
              <a:defRPr/>
            </a:pPr>
            <a:r>
              <a:rPr lang="en-US" b="0" kern="0" dirty="0"/>
              <a:t>section        is the area where, once performed a selection, is possible to set:</a:t>
            </a:r>
          </a:p>
          <a:p>
            <a:pPr marL="90000" indent="90000">
              <a:spcBef>
                <a:spcPts val="200"/>
              </a:spcBef>
              <a:buFontTx/>
              <a:buChar char="-"/>
              <a:tabLst>
                <a:tab pos="182563" algn="l"/>
              </a:tabLst>
              <a:defRPr/>
            </a:pPr>
            <a:r>
              <a:rPr lang="en-US" b="0" kern="0" dirty="0"/>
              <a:t>starting and ending date of the reference period</a:t>
            </a:r>
          </a:p>
          <a:p>
            <a:pPr marL="90000" indent="90000">
              <a:spcBef>
                <a:spcPts val="200"/>
              </a:spcBef>
              <a:buFontTx/>
              <a:buChar char="-"/>
              <a:defRPr/>
            </a:pPr>
            <a:r>
              <a:rPr lang="en-US" b="0" kern="0" dirty="0"/>
              <a:t>whether to include in the download also costs file(s)</a:t>
            </a:r>
          </a:p>
          <a:p>
            <a:pPr marL="90000" indent="90000">
              <a:spcBef>
                <a:spcPts val="200"/>
              </a:spcBef>
              <a:buFontTx/>
              <a:buChar char="-"/>
              <a:defRPr/>
            </a:pPr>
            <a:r>
              <a:rPr lang="en-US" b="0" kern="0" dirty="0"/>
              <a:t>sample rate: 15 minutes </a:t>
            </a:r>
            <a:r>
              <a:rPr lang="en-US" sz="800" b="0" kern="0" dirty="0"/>
              <a:t>(default)</a:t>
            </a:r>
            <a:r>
              <a:rPr lang="en-US" b="0" kern="0" dirty="0"/>
              <a:t>, 1 hour or 1 day</a:t>
            </a:r>
          </a:p>
          <a:p>
            <a:pPr marL="0" indent="0">
              <a:spcBef>
                <a:spcPts val="200"/>
              </a:spcBef>
              <a:buFontTx/>
              <a:buNone/>
              <a:defRPr/>
            </a:pPr>
            <a:endParaRPr lang="en-US" b="0" kern="0" dirty="0"/>
          </a:p>
          <a:p>
            <a:pPr marL="0" indent="0">
              <a:spcBef>
                <a:spcPts val="200"/>
              </a:spcBef>
              <a:buFontTx/>
              <a:buNone/>
              <a:defRPr/>
            </a:pPr>
            <a:r>
              <a:rPr lang="en-US" b="0" kern="0" dirty="0"/>
              <a:t>To download csv files:</a:t>
            </a:r>
          </a:p>
          <a:p>
            <a:pPr marL="0" indent="0">
              <a:spcBef>
                <a:spcPts val="200"/>
              </a:spcBef>
              <a:buFontTx/>
              <a:buNone/>
              <a:defRPr/>
            </a:pPr>
            <a:endParaRPr lang="en-US" b="0" kern="0" dirty="0"/>
          </a:p>
          <a:p>
            <a:pPr marL="0" indent="0">
              <a:spcBef>
                <a:spcPts val="200"/>
              </a:spcBef>
              <a:buFontTx/>
              <a:buNone/>
              <a:defRPr/>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endParaRPr lang="en-GB" b="0" kern="0" dirty="0"/>
          </a:p>
          <a:p>
            <a:pPr marL="0" indent="0">
              <a:spcBef>
                <a:spcPts val="200"/>
              </a:spcBef>
              <a:buFontTx/>
              <a:buNone/>
            </a:pPr>
            <a:r>
              <a:rPr lang="en-GB" b="1" kern="0" dirty="0"/>
              <a:t>1.</a:t>
            </a:r>
            <a:r>
              <a:rPr lang="en-GB" b="0" kern="0" dirty="0"/>
              <a:t> Click to select the list type that will be displayed: Meter Devices </a:t>
            </a:r>
            <a:r>
              <a:rPr lang="en-GB" sz="800" b="0" kern="0" dirty="0"/>
              <a:t>(default)</a:t>
            </a:r>
            <a:r>
              <a:rPr lang="en-GB" b="0" kern="0" dirty="0"/>
              <a:t>, Groups or Loads</a:t>
            </a:r>
          </a:p>
          <a:p>
            <a:pPr marL="0" indent="0">
              <a:spcBef>
                <a:spcPts val="200"/>
              </a:spcBef>
              <a:buFontTx/>
              <a:buNone/>
            </a:pPr>
            <a:r>
              <a:rPr lang="en-GB" b="1" kern="0" dirty="0"/>
              <a:t>2.</a:t>
            </a:r>
            <a:r>
              <a:rPr lang="en-GB" b="0" kern="0" dirty="0"/>
              <a:t> Click to select Devices / Groups or Loads one by one </a:t>
            </a:r>
            <a:r>
              <a:rPr lang="en-GB" sz="800" b="0" kern="0" dirty="0"/>
              <a:t>(objects selected are highlighted in green)</a:t>
            </a:r>
            <a:r>
              <a:rPr lang="en-GB" b="0" kern="0" dirty="0"/>
              <a:t> or </a:t>
            </a:r>
            <a:r>
              <a:rPr lang="en-GB" b="1" kern="0" dirty="0"/>
              <a:t>3.</a:t>
            </a:r>
            <a:r>
              <a:rPr lang="en-GB" b="0" kern="0" dirty="0"/>
              <a:t> click “Select All” to select all Devices / Groups or Loads at once</a:t>
            </a:r>
          </a:p>
          <a:p>
            <a:pPr marL="0" indent="0">
              <a:spcBef>
                <a:spcPts val="200"/>
              </a:spcBef>
              <a:buFontTx/>
              <a:buNone/>
            </a:pPr>
            <a:r>
              <a:rPr lang="en-US" b="1" kern="0" dirty="0"/>
              <a:t>4.</a:t>
            </a:r>
            <a:r>
              <a:rPr lang="en-US" b="0" kern="0" dirty="0"/>
              <a:t> Type starting and ending date</a:t>
            </a:r>
          </a:p>
          <a:p>
            <a:pPr marL="0" indent="0">
              <a:spcBef>
                <a:spcPts val="200"/>
              </a:spcBef>
              <a:buFontTx/>
              <a:buNone/>
            </a:pPr>
            <a:r>
              <a:rPr lang="en-GB" b="1" kern="0" dirty="0"/>
              <a:t>5.</a:t>
            </a:r>
            <a:r>
              <a:rPr lang="en-GB" b="0" kern="0" dirty="0"/>
              <a:t> Click </a:t>
            </a:r>
            <a:r>
              <a:rPr lang="en-US" b="0" kern="0" dirty="0"/>
              <a:t>if you want to include in the download also a file with costs</a:t>
            </a:r>
          </a:p>
          <a:p>
            <a:pPr marL="0" indent="0">
              <a:spcBef>
                <a:spcPts val="200"/>
              </a:spcBef>
              <a:buFontTx/>
              <a:buNone/>
            </a:pPr>
            <a:r>
              <a:rPr lang="en-US" b="1" kern="0" dirty="0"/>
              <a:t>6.</a:t>
            </a:r>
            <a:r>
              <a:rPr lang="en-US" b="0" kern="0" dirty="0"/>
              <a:t> Choose the sample rate according to which consumption and costs data will be grouped</a:t>
            </a:r>
          </a:p>
          <a:p>
            <a:pPr marL="0" indent="0">
              <a:spcBef>
                <a:spcPts val="200"/>
              </a:spcBef>
              <a:buFontTx/>
              <a:buNone/>
            </a:pPr>
            <a:r>
              <a:rPr lang="en-US" b="1" kern="0" dirty="0"/>
              <a:t>7.</a:t>
            </a:r>
            <a:r>
              <a:rPr lang="en-US" b="0" kern="0" dirty="0"/>
              <a:t> Click “Download” to complete the process</a:t>
            </a:r>
            <a:endParaRPr lang="en-GB" b="0" kern="0" dirty="0"/>
          </a:p>
          <a:p>
            <a:pPr marL="0" indent="0">
              <a:spcBef>
                <a:spcPts val="200"/>
              </a:spcBef>
              <a:buFontTx/>
              <a:buNone/>
            </a:pPr>
            <a:r>
              <a:rPr lang="en-US" b="0" kern="0" dirty="0"/>
              <a:t>An intermediate window with file(s) creation progress appears</a:t>
            </a:r>
            <a:endParaRPr lang="en-GB" b="0" kern="0" dirty="0"/>
          </a:p>
        </p:txBody>
      </p:sp>
      <p:pic>
        <p:nvPicPr>
          <p:cNvPr id="34" name="Picture 3">
            <a:extLst>
              <a:ext uri="{FF2B5EF4-FFF2-40B4-BE49-F238E27FC236}">
                <a16:creationId xmlns:a16="http://schemas.microsoft.com/office/drawing/2014/main" id="{F1CA58DE-444A-4B97-BDED-FD120786DEB8}"/>
              </a:ext>
            </a:extLst>
          </p:cNvPr>
          <p:cNvPicPr>
            <a:picLocks noChangeAspect="1" noChangeArrowheads="1"/>
          </p:cNvPicPr>
          <p:nvPr/>
        </p:nvPicPr>
        <p:blipFill>
          <a:blip r:embed="rId2" cstate="print"/>
          <a:srcRect/>
          <a:stretch>
            <a:fillRect/>
          </a:stretch>
        </p:blipFill>
        <p:spPr bwMode="auto">
          <a:xfrm>
            <a:off x="2988000" y="1080000"/>
            <a:ext cx="2753438" cy="1980000"/>
          </a:xfrm>
          <a:prstGeom prst="rect">
            <a:avLst/>
          </a:prstGeom>
          <a:noFill/>
          <a:ln w="9525">
            <a:noFill/>
            <a:miter lim="800000"/>
            <a:headEnd/>
            <a:tailEnd/>
          </a:ln>
        </p:spPr>
      </p:pic>
      <p:sp>
        <p:nvSpPr>
          <p:cNvPr id="36" name="Ovale 35">
            <a:extLst>
              <a:ext uri="{FF2B5EF4-FFF2-40B4-BE49-F238E27FC236}">
                <a16:creationId xmlns:a16="http://schemas.microsoft.com/office/drawing/2014/main" id="{A276C873-D5A6-4F30-9A25-46E7AB5DFD6F}"/>
              </a:ext>
            </a:extLst>
          </p:cNvPr>
          <p:cNvSpPr>
            <a:spLocks noChangeAspect="1"/>
          </p:cNvSpPr>
          <p:nvPr/>
        </p:nvSpPr>
        <p:spPr bwMode="auto">
          <a:xfrm>
            <a:off x="2973600" y="3332068"/>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A</a:t>
            </a:r>
            <a:endParaRPr kumimoji="0" lang="it-IT" sz="4000" b="1" i="0" u="none" strike="noStrike" cap="none" normalizeH="0" baseline="0" dirty="0">
              <a:ln>
                <a:noFill/>
              </a:ln>
              <a:solidFill>
                <a:schemeClr val="bg1"/>
              </a:solidFill>
              <a:effectLst/>
              <a:latin typeface="Myriad Pro" pitchFamily="34" charset="0"/>
            </a:endParaRPr>
          </a:p>
        </p:txBody>
      </p:sp>
      <p:sp>
        <p:nvSpPr>
          <p:cNvPr id="38" name="Ovale 37">
            <a:extLst>
              <a:ext uri="{FF2B5EF4-FFF2-40B4-BE49-F238E27FC236}">
                <a16:creationId xmlns:a16="http://schemas.microsoft.com/office/drawing/2014/main" id="{53320BF6-E31C-4BD5-BE63-E8D5A11893C5}"/>
              </a:ext>
            </a:extLst>
          </p:cNvPr>
          <p:cNvSpPr>
            <a:spLocks noChangeAspect="1"/>
          </p:cNvSpPr>
          <p:nvPr/>
        </p:nvSpPr>
        <p:spPr bwMode="auto">
          <a:xfrm>
            <a:off x="2973600" y="3770490"/>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000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B</a:t>
            </a:r>
            <a:endParaRPr kumimoji="0" lang="it-IT" sz="4000" b="1" i="0" u="none" strike="noStrike" cap="none" normalizeH="0" baseline="0" dirty="0">
              <a:ln>
                <a:noFill/>
              </a:ln>
              <a:solidFill>
                <a:schemeClr val="bg1"/>
              </a:solidFill>
              <a:effectLst/>
              <a:latin typeface="Myriad Pro" pitchFamily="34" charset="0"/>
            </a:endParaRPr>
          </a:p>
        </p:txBody>
      </p:sp>
      <p:sp>
        <p:nvSpPr>
          <p:cNvPr id="40" name="Ovale 39">
            <a:extLst>
              <a:ext uri="{FF2B5EF4-FFF2-40B4-BE49-F238E27FC236}">
                <a16:creationId xmlns:a16="http://schemas.microsoft.com/office/drawing/2014/main" id="{65C312D9-3C96-4E4A-BD45-CBA1F3ACAE2E}"/>
              </a:ext>
            </a:extLst>
          </p:cNvPr>
          <p:cNvSpPr>
            <a:spLocks noChangeAspect="1"/>
          </p:cNvSpPr>
          <p:nvPr/>
        </p:nvSpPr>
        <p:spPr bwMode="auto">
          <a:xfrm>
            <a:off x="3924000" y="1620000"/>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A</a:t>
            </a:r>
            <a:endParaRPr kumimoji="0" lang="it-IT" sz="4000" b="1" i="0" u="none" strike="noStrike" cap="none" normalizeH="0" baseline="0" dirty="0">
              <a:ln>
                <a:noFill/>
              </a:ln>
              <a:solidFill>
                <a:schemeClr val="bg1"/>
              </a:solidFill>
              <a:effectLst/>
              <a:latin typeface="Myriad Pro" pitchFamily="34" charset="0"/>
            </a:endParaRPr>
          </a:p>
        </p:txBody>
      </p:sp>
      <p:sp>
        <p:nvSpPr>
          <p:cNvPr id="41" name="Ovale 40">
            <a:extLst>
              <a:ext uri="{FF2B5EF4-FFF2-40B4-BE49-F238E27FC236}">
                <a16:creationId xmlns:a16="http://schemas.microsoft.com/office/drawing/2014/main" id="{4EC7D49C-6CE0-4F3E-A3FC-130EDD7C64EE}"/>
              </a:ext>
            </a:extLst>
          </p:cNvPr>
          <p:cNvSpPr>
            <a:spLocks noChangeAspect="1"/>
          </p:cNvSpPr>
          <p:nvPr/>
        </p:nvSpPr>
        <p:spPr bwMode="auto">
          <a:xfrm>
            <a:off x="4716000" y="1620000"/>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B</a:t>
            </a:r>
            <a:endParaRPr kumimoji="0" lang="it-IT" sz="4000" b="1" i="0" u="none" strike="noStrike" cap="none" normalizeH="0" baseline="0" dirty="0">
              <a:ln>
                <a:noFill/>
              </a:ln>
              <a:solidFill>
                <a:schemeClr val="bg1"/>
              </a:solidFill>
              <a:effectLst/>
              <a:latin typeface="Myriad Pro" pitchFamily="34" charset="0"/>
            </a:endParaRPr>
          </a:p>
        </p:txBody>
      </p:sp>
      <p:grpSp>
        <p:nvGrpSpPr>
          <p:cNvPr id="42" name="Gruppo 41">
            <a:extLst>
              <a:ext uri="{FF2B5EF4-FFF2-40B4-BE49-F238E27FC236}">
                <a16:creationId xmlns:a16="http://schemas.microsoft.com/office/drawing/2014/main" id="{3B5D3E30-BABE-476A-B791-1F89654DC370}"/>
              </a:ext>
            </a:extLst>
          </p:cNvPr>
          <p:cNvGrpSpPr/>
          <p:nvPr/>
        </p:nvGrpSpPr>
        <p:grpSpPr>
          <a:xfrm>
            <a:off x="2880000" y="4752000"/>
            <a:ext cx="2954926" cy="2088000"/>
            <a:chOff x="2880000" y="4608000"/>
            <a:chExt cx="2954926" cy="2088000"/>
          </a:xfrm>
        </p:grpSpPr>
        <p:pic>
          <p:nvPicPr>
            <p:cNvPr id="43" name="Picture 3">
              <a:extLst>
                <a:ext uri="{FF2B5EF4-FFF2-40B4-BE49-F238E27FC236}">
                  <a16:creationId xmlns:a16="http://schemas.microsoft.com/office/drawing/2014/main" id="{EAAD91C2-511D-4198-A42F-01A3F526514B}"/>
                </a:ext>
              </a:extLst>
            </p:cNvPr>
            <p:cNvPicPr>
              <a:picLocks noChangeAspect="1" noChangeArrowheads="1"/>
            </p:cNvPicPr>
            <p:nvPr/>
          </p:nvPicPr>
          <p:blipFill>
            <a:blip r:embed="rId3" cstate="print"/>
            <a:srcRect/>
            <a:stretch>
              <a:fillRect/>
            </a:stretch>
          </p:blipFill>
          <p:spPr bwMode="auto">
            <a:xfrm>
              <a:off x="2988000" y="4608000"/>
              <a:ext cx="2753438" cy="1980000"/>
            </a:xfrm>
            <a:prstGeom prst="rect">
              <a:avLst/>
            </a:prstGeom>
            <a:noFill/>
            <a:ln w="9525">
              <a:noFill/>
              <a:miter lim="800000"/>
              <a:headEnd/>
              <a:tailEnd/>
            </a:ln>
          </p:spPr>
        </p:pic>
        <p:sp>
          <p:nvSpPr>
            <p:cNvPr id="44" name="Rettangolo 43">
              <a:extLst>
                <a:ext uri="{FF2B5EF4-FFF2-40B4-BE49-F238E27FC236}">
                  <a16:creationId xmlns:a16="http://schemas.microsoft.com/office/drawing/2014/main" id="{AA3BF401-C45E-41F9-842F-01A6667E5BF9}"/>
                </a:ext>
              </a:extLst>
            </p:cNvPr>
            <p:cNvSpPr/>
            <p:nvPr/>
          </p:nvSpPr>
          <p:spPr bwMode="auto">
            <a:xfrm>
              <a:off x="4428328" y="5159837"/>
              <a:ext cx="1116000" cy="432000"/>
            </a:xfrm>
            <a:prstGeom prst="rect">
              <a:avLst/>
            </a:prstGeom>
            <a:noFill/>
            <a:ln w="12700"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grpSp>
          <p:nvGrpSpPr>
            <p:cNvPr id="45" name="Gruppo 44">
              <a:extLst>
                <a:ext uri="{FF2B5EF4-FFF2-40B4-BE49-F238E27FC236}">
                  <a16:creationId xmlns:a16="http://schemas.microsoft.com/office/drawing/2014/main" id="{12A978FE-E376-48BC-B7B3-AAA6A062C49B}"/>
                </a:ext>
              </a:extLst>
            </p:cNvPr>
            <p:cNvGrpSpPr/>
            <p:nvPr/>
          </p:nvGrpSpPr>
          <p:grpSpPr>
            <a:xfrm>
              <a:off x="2880000" y="4788000"/>
              <a:ext cx="293824" cy="360000"/>
              <a:chOff x="1483200" y="4590000"/>
              <a:chExt cx="293824" cy="360000"/>
            </a:xfrm>
          </p:grpSpPr>
          <p:pic>
            <p:nvPicPr>
              <p:cNvPr id="88" name="Picture 3" descr="C:\Users\Enrico Diani\Desktop\Mano IME.png">
                <a:extLst>
                  <a:ext uri="{FF2B5EF4-FFF2-40B4-BE49-F238E27FC236}">
                    <a16:creationId xmlns:a16="http://schemas.microsoft.com/office/drawing/2014/main" id="{5C541BEF-84E2-48CF-9E0A-9735DE4468F4}"/>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89" name="CasellaDiTesto 88">
                <a:extLst>
                  <a:ext uri="{FF2B5EF4-FFF2-40B4-BE49-F238E27FC236}">
                    <a16:creationId xmlns:a16="http://schemas.microsoft.com/office/drawing/2014/main" id="{2EEA0C26-AADB-4539-ADD2-1AF29414D153}"/>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46" name="Gruppo 45">
              <a:extLst>
                <a:ext uri="{FF2B5EF4-FFF2-40B4-BE49-F238E27FC236}">
                  <a16:creationId xmlns:a16="http://schemas.microsoft.com/office/drawing/2014/main" id="{EA15259C-D77E-42B4-AAD6-F15F53092D68}"/>
                </a:ext>
              </a:extLst>
            </p:cNvPr>
            <p:cNvGrpSpPr/>
            <p:nvPr/>
          </p:nvGrpSpPr>
          <p:grpSpPr>
            <a:xfrm>
              <a:off x="2880000" y="5508000"/>
              <a:ext cx="293824" cy="360000"/>
              <a:chOff x="1483200" y="4590000"/>
              <a:chExt cx="293824" cy="360000"/>
            </a:xfrm>
          </p:grpSpPr>
          <p:pic>
            <p:nvPicPr>
              <p:cNvPr id="80" name="Picture 3" descr="C:\Users\Enrico Diani\Desktop\Mano IME.png">
                <a:extLst>
                  <a:ext uri="{FF2B5EF4-FFF2-40B4-BE49-F238E27FC236}">
                    <a16:creationId xmlns:a16="http://schemas.microsoft.com/office/drawing/2014/main" id="{B202959D-618A-4EAC-82D6-AA8BB45E94E6}"/>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87" name="CasellaDiTesto 86">
                <a:extLst>
                  <a:ext uri="{FF2B5EF4-FFF2-40B4-BE49-F238E27FC236}">
                    <a16:creationId xmlns:a16="http://schemas.microsoft.com/office/drawing/2014/main" id="{03EA2514-6FAE-498D-907A-024B2DE1FC91}"/>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47" name="Gruppo 28">
              <a:extLst>
                <a:ext uri="{FF2B5EF4-FFF2-40B4-BE49-F238E27FC236}">
                  <a16:creationId xmlns:a16="http://schemas.microsoft.com/office/drawing/2014/main" id="{971F94D3-1565-4EB1-8B6D-DA408C18E4E6}"/>
                </a:ext>
              </a:extLst>
            </p:cNvPr>
            <p:cNvGrpSpPr/>
            <p:nvPr/>
          </p:nvGrpSpPr>
          <p:grpSpPr>
            <a:xfrm>
              <a:off x="4104000" y="5364000"/>
              <a:ext cx="284401" cy="284400"/>
              <a:chOff x="1332000" y="2408400"/>
              <a:chExt cx="284401" cy="284400"/>
            </a:xfrm>
          </p:grpSpPr>
          <p:pic>
            <p:nvPicPr>
              <p:cNvPr id="60" name="Picture 2" descr="C:\Users\Enrico Diani\Desktop\Matita IME.png">
                <a:extLst>
                  <a:ext uri="{FF2B5EF4-FFF2-40B4-BE49-F238E27FC236}">
                    <a16:creationId xmlns:a16="http://schemas.microsoft.com/office/drawing/2014/main" id="{98D77E44-D86B-497E-9289-5B2D3C4303A6}"/>
                  </a:ext>
                </a:extLst>
              </p:cNvPr>
              <p:cNvPicPr>
                <a:picLocks noChangeAspect="1" noChangeArrowheads="1"/>
              </p:cNvPicPr>
              <p:nvPr/>
            </p:nvPicPr>
            <p:blipFill>
              <a:blip r:embed="rId5" cstate="print"/>
              <a:srcRect/>
              <a:stretch>
                <a:fillRect/>
              </a:stretch>
            </p:blipFill>
            <p:spPr bwMode="auto">
              <a:xfrm>
                <a:off x="1332000" y="2408400"/>
                <a:ext cx="284401" cy="284400"/>
              </a:xfrm>
              <a:prstGeom prst="rect">
                <a:avLst/>
              </a:prstGeom>
              <a:noFill/>
            </p:spPr>
          </p:pic>
          <p:sp>
            <p:nvSpPr>
              <p:cNvPr id="61" name="CasellaDiTesto 60">
                <a:extLst>
                  <a:ext uri="{FF2B5EF4-FFF2-40B4-BE49-F238E27FC236}">
                    <a16:creationId xmlns:a16="http://schemas.microsoft.com/office/drawing/2014/main" id="{B09E3A5F-27EB-4431-9C6F-C64E2807170B}"/>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48" name="Gruppo 47">
              <a:extLst>
                <a:ext uri="{FF2B5EF4-FFF2-40B4-BE49-F238E27FC236}">
                  <a16:creationId xmlns:a16="http://schemas.microsoft.com/office/drawing/2014/main" id="{CA6B8E8A-D9B4-4ADF-88CB-DBE5300C054D}"/>
                </a:ext>
              </a:extLst>
            </p:cNvPr>
            <p:cNvGrpSpPr/>
            <p:nvPr/>
          </p:nvGrpSpPr>
          <p:grpSpPr>
            <a:xfrm>
              <a:off x="5474926" y="5613074"/>
              <a:ext cx="360000" cy="293852"/>
              <a:chOff x="5474926" y="5901074"/>
              <a:chExt cx="360000" cy="293852"/>
            </a:xfrm>
          </p:grpSpPr>
          <p:pic>
            <p:nvPicPr>
              <p:cNvPr id="58" name="Picture 3">
                <a:extLst>
                  <a:ext uri="{FF2B5EF4-FFF2-40B4-BE49-F238E27FC236}">
                    <a16:creationId xmlns:a16="http://schemas.microsoft.com/office/drawing/2014/main" id="{9A2D89D7-395A-4BE7-A9B4-6B82C7CA3FCE}"/>
                  </a:ext>
                </a:extLst>
              </p:cNvPr>
              <p:cNvPicPr>
                <a:picLocks noChangeAspect="1" noChangeArrowheads="1"/>
              </p:cNvPicPr>
              <p:nvPr/>
            </p:nvPicPr>
            <p:blipFill>
              <a:blip r:embed="rId6" cstate="print"/>
              <a:srcRect/>
              <a:stretch>
                <a:fillRect/>
              </a:stretch>
            </p:blipFill>
            <p:spPr bwMode="auto">
              <a:xfrm rot="16200000">
                <a:off x="5508000" y="5868000"/>
                <a:ext cx="293852" cy="360000"/>
              </a:xfrm>
              <a:prstGeom prst="rect">
                <a:avLst/>
              </a:prstGeom>
              <a:noFill/>
              <a:ln w="9525">
                <a:noFill/>
                <a:miter lim="800000"/>
                <a:headEnd/>
                <a:tailEnd/>
              </a:ln>
              <a:effectLst/>
            </p:spPr>
          </p:pic>
          <p:sp>
            <p:nvSpPr>
              <p:cNvPr id="59" name="CasellaDiTesto 58">
                <a:extLst>
                  <a:ext uri="{FF2B5EF4-FFF2-40B4-BE49-F238E27FC236}">
                    <a16:creationId xmlns:a16="http://schemas.microsoft.com/office/drawing/2014/main" id="{5FD95C77-868E-4F29-A263-5BB897D6C7D2}"/>
                  </a:ext>
                </a:extLst>
              </p:cNvPr>
              <p:cNvSpPr txBox="1"/>
              <p:nvPr/>
            </p:nvSpPr>
            <p:spPr>
              <a:xfrm>
                <a:off x="5625526" y="5929474"/>
                <a:ext cx="95250" cy="200055"/>
              </a:xfrm>
              <a:prstGeom prst="rect">
                <a:avLst/>
              </a:prstGeom>
              <a:noFill/>
            </p:spPr>
            <p:txBody>
              <a:bodyPr wrap="square" rtlCol="0">
                <a:spAutoFit/>
              </a:bodyPr>
              <a:lstStyle/>
              <a:p>
                <a:r>
                  <a:rPr lang="it-IT" sz="700" dirty="0">
                    <a:solidFill>
                      <a:srgbClr val="146BBA"/>
                    </a:solidFill>
                  </a:rPr>
                  <a:t>5</a:t>
                </a:r>
              </a:p>
            </p:txBody>
          </p:sp>
        </p:grpSp>
        <p:grpSp>
          <p:nvGrpSpPr>
            <p:cNvPr id="49" name="Gruppo 48">
              <a:extLst>
                <a:ext uri="{FF2B5EF4-FFF2-40B4-BE49-F238E27FC236}">
                  <a16:creationId xmlns:a16="http://schemas.microsoft.com/office/drawing/2014/main" id="{00895D79-E751-491B-B583-10C244CA73C7}"/>
                </a:ext>
              </a:extLst>
            </p:cNvPr>
            <p:cNvGrpSpPr/>
            <p:nvPr/>
          </p:nvGrpSpPr>
          <p:grpSpPr>
            <a:xfrm>
              <a:off x="3060000" y="6264000"/>
              <a:ext cx="360000" cy="293852"/>
              <a:chOff x="5474926" y="5901074"/>
              <a:chExt cx="360000" cy="293852"/>
            </a:xfrm>
          </p:grpSpPr>
          <p:pic>
            <p:nvPicPr>
              <p:cNvPr id="56" name="Picture 3">
                <a:extLst>
                  <a:ext uri="{FF2B5EF4-FFF2-40B4-BE49-F238E27FC236}">
                    <a16:creationId xmlns:a16="http://schemas.microsoft.com/office/drawing/2014/main" id="{EA159051-EAA8-491E-A51D-E3BAA4755DB8}"/>
                  </a:ext>
                </a:extLst>
              </p:cNvPr>
              <p:cNvPicPr>
                <a:picLocks noChangeAspect="1" noChangeArrowheads="1"/>
              </p:cNvPicPr>
              <p:nvPr/>
            </p:nvPicPr>
            <p:blipFill>
              <a:blip r:embed="rId6" cstate="print"/>
              <a:srcRect/>
              <a:stretch>
                <a:fillRect/>
              </a:stretch>
            </p:blipFill>
            <p:spPr bwMode="auto">
              <a:xfrm rot="16200000">
                <a:off x="5508000" y="5868000"/>
                <a:ext cx="293852" cy="360000"/>
              </a:xfrm>
              <a:prstGeom prst="rect">
                <a:avLst/>
              </a:prstGeom>
              <a:noFill/>
              <a:ln w="9525">
                <a:noFill/>
                <a:miter lim="800000"/>
                <a:headEnd/>
                <a:tailEnd/>
              </a:ln>
              <a:effectLst/>
            </p:spPr>
          </p:pic>
          <p:sp>
            <p:nvSpPr>
              <p:cNvPr id="57" name="CasellaDiTesto 56">
                <a:extLst>
                  <a:ext uri="{FF2B5EF4-FFF2-40B4-BE49-F238E27FC236}">
                    <a16:creationId xmlns:a16="http://schemas.microsoft.com/office/drawing/2014/main" id="{241591D7-7DD4-4B4C-8107-3A1E9F2BDB44}"/>
                  </a:ext>
                </a:extLst>
              </p:cNvPr>
              <p:cNvSpPr txBox="1"/>
              <p:nvPr/>
            </p:nvSpPr>
            <p:spPr>
              <a:xfrm>
                <a:off x="5625526" y="5929474"/>
                <a:ext cx="95250" cy="200055"/>
              </a:xfrm>
              <a:prstGeom prst="rect">
                <a:avLst/>
              </a:prstGeom>
              <a:noFill/>
            </p:spPr>
            <p:txBody>
              <a:bodyPr wrap="square" rtlCol="0">
                <a:spAutoFit/>
              </a:bodyPr>
              <a:lstStyle/>
              <a:p>
                <a:r>
                  <a:rPr lang="it-IT" sz="700" dirty="0">
                    <a:solidFill>
                      <a:srgbClr val="146BBA"/>
                    </a:solidFill>
                  </a:rPr>
                  <a:t>3</a:t>
                </a:r>
              </a:p>
            </p:txBody>
          </p:sp>
        </p:grpSp>
        <p:grpSp>
          <p:nvGrpSpPr>
            <p:cNvPr id="50" name="Gruppo 18">
              <a:extLst>
                <a:ext uri="{FF2B5EF4-FFF2-40B4-BE49-F238E27FC236}">
                  <a16:creationId xmlns:a16="http://schemas.microsoft.com/office/drawing/2014/main" id="{DBFEB72A-8ABA-4D01-AB39-7B7755F0DFE9}"/>
                </a:ext>
              </a:extLst>
            </p:cNvPr>
            <p:cNvGrpSpPr/>
            <p:nvPr/>
          </p:nvGrpSpPr>
          <p:grpSpPr>
            <a:xfrm>
              <a:off x="5004000" y="6084000"/>
              <a:ext cx="293824" cy="360000"/>
              <a:chOff x="1483200" y="4590000"/>
              <a:chExt cx="293824" cy="360000"/>
            </a:xfrm>
          </p:grpSpPr>
          <p:pic>
            <p:nvPicPr>
              <p:cNvPr id="54" name="Picture 3" descr="C:\Users\Enrico Diani\Desktop\Mano IME.png">
                <a:extLst>
                  <a:ext uri="{FF2B5EF4-FFF2-40B4-BE49-F238E27FC236}">
                    <a16:creationId xmlns:a16="http://schemas.microsoft.com/office/drawing/2014/main" id="{8F090899-C8C0-4D77-A302-3A863986CBBC}"/>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55" name="CasellaDiTesto 54">
                <a:extLst>
                  <a:ext uri="{FF2B5EF4-FFF2-40B4-BE49-F238E27FC236}">
                    <a16:creationId xmlns:a16="http://schemas.microsoft.com/office/drawing/2014/main" id="{56A6EEBC-5BCF-4C00-9504-069A548E4EDF}"/>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6</a:t>
                </a:r>
              </a:p>
            </p:txBody>
          </p:sp>
        </p:grpSp>
        <p:grpSp>
          <p:nvGrpSpPr>
            <p:cNvPr id="51" name="Gruppo 18">
              <a:extLst>
                <a:ext uri="{FF2B5EF4-FFF2-40B4-BE49-F238E27FC236}">
                  <a16:creationId xmlns:a16="http://schemas.microsoft.com/office/drawing/2014/main" id="{AF96C9C0-699B-45B0-A52F-4304084BCBDD}"/>
                </a:ext>
              </a:extLst>
            </p:cNvPr>
            <p:cNvGrpSpPr/>
            <p:nvPr/>
          </p:nvGrpSpPr>
          <p:grpSpPr>
            <a:xfrm>
              <a:off x="5292000" y="6336000"/>
              <a:ext cx="293824" cy="360000"/>
              <a:chOff x="1483200" y="4590000"/>
              <a:chExt cx="293824" cy="360000"/>
            </a:xfrm>
          </p:grpSpPr>
          <p:pic>
            <p:nvPicPr>
              <p:cNvPr id="52" name="Picture 3" descr="C:\Users\Enrico Diani\Desktop\Mano IME.png">
                <a:extLst>
                  <a:ext uri="{FF2B5EF4-FFF2-40B4-BE49-F238E27FC236}">
                    <a16:creationId xmlns:a16="http://schemas.microsoft.com/office/drawing/2014/main" id="{70245A69-65FE-4D54-BDE0-93E2AC54350C}"/>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53" name="CasellaDiTesto 52">
                <a:extLst>
                  <a:ext uri="{FF2B5EF4-FFF2-40B4-BE49-F238E27FC236}">
                    <a16:creationId xmlns:a16="http://schemas.microsoft.com/office/drawing/2014/main" id="{1DB86A24-B1B3-40DF-A727-0CC7F66B997C}"/>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7</a:t>
                </a:r>
              </a:p>
            </p:txBody>
          </p:sp>
        </p:grpSp>
      </p:gr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egnaposto contenuto 2">
            <a:extLst>
              <a:ext uri="{FF2B5EF4-FFF2-40B4-BE49-F238E27FC236}">
                <a16:creationId xmlns:a16="http://schemas.microsoft.com/office/drawing/2014/main" id="{3199DA78-26C2-412A-985C-748277238330}"/>
              </a:ext>
            </a:extLst>
          </p:cNvPr>
          <p:cNvSpPr txBox="1">
            <a:spLocks/>
          </p:cNvSpPr>
          <p:nvPr/>
        </p:nvSpPr>
        <p:spPr>
          <a:xfrm>
            <a:off x="2520000" y="1173163"/>
            <a:ext cx="4032250" cy="8005762"/>
          </a:xfrm>
          <a:prstGeom prst="rect">
            <a:avLst/>
          </a:prstGeom>
        </p:spPr>
        <p:txBody>
          <a:bodyPr/>
          <a:lstStyle/>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lvl="0" algn="l" eaLnBrk="0" hangingPunct="0">
              <a:spcBef>
                <a:spcPts val="200"/>
              </a:spcBef>
              <a:defRPr/>
            </a:pPr>
            <a:r>
              <a:rPr lang="en-US" sz="900" b="0" kern="0" dirty="0">
                <a:solidFill>
                  <a:schemeClr val="tx1"/>
                </a:solidFill>
                <a:latin typeface="Myriad Pro" pitchFamily="34" charset="0"/>
                <a:cs typeface="Calibri" pitchFamily="34" charset="0"/>
              </a:rPr>
              <a:t>At the end of file creation process</a:t>
            </a: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lvl="0" algn="l" eaLnBrk="0" hangingPunct="0">
              <a:spcBef>
                <a:spcPts val="200"/>
              </a:spcBef>
              <a:defRPr/>
            </a:pPr>
            <a:r>
              <a:rPr lang="en-US" sz="900" kern="0" dirty="0">
                <a:solidFill>
                  <a:schemeClr val="tx1"/>
                </a:solidFill>
                <a:latin typeface="Myriad Pro" pitchFamily="34" charset="0"/>
                <a:cs typeface="Calibri" pitchFamily="34" charset="0"/>
              </a:rPr>
              <a:t>8.</a:t>
            </a:r>
            <a:r>
              <a:rPr lang="en-US" sz="900" b="0" kern="0" dirty="0">
                <a:solidFill>
                  <a:schemeClr val="tx1"/>
                </a:solidFill>
                <a:latin typeface="Myriad Pro" pitchFamily="34" charset="0"/>
                <a:cs typeface="Calibri" pitchFamily="34" charset="0"/>
              </a:rPr>
              <a:t> Click “Download”</a:t>
            </a:r>
          </a:p>
          <a:p>
            <a:pPr lvl="0" algn="l" eaLnBrk="0" hangingPunct="0">
              <a:spcBef>
                <a:spcPts val="200"/>
              </a:spcBef>
              <a:defRPr/>
            </a:pPr>
            <a:r>
              <a:rPr lang="en-US" sz="900" b="0" kern="0" dirty="0">
                <a:solidFill>
                  <a:schemeClr val="tx1"/>
                </a:solidFill>
                <a:latin typeface="Myriad Pro" pitchFamily="34" charset="0"/>
                <a:cs typeface="Calibri" pitchFamily="34" charset="0"/>
              </a:rPr>
              <a:t>A pop-up window appears</a:t>
            </a: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lvl="0" algn="l" eaLnBrk="0" hangingPunct="0">
              <a:spcBef>
                <a:spcPts val="200"/>
              </a:spcBef>
              <a:defRPr/>
            </a:pPr>
            <a:r>
              <a:rPr lang="en-US" sz="900" kern="0" dirty="0">
                <a:solidFill>
                  <a:schemeClr val="tx1"/>
                </a:solidFill>
                <a:latin typeface="Myriad Pro" pitchFamily="34" charset="0"/>
                <a:cs typeface="Calibri" pitchFamily="34" charset="0"/>
              </a:rPr>
              <a:t>9.</a:t>
            </a:r>
            <a:r>
              <a:rPr lang="en-US" sz="900" b="0" kern="0" dirty="0">
                <a:solidFill>
                  <a:schemeClr val="tx1"/>
                </a:solidFill>
                <a:latin typeface="Myriad Pro" pitchFamily="34" charset="0"/>
                <a:cs typeface="Calibri" pitchFamily="34" charset="0"/>
              </a:rPr>
              <a:t> Click to save the file on your computer , then </a:t>
            </a:r>
            <a:r>
              <a:rPr lang="en-US" sz="900" kern="0" dirty="0">
                <a:solidFill>
                  <a:schemeClr val="tx1"/>
                </a:solidFill>
                <a:latin typeface="Myriad Pro" pitchFamily="34" charset="0"/>
                <a:cs typeface="Calibri" pitchFamily="34" charset="0"/>
              </a:rPr>
              <a:t>10.</a:t>
            </a:r>
            <a:r>
              <a:rPr lang="en-US" sz="900" b="0" kern="0" dirty="0">
                <a:solidFill>
                  <a:schemeClr val="tx1"/>
                </a:solidFill>
                <a:latin typeface="Myriad Pro" pitchFamily="34" charset="0"/>
                <a:cs typeface="Calibri" pitchFamily="34" charset="0"/>
              </a:rPr>
              <a:t> click “OK”</a:t>
            </a:r>
          </a:p>
          <a:p>
            <a:pPr lvl="0" algn="l" eaLnBrk="0" hangingPunct="0">
              <a:spcBef>
                <a:spcPts val="200"/>
              </a:spcBef>
              <a:defRPr/>
            </a:pPr>
            <a:r>
              <a:rPr kumimoji="0" lang="en-U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Files are now downloaded on your computer from the </a:t>
            </a:r>
            <a:r>
              <a:rPr lang="en-US" sz="900" b="0" kern="0" dirty="0">
                <a:solidFill>
                  <a:schemeClr val="tx1"/>
                </a:solidFill>
                <a:latin typeface="Myriad Pro" pitchFamily="34" charset="0"/>
                <a:cs typeface="Calibri" pitchFamily="34" charset="0"/>
              </a:rPr>
              <a:t>web server’s database in an archive named “reportdata.zip”.</a:t>
            </a:r>
          </a:p>
          <a:p>
            <a:pPr algn="l" eaLnBrk="0" hangingPunct="0">
              <a:spcBef>
                <a:spcPts val="200"/>
              </a:spcBef>
              <a:defRPr/>
            </a:pPr>
            <a:r>
              <a:rPr lang="en-US" sz="900" dirty="0">
                <a:solidFill>
                  <a:srgbClr val="146BBA"/>
                </a:solidFill>
                <a:latin typeface="Myriad Pro" pitchFamily="34" charset="0"/>
              </a:rPr>
              <a:t>Note:</a:t>
            </a:r>
            <a:r>
              <a:rPr lang="en-US" sz="900" b="0" kern="0" dirty="0">
                <a:solidFill>
                  <a:schemeClr val="tx1"/>
                </a:solidFill>
                <a:latin typeface="Myriad Pro" pitchFamily="34" charset="0"/>
                <a:cs typeface="Calibri" pitchFamily="34" charset="0"/>
              </a:rPr>
              <a:t> files will contain only data correctly saved on the database of the software; if a device is in communication error state or the web server is not running properly, consumption data won't be present on downloaded files.</a:t>
            </a:r>
          </a:p>
        </p:txBody>
      </p:sp>
      <p:pic>
        <p:nvPicPr>
          <p:cNvPr id="16" name="Picture 2">
            <a:extLst>
              <a:ext uri="{FF2B5EF4-FFF2-40B4-BE49-F238E27FC236}">
                <a16:creationId xmlns:a16="http://schemas.microsoft.com/office/drawing/2014/main" id="{1BAD841C-A847-4289-BEC2-CAF6EC2392FB}"/>
              </a:ext>
            </a:extLst>
          </p:cNvPr>
          <p:cNvPicPr>
            <a:picLocks noChangeAspect="1" noChangeArrowheads="1"/>
          </p:cNvPicPr>
          <p:nvPr/>
        </p:nvPicPr>
        <p:blipFill>
          <a:blip r:embed="rId2" cstate="print"/>
          <a:srcRect/>
          <a:stretch>
            <a:fillRect/>
          </a:stretch>
        </p:blipFill>
        <p:spPr bwMode="auto">
          <a:xfrm>
            <a:off x="2988000" y="1080000"/>
            <a:ext cx="2753438" cy="1980000"/>
          </a:xfrm>
          <a:prstGeom prst="rect">
            <a:avLst/>
          </a:prstGeom>
          <a:noFill/>
          <a:ln w="9525">
            <a:noFill/>
            <a:miter lim="800000"/>
            <a:headEnd/>
            <a:tailEnd/>
          </a:ln>
        </p:spPr>
      </p:pic>
      <p:pic>
        <p:nvPicPr>
          <p:cNvPr id="17" name="Picture 3">
            <a:extLst>
              <a:ext uri="{FF2B5EF4-FFF2-40B4-BE49-F238E27FC236}">
                <a16:creationId xmlns:a16="http://schemas.microsoft.com/office/drawing/2014/main" id="{AC5CF2DA-9821-44D2-BD33-BEA5CB814076}"/>
              </a:ext>
            </a:extLst>
          </p:cNvPr>
          <p:cNvPicPr>
            <a:picLocks noChangeAspect="1" noChangeArrowheads="1"/>
          </p:cNvPicPr>
          <p:nvPr/>
        </p:nvPicPr>
        <p:blipFill>
          <a:blip r:embed="rId3" cstate="print"/>
          <a:srcRect/>
          <a:stretch>
            <a:fillRect/>
          </a:stretch>
        </p:blipFill>
        <p:spPr bwMode="auto">
          <a:xfrm>
            <a:off x="2988000" y="3348000"/>
            <a:ext cx="2753438" cy="1980000"/>
          </a:xfrm>
          <a:prstGeom prst="rect">
            <a:avLst/>
          </a:prstGeom>
          <a:noFill/>
          <a:ln w="9525">
            <a:noFill/>
            <a:miter lim="800000"/>
            <a:headEnd/>
            <a:tailEnd/>
          </a:ln>
        </p:spPr>
      </p:pic>
      <p:pic>
        <p:nvPicPr>
          <p:cNvPr id="18" name="Picture 4">
            <a:extLst>
              <a:ext uri="{FF2B5EF4-FFF2-40B4-BE49-F238E27FC236}">
                <a16:creationId xmlns:a16="http://schemas.microsoft.com/office/drawing/2014/main" id="{3190C6A4-A9A3-49B3-8E1A-E4D29C430007}"/>
              </a:ext>
            </a:extLst>
          </p:cNvPr>
          <p:cNvPicPr>
            <a:picLocks noChangeAspect="1" noChangeArrowheads="1"/>
          </p:cNvPicPr>
          <p:nvPr/>
        </p:nvPicPr>
        <p:blipFill>
          <a:blip r:embed="rId4" cstate="print"/>
          <a:srcRect/>
          <a:stretch>
            <a:fillRect/>
          </a:stretch>
        </p:blipFill>
        <p:spPr bwMode="auto">
          <a:xfrm>
            <a:off x="2988000" y="5796000"/>
            <a:ext cx="2753438" cy="1980000"/>
          </a:xfrm>
          <a:prstGeom prst="rect">
            <a:avLst/>
          </a:prstGeom>
          <a:noFill/>
          <a:ln w="9525">
            <a:noFill/>
            <a:miter lim="800000"/>
            <a:headEnd/>
            <a:tailEnd/>
          </a:ln>
        </p:spPr>
      </p:pic>
      <p:grpSp>
        <p:nvGrpSpPr>
          <p:cNvPr id="19" name="Gruppo 18">
            <a:extLst>
              <a:ext uri="{FF2B5EF4-FFF2-40B4-BE49-F238E27FC236}">
                <a16:creationId xmlns:a16="http://schemas.microsoft.com/office/drawing/2014/main" id="{5E71EE03-DF82-424A-B291-02B83B16AC45}"/>
              </a:ext>
            </a:extLst>
          </p:cNvPr>
          <p:cNvGrpSpPr/>
          <p:nvPr/>
        </p:nvGrpSpPr>
        <p:grpSpPr>
          <a:xfrm>
            <a:off x="5292000" y="5076000"/>
            <a:ext cx="293824" cy="360000"/>
            <a:chOff x="1483200" y="4590000"/>
            <a:chExt cx="293824" cy="360000"/>
          </a:xfrm>
        </p:grpSpPr>
        <p:pic>
          <p:nvPicPr>
            <p:cNvPr id="20" name="Picture 3" descr="C:\Users\Enrico Diani\Desktop\Mano IME.png">
              <a:extLst>
                <a:ext uri="{FF2B5EF4-FFF2-40B4-BE49-F238E27FC236}">
                  <a16:creationId xmlns:a16="http://schemas.microsoft.com/office/drawing/2014/main" id="{C5B75080-628F-4677-8A46-AF8FDF41AB5C}"/>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21" name="CasellaDiTesto 20">
              <a:extLst>
                <a:ext uri="{FF2B5EF4-FFF2-40B4-BE49-F238E27FC236}">
                  <a16:creationId xmlns:a16="http://schemas.microsoft.com/office/drawing/2014/main" id="{16C8257B-D004-40F4-9095-AF2037DF8393}"/>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8</a:t>
              </a:r>
            </a:p>
          </p:txBody>
        </p:sp>
      </p:grpSp>
      <p:grpSp>
        <p:nvGrpSpPr>
          <p:cNvPr id="22" name="Gruppo 18">
            <a:extLst>
              <a:ext uri="{FF2B5EF4-FFF2-40B4-BE49-F238E27FC236}">
                <a16:creationId xmlns:a16="http://schemas.microsoft.com/office/drawing/2014/main" id="{28EE1236-6408-4324-90F3-FF48E0D2F071}"/>
              </a:ext>
            </a:extLst>
          </p:cNvPr>
          <p:cNvGrpSpPr/>
          <p:nvPr/>
        </p:nvGrpSpPr>
        <p:grpSpPr>
          <a:xfrm>
            <a:off x="3528000" y="6732000"/>
            <a:ext cx="293824" cy="360000"/>
            <a:chOff x="1483200" y="4590000"/>
            <a:chExt cx="293824" cy="360000"/>
          </a:xfrm>
        </p:grpSpPr>
        <p:pic>
          <p:nvPicPr>
            <p:cNvPr id="23" name="Picture 3" descr="C:\Users\Enrico Diani\Desktop\Mano IME.png">
              <a:extLst>
                <a:ext uri="{FF2B5EF4-FFF2-40B4-BE49-F238E27FC236}">
                  <a16:creationId xmlns:a16="http://schemas.microsoft.com/office/drawing/2014/main" id="{742D487D-A754-4F2F-B98C-2EB890BE32BE}"/>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24" name="CasellaDiTesto 23">
              <a:extLst>
                <a:ext uri="{FF2B5EF4-FFF2-40B4-BE49-F238E27FC236}">
                  <a16:creationId xmlns:a16="http://schemas.microsoft.com/office/drawing/2014/main" id="{4CE39004-25FC-4BD7-ACCB-8E7A3A90FB01}"/>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9</a:t>
              </a:r>
            </a:p>
          </p:txBody>
        </p:sp>
      </p:grpSp>
      <p:grpSp>
        <p:nvGrpSpPr>
          <p:cNvPr id="25" name="Gruppo 24">
            <a:extLst>
              <a:ext uri="{FF2B5EF4-FFF2-40B4-BE49-F238E27FC236}">
                <a16:creationId xmlns:a16="http://schemas.microsoft.com/office/drawing/2014/main" id="{0048B6DC-2232-4E31-89EB-7410E4D5A180}"/>
              </a:ext>
            </a:extLst>
          </p:cNvPr>
          <p:cNvGrpSpPr/>
          <p:nvPr/>
        </p:nvGrpSpPr>
        <p:grpSpPr>
          <a:xfrm>
            <a:off x="4284000" y="7020000"/>
            <a:ext cx="308224" cy="360000"/>
            <a:chOff x="4284000" y="7236000"/>
            <a:chExt cx="308224" cy="360000"/>
          </a:xfrm>
        </p:grpSpPr>
        <p:pic>
          <p:nvPicPr>
            <p:cNvPr id="26" name="Picture 3" descr="C:\Users\Enrico Diani\Desktop\Mano IME.png">
              <a:extLst>
                <a:ext uri="{FF2B5EF4-FFF2-40B4-BE49-F238E27FC236}">
                  <a16:creationId xmlns:a16="http://schemas.microsoft.com/office/drawing/2014/main" id="{AF087B8E-99EC-4441-935C-DFCF81C891CA}"/>
                </a:ext>
              </a:extLst>
            </p:cNvPr>
            <p:cNvPicPr>
              <a:picLocks noChangeAspect="1" noChangeArrowheads="1"/>
            </p:cNvPicPr>
            <p:nvPr/>
          </p:nvPicPr>
          <p:blipFill>
            <a:blip r:embed="rId5" cstate="print"/>
            <a:srcRect/>
            <a:stretch>
              <a:fillRect/>
            </a:stretch>
          </p:blipFill>
          <p:spPr bwMode="auto">
            <a:xfrm>
              <a:off x="4298400" y="7236000"/>
              <a:ext cx="293824" cy="360000"/>
            </a:xfrm>
            <a:prstGeom prst="rect">
              <a:avLst/>
            </a:prstGeom>
            <a:noFill/>
          </p:spPr>
        </p:pic>
        <p:sp>
          <p:nvSpPr>
            <p:cNvPr id="36" name="CasellaDiTesto 35">
              <a:extLst>
                <a:ext uri="{FF2B5EF4-FFF2-40B4-BE49-F238E27FC236}">
                  <a16:creationId xmlns:a16="http://schemas.microsoft.com/office/drawing/2014/main" id="{31DF2001-F8B6-4CAD-9B84-99A5ED7A1E74}"/>
                </a:ext>
              </a:extLst>
            </p:cNvPr>
            <p:cNvSpPr txBox="1"/>
            <p:nvPr/>
          </p:nvSpPr>
          <p:spPr>
            <a:xfrm>
              <a:off x="4284000" y="7361413"/>
              <a:ext cx="283369" cy="200055"/>
            </a:xfrm>
            <a:prstGeom prst="rect">
              <a:avLst/>
            </a:prstGeom>
            <a:noFill/>
          </p:spPr>
          <p:txBody>
            <a:bodyPr wrap="square" rtlCol="0">
              <a:spAutoFit/>
            </a:bodyPr>
            <a:lstStyle/>
            <a:p>
              <a:r>
                <a:rPr lang="it-IT" sz="700" dirty="0">
                  <a:solidFill>
                    <a:srgbClr val="146BBA"/>
                  </a:solidFill>
                </a:rPr>
                <a:t>10</a:t>
              </a:r>
            </a:p>
          </p:txBody>
        </p:sp>
      </p:gr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2"/>
          <p:cNvSpPr txBox="1">
            <a:spLocks/>
          </p:cNvSpPr>
          <p:nvPr/>
        </p:nvSpPr>
        <p:spPr>
          <a:xfrm>
            <a:off x="2520000" y="1173163"/>
            <a:ext cx="4032250" cy="8005762"/>
          </a:xfrm>
          <a:prstGeom prst="rect">
            <a:avLst/>
          </a:prstGeom>
        </p:spPr>
        <p:txBody>
          <a:bodyPr/>
          <a:lstStyle/>
          <a:p>
            <a:pPr algn="l" eaLnBrk="0" hangingPunct="0">
              <a:spcBef>
                <a:spcPts val="200"/>
              </a:spcBef>
              <a:tabLst>
                <a:tab pos="1257300" algn="l"/>
              </a:tabLst>
              <a:defRPr/>
            </a:pPr>
            <a:r>
              <a:rPr lang="en-US" sz="900" b="0" kern="0" dirty="0">
                <a:solidFill>
                  <a:schemeClr val="tx1"/>
                </a:solidFill>
                <a:latin typeface="Myriad Pro" pitchFamily="34" charset="0"/>
                <a:cs typeface="Calibri" pitchFamily="34" charset="0"/>
              </a:rPr>
              <a:t>In the .zip archive you can find a file with consumption data and a file with costs data for each consumption type: electricity, gas and water for the selected Device(s) / Load(s) or Group(s)</a:t>
            </a:r>
            <a:endParaRPr lang="en-GB" sz="900" b="0" kern="0" dirty="0">
              <a:solidFill>
                <a:schemeClr val="tx1"/>
              </a:solidFill>
              <a:latin typeface="Myriad Pro" pitchFamily="34" charset="0"/>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lang="en-GB" sz="900" b="0" kern="0" dirty="0">
              <a:solidFill>
                <a:schemeClr val="tx1"/>
              </a:solidFill>
              <a:latin typeface="Myriad Pro" pitchFamily="34" charset="0"/>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lang="en-GB" sz="900" b="0" kern="0" dirty="0">
              <a:solidFill>
                <a:schemeClr val="tx1"/>
              </a:solidFill>
              <a:latin typeface="Myriad Pro" pitchFamily="34" charset="0"/>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lvl="0" algn="l" eaLnBrk="0" hangingPunct="0">
              <a:spcBef>
                <a:spcPts val="200"/>
              </a:spcBef>
              <a:defRPr/>
            </a:pPr>
            <a:r>
              <a:rPr lang="en-US" sz="900" b="0" kern="0" dirty="0">
                <a:solidFill>
                  <a:schemeClr val="tx1"/>
                </a:solidFill>
                <a:latin typeface="Myriad Pro" pitchFamily="34" charset="0"/>
                <a:cs typeface="Calibri" pitchFamily="34" charset="0"/>
              </a:rPr>
              <a:t>To perform a new </a:t>
            </a:r>
            <a:r>
              <a:rPr lang="en-US" sz="900" b="0" kern="0" dirty="0" err="1">
                <a:solidFill>
                  <a:schemeClr val="tx1"/>
                </a:solidFill>
                <a:latin typeface="Myriad Pro" pitchFamily="34" charset="0"/>
                <a:cs typeface="Calibri" pitchFamily="34" charset="0"/>
              </a:rPr>
              <a:t>csv</a:t>
            </a:r>
            <a:r>
              <a:rPr lang="en-US" sz="900" b="0" kern="0" dirty="0">
                <a:solidFill>
                  <a:schemeClr val="tx1"/>
                </a:solidFill>
                <a:latin typeface="Myriad Pro" pitchFamily="34" charset="0"/>
                <a:cs typeface="Calibri" pitchFamily="34" charset="0"/>
              </a:rPr>
              <a:t> files download</a:t>
            </a: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lvl="0" algn="l" eaLnBrk="0" hangingPunct="0">
              <a:spcBef>
                <a:spcPts val="200"/>
              </a:spcBef>
              <a:defRPr/>
            </a:pPr>
            <a:r>
              <a:rPr lang="en-US" sz="900" kern="0" dirty="0">
                <a:solidFill>
                  <a:schemeClr val="tx1"/>
                </a:solidFill>
                <a:latin typeface="Myriad Pro" pitchFamily="34" charset="0"/>
                <a:cs typeface="Calibri" pitchFamily="34" charset="0"/>
              </a:rPr>
              <a:t>11.</a:t>
            </a:r>
            <a:r>
              <a:rPr lang="en-US" sz="900" b="0" kern="0" dirty="0">
                <a:solidFill>
                  <a:schemeClr val="tx1"/>
                </a:solidFill>
                <a:latin typeface="Myriad Pro" pitchFamily="34" charset="0"/>
                <a:cs typeface="Calibri" pitchFamily="34" charset="0"/>
              </a:rPr>
              <a:t> Click “Cancel”</a:t>
            </a:r>
          </a:p>
          <a:p>
            <a:pPr lvl="0" algn="l" eaLnBrk="0" hangingPunct="0">
              <a:spcBef>
                <a:spcPts val="200"/>
              </a:spcBef>
              <a:defRPr/>
            </a:pPr>
            <a:r>
              <a:rPr lang="en-US" sz="900" b="0" kern="0" dirty="0">
                <a:solidFill>
                  <a:schemeClr val="tx1"/>
                </a:solidFill>
                <a:latin typeface="Myriad Pro" pitchFamily="34" charset="0"/>
                <a:cs typeface="Calibri" pitchFamily="34" charset="0"/>
              </a:rPr>
              <a:t>A pop-up window appears</a:t>
            </a:r>
          </a:p>
          <a:p>
            <a:pPr lvl="0" algn="l" eaLnBrk="0" hangingPunct="0">
              <a:spcBef>
                <a:spcPts val="200"/>
              </a:spcBef>
              <a:defRPr/>
            </a:pPr>
            <a:r>
              <a:rPr lang="en-US" sz="900" kern="0" dirty="0">
                <a:solidFill>
                  <a:schemeClr val="tx1"/>
                </a:solidFill>
                <a:latin typeface="Myriad Pro" pitchFamily="34" charset="0"/>
                <a:cs typeface="Calibri" pitchFamily="34" charset="0"/>
              </a:rPr>
              <a:t>12.</a:t>
            </a:r>
            <a:r>
              <a:rPr lang="en-US" sz="900" b="0" kern="0" dirty="0">
                <a:solidFill>
                  <a:schemeClr val="tx1"/>
                </a:solidFill>
                <a:latin typeface="Myriad Pro" pitchFamily="34" charset="0"/>
                <a:cs typeface="Calibri" pitchFamily="34" charset="0"/>
              </a:rPr>
              <a:t> Click “Yes” to return to the Data download settings page</a:t>
            </a:r>
          </a:p>
        </p:txBody>
      </p:sp>
      <p:pic>
        <p:nvPicPr>
          <p:cNvPr id="31746" name="Picture 2"/>
          <p:cNvPicPr>
            <a:picLocks noChangeAspect="1" noChangeArrowheads="1"/>
          </p:cNvPicPr>
          <p:nvPr/>
        </p:nvPicPr>
        <p:blipFill>
          <a:blip r:embed="rId2" cstate="print"/>
          <a:srcRect l="422" t="5366" r="57854" b="50598"/>
          <a:stretch>
            <a:fillRect/>
          </a:stretch>
        </p:blipFill>
        <p:spPr bwMode="auto">
          <a:xfrm>
            <a:off x="2988000" y="1692001"/>
            <a:ext cx="2750400" cy="1598929"/>
          </a:xfrm>
          <a:prstGeom prst="rect">
            <a:avLst/>
          </a:prstGeom>
          <a:noFill/>
          <a:ln w="9525">
            <a:noFill/>
            <a:miter lim="800000"/>
            <a:headEnd/>
            <a:tailEnd/>
          </a:ln>
        </p:spPr>
      </p:pic>
      <p:pic>
        <p:nvPicPr>
          <p:cNvPr id="78850" name="Picture 2"/>
          <p:cNvPicPr>
            <a:picLocks noChangeAspect="1" noChangeArrowheads="1"/>
          </p:cNvPicPr>
          <p:nvPr/>
        </p:nvPicPr>
        <p:blipFill>
          <a:blip r:embed="rId3" cstate="print"/>
          <a:srcRect/>
          <a:stretch>
            <a:fillRect/>
          </a:stretch>
        </p:blipFill>
        <p:spPr bwMode="auto">
          <a:xfrm>
            <a:off x="2988000" y="3636000"/>
            <a:ext cx="2753438" cy="1980000"/>
          </a:xfrm>
          <a:prstGeom prst="rect">
            <a:avLst/>
          </a:prstGeom>
          <a:noFill/>
          <a:ln w="9525">
            <a:noFill/>
            <a:miter lim="800000"/>
            <a:headEnd/>
            <a:tailEnd/>
          </a:ln>
        </p:spPr>
      </p:pic>
      <p:grpSp>
        <p:nvGrpSpPr>
          <p:cNvPr id="12" name="Gruppo 11"/>
          <p:cNvGrpSpPr/>
          <p:nvPr/>
        </p:nvGrpSpPr>
        <p:grpSpPr>
          <a:xfrm>
            <a:off x="4392000" y="5040000"/>
            <a:ext cx="308224" cy="360000"/>
            <a:chOff x="4284000" y="7236000"/>
            <a:chExt cx="308224" cy="360000"/>
          </a:xfrm>
        </p:grpSpPr>
        <p:pic>
          <p:nvPicPr>
            <p:cNvPr id="13" name="Picture 3" descr="C:\Users\Enrico Diani\Desktop\Mano IME.png"/>
            <p:cNvPicPr>
              <a:picLocks noChangeAspect="1" noChangeArrowheads="1"/>
            </p:cNvPicPr>
            <p:nvPr/>
          </p:nvPicPr>
          <p:blipFill>
            <a:blip r:embed="rId4" cstate="print"/>
            <a:srcRect/>
            <a:stretch>
              <a:fillRect/>
            </a:stretch>
          </p:blipFill>
          <p:spPr bwMode="auto">
            <a:xfrm>
              <a:off x="4298400" y="7236000"/>
              <a:ext cx="293824" cy="360000"/>
            </a:xfrm>
            <a:prstGeom prst="rect">
              <a:avLst/>
            </a:prstGeom>
            <a:noFill/>
          </p:spPr>
        </p:pic>
        <p:sp>
          <p:nvSpPr>
            <p:cNvPr id="14" name="CasellaDiTesto 13"/>
            <p:cNvSpPr txBox="1"/>
            <p:nvPr/>
          </p:nvSpPr>
          <p:spPr>
            <a:xfrm>
              <a:off x="4284000" y="7361413"/>
              <a:ext cx="283369" cy="200055"/>
            </a:xfrm>
            <a:prstGeom prst="rect">
              <a:avLst/>
            </a:prstGeom>
            <a:noFill/>
          </p:spPr>
          <p:txBody>
            <a:bodyPr wrap="square" rtlCol="0">
              <a:spAutoFit/>
            </a:bodyPr>
            <a:lstStyle/>
            <a:p>
              <a:r>
                <a:rPr lang="it-IT" sz="700" dirty="0">
                  <a:solidFill>
                    <a:srgbClr val="146BBA"/>
                  </a:solidFill>
                </a:rPr>
                <a:t>12</a:t>
              </a:r>
            </a:p>
          </p:txBody>
        </p:sp>
      </p:grpSp>
      <p:grpSp>
        <p:nvGrpSpPr>
          <p:cNvPr id="15" name="Gruppo 14"/>
          <p:cNvGrpSpPr/>
          <p:nvPr/>
        </p:nvGrpSpPr>
        <p:grpSpPr>
          <a:xfrm>
            <a:off x="4860000" y="5364000"/>
            <a:ext cx="308224" cy="360000"/>
            <a:chOff x="4284000" y="7236000"/>
            <a:chExt cx="308224" cy="360000"/>
          </a:xfrm>
        </p:grpSpPr>
        <p:pic>
          <p:nvPicPr>
            <p:cNvPr id="16" name="Picture 3" descr="C:\Users\Enrico Diani\Desktop\Mano IME.png"/>
            <p:cNvPicPr>
              <a:picLocks noChangeAspect="1" noChangeArrowheads="1"/>
            </p:cNvPicPr>
            <p:nvPr/>
          </p:nvPicPr>
          <p:blipFill>
            <a:blip r:embed="rId4" cstate="print"/>
            <a:srcRect/>
            <a:stretch>
              <a:fillRect/>
            </a:stretch>
          </p:blipFill>
          <p:spPr bwMode="auto">
            <a:xfrm>
              <a:off x="4298400" y="7236000"/>
              <a:ext cx="293824" cy="360000"/>
            </a:xfrm>
            <a:prstGeom prst="rect">
              <a:avLst/>
            </a:prstGeom>
            <a:noFill/>
          </p:spPr>
        </p:pic>
        <p:sp>
          <p:nvSpPr>
            <p:cNvPr id="17" name="CasellaDiTesto 16"/>
            <p:cNvSpPr txBox="1"/>
            <p:nvPr/>
          </p:nvSpPr>
          <p:spPr>
            <a:xfrm>
              <a:off x="4284000" y="7361413"/>
              <a:ext cx="283369" cy="200055"/>
            </a:xfrm>
            <a:prstGeom prst="rect">
              <a:avLst/>
            </a:prstGeom>
            <a:noFill/>
          </p:spPr>
          <p:txBody>
            <a:bodyPr wrap="square" rtlCol="0">
              <a:spAutoFit/>
            </a:bodyPr>
            <a:lstStyle/>
            <a:p>
              <a:r>
                <a:rPr lang="it-IT" sz="700" dirty="0">
                  <a:solidFill>
                    <a:srgbClr val="146BBA"/>
                  </a:solidFill>
                </a:rPr>
                <a:t>11</a:t>
              </a:r>
            </a:p>
          </p:txBody>
        </p:sp>
      </p:gr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egnaposto contenuto 2">
            <a:extLst>
              <a:ext uri="{FF2B5EF4-FFF2-40B4-BE49-F238E27FC236}">
                <a16:creationId xmlns:a16="http://schemas.microsoft.com/office/drawing/2014/main" id="{68A73ACD-52B5-4CAE-A3CA-E918DCF2B9BB}"/>
              </a:ext>
            </a:extLst>
          </p:cNvPr>
          <p:cNvSpPr txBox="1">
            <a:spLocks/>
          </p:cNvSpPr>
          <p:nvPr/>
        </p:nvSpPr>
        <p:spPr>
          <a:xfrm>
            <a:off x="2520000" y="1173163"/>
            <a:ext cx="4032250" cy="8005762"/>
          </a:xfrm>
          <a:prstGeom prst="rect">
            <a:avLst/>
          </a:prstGeom>
        </p:spPr>
        <p:txBody>
          <a:bodyPr/>
          <a:lstStyle/>
          <a:p>
            <a:pPr marL="457200" marR="0" lvl="0" indent="-457200" algn="l" defTabSz="914400" rtl="0" eaLnBrk="0" fontAlgn="base" latinLnBrk="0" hangingPunct="0">
              <a:lnSpc>
                <a:spcPct val="100000"/>
              </a:lnSpc>
              <a:spcBef>
                <a:spcPts val="200"/>
              </a:spcBef>
              <a:spcAft>
                <a:spcPct val="0"/>
              </a:spcAft>
              <a:buClrTx/>
              <a:buSzTx/>
              <a:buFontTx/>
              <a:buNone/>
              <a:tabLst/>
              <a:defRPr/>
            </a:pPr>
            <a:r>
              <a:rPr kumimoji="0" lang="en-GB" sz="900" b="1" i="0" u="none" strike="noStrike" kern="0" cap="none" spc="0" normalizeH="0" baseline="0" noProof="0" dirty="0">
                <a:ln>
                  <a:noFill/>
                </a:ln>
                <a:solidFill>
                  <a:srgbClr val="146BBA"/>
                </a:solidFill>
                <a:effectLst/>
                <a:uLnTx/>
                <a:uFillTx/>
                <a:latin typeface="Myriad Pro" pitchFamily="34" charset="0"/>
                <a:ea typeface="+mn-ea"/>
                <a:cs typeface="Calibri" pitchFamily="34" charset="0"/>
              </a:rPr>
              <a:t>8.4.2</a:t>
            </a:r>
            <a:r>
              <a:rPr kumimoji="0" lang="en-GB" sz="900" b="1" i="0" u="none" strike="noStrike" kern="0" cap="none" spc="0" normalizeH="0" baseline="0" noProof="0" dirty="0">
                <a:ln>
                  <a:noFill/>
                </a:ln>
                <a:solidFill>
                  <a:srgbClr val="F56600"/>
                </a:solidFill>
                <a:effectLst/>
                <a:uLnTx/>
                <a:uFillTx/>
                <a:latin typeface="Myriad Pro" pitchFamily="34" charset="0"/>
                <a:ea typeface="+mn-ea"/>
                <a:cs typeface="Calibri" pitchFamily="34" charset="0"/>
              </a:rPr>
              <a:t> </a:t>
            </a:r>
            <a:r>
              <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Reports</a:t>
            </a: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This function allows you to create a “.</a:t>
            </a:r>
            <a:r>
              <a:rPr kumimoji="0" lang="en-GB" sz="900" b="0" i="0" u="none" strike="noStrike" kern="0" cap="none" spc="0" normalizeH="0" baseline="0" noProof="0" dirty="0" err="1">
                <a:ln>
                  <a:noFill/>
                </a:ln>
                <a:solidFill>
                  <a:schemeClr val="tx1"/>
                </a:solidFill>
                <a:effectLst/>
                <a:uLnTx/>
                <a:uFillTx/>
                <a:latin typeface="Myriad Pro" pitchFamily="34" charset="0"/>
                <a:ea typeface="+mn-ea"/>
                <a:cs typeface="Calibri" pitchFamily="34" charset="0"/>
              </a:rPr>
              <a:t>pdf</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report starting from data contained in the database saved of the web server.</a:t>
            </a:r>
            <a:b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b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Two types of reports are available:</a:t>
            </a:r>
          </a:p>
          <a:p>
            <a:pPr marL="90000" marR="0" lvl="0" indent="90000" algn="l" defTabSz="914400" rtl="0" eaLnBrk="0" fontAlgn="base" latinLnBrk="0" hangingPunct="0">
              <a:lnSpc>
                <a:spcPct val="100000"/>
              </a:lnSpc>
              <a:spcBef>
                <a:spcPts val="200"/>
              </a:spcBef>
              <a:spcAft>
                <a:spcPct val="0"/>
              </a:spcAft>
              <a:buClrTx/>
              <a:buSzTx/>
              <a:buFontTx/>
              <a:buChar char="-"/>
              <a:tabLst>
                <a:tab pos="182563" algn="l"/>
              </a:tabLst>
              <a:defRPr/>
            </a:pPr>
            <a:r>
              <a:rPr kumimoji="0" lang="en-U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a general report, monthly or yearly, containing overall consumption data of the system divided per type: Electricity, Gas and Water</a:t>
            </a:r>
          </a:p>
          <a:p>
            <a:pPr marL="90000" marR="0" lvl="0" indent="90000" algn="l" defTabSz="914400" rtl="0" eaLnBrk="0" fontAlgn="base" latinLnBrk="0" hangingPunct="0">
              <a:lnSpc>
                <a:spcPct val="100000"/>
              </a:lnSpc>
              <a:spcBef>
                <a:spcPts val="200"/>
              </a:spcBef>
              <a:spcAft>
                <a:spcPct val="0"/>
              </a:spcAft>
              <a:buClrTx/>
              <a:buSzTx/>
              <a:buFontTx/>
              <a:buChar char="-"/>
              <a:tabLst/>
              <a:defRPr/>
            </a:pPr>
            <a:r>
              <a:rPr kumimoji="0" lang="en-U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a detailed report, monthly or yearly, containing consumption data of the selected Device(s)</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a:t>
            </a: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In the Web Server’s home page</a:t>
            </a: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lvl="0" indent="-88900" algn="l" eaLnBrk="0" hangingPunct="0">
              <a:spcBef>
                <a:spcPts val="200"/>
              </a:spcBef>
              <a:defRPr/>
            </a:pPr>
            <a:r>
              <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1.</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Click </a:t>
            </a:r>
            <a:r>
              <a:rPr lang="en-GB" sz="900" b="0" kern="0" dirty="0">
                <a:solidFill>
                  <a:schemeClr val="tx1"/>
                </a:solidFill>
                <a:latin typeface="Myriad Pro" pitchFamily="34" charset="0"/>
                <a:cs typeface="Calibri" pitchFamily="34" charset="0"/>
              </a:rPr>
              <a:t>“Reports &amp; data download”</a:t>
            </a: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GB"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2.</a:t>
            </a: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Click “Reports”</a:t>
            </a: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Reports settings page appears</a:t>
            </a: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p:txBody>
      </p:sp>
      <p:pic>
        <p:nvPicPr>
          <p:cNvPr id="13" name="Picture 2">
            <a:extLst>
              <a:ext uri="{FF2B5EF4-FFF2-40B4-BE49-F238E27FC236}">
                <a16:creationId xmlns:a16="http://schemas.microsoft.com/office/drawing/2014/main" id="{39DA319F-388E-4524-B4A9-0CBE3A3FDA9D}"/>
              </a:ext>
            </a:extLst>
          </p:cNvPr>
          <p:cNvPicPr>
            <a:picLocks noChangeAspect="1" noChangeArrowheads="1"/>
          </p:cNvPicPr>
          <p:nvPr/>
        </p:nvPicPr>
        <p:blipFill>
          <a:blip r:embed="rId2" cstate="print"/>
          <a:srcRect/>
          <a:stretch>
            <a:fillRect/>
          </a:stretch>
        </p:blipFill>
        <p:spPr bwMode="auto">
          <a:xfrm>
            <a:off x="2988000" y="4932000"/>
            <a:ext cx="2753438" cy="1980000"/>
          </a:xfrm>
          <a:prstGeom prst="rect">
            <a:avLst/>
          </a:prstGeom>
          <a:noFill/>
          <a:ln w="9525">
            <a:noFill/>
            <a:miter lim="800000"/>
            <a:headEnd/>
            <a:tailEnd/>
          </a:ln>
        </p:spPr>
      </p:pic>
      <p:pic>
        <p:nvPicPr>
          <p:cNvPr id="16" name="Picture 2" descr="C:\Users\Enrico Diani\Desktop\Manuali Soluzione Misura EDIA\Measure Web Server\ime\big\EN\Homepage SXWS255.png">
            <a:extLst>
              <a:ext uri="{FF2B5EF4-FFF2-40B4-BE49-F238E27FC236}">
                <a16:creationId xmlns:a16="http://schemas.microsoft.com/office/drawing/2014/main" id="{2076A3ED-97BB-43BA-B517-93063E829F8E}"/>
              </a:ext>
            </a:extLst>
          </p:cNvPr>
          <p:cNvPicPr>
            <a:picLocks noChangeAspect="1" noChangeArrowheads="1"/>
          </p:cNvPicPr>
          <p:nvPr/>
        </p:nvPicPr>
        <p:blipFill>
          <a:blip r:embed="rId3" cstate="print"/>
          <a:srcRect/>
          <a:stretch>
            <a:fillRect/>
          </a:stretch>
        </p:blipFill>
        <p:spPr bwMode="auto">
          <a:xfrm>
            <a:off x="2988000" y="2592000"/>
            <a:ext cx="2753438" cy="1980000"/>
          </a:xfrm>
          <a:prstGeom prst="rect">
            <a:avLst/>
          </a:prstGeom>
          <a:noFill/>
        </p:spPr>
      </p:pic>
      <p:grpSp>
        <p:nvGrpSpPr>
          <p:cNvPr id="18" name="Gruppo 17">
            <a:extLst>
              <a:ext uri="{FF2B5EF4-FFF2-40B4-BE49-F238E27FC236}">
                <a16:creationId xmlns:a16="http://schemas.microsoft.com/office/drawing/2014/main" id="{B2287AE7-31C4-4767-BF73-F91EF774A90B}"/>
              </a:ext>
            </a:extLst>
          </p:cNvPr>
          <p:cNvGrpSpPr/>
          <p:nvPr/>
        </p:nvGrpSpPr>
        <p:grpSpPr>
          <a:xfrm>
            <a:off x="4068000" y="3852000"/>
            <a:ext cx="293824" cy="360000"/>
            <a:chOff x="1483200" y="4590000"/>
            <a:chExt cx="293824" cy="360000"/>
          </a:xfrm>
        </p:grpSpPr>
        <p:pic>
          <p:nvPicPr>
            <p:cNvPr id="20" name="Picture 3" descr="C:\Users\Enrico Diani\Desktop\Mano IME.png">
              <a:extLst>
                <a:ext uri="{FF2B5EF4-FFF2-40B4-BE49-F238E27FC236}">
                  <a16:creationId xmlns:a16="http://schemas.microsoft.com/office/drawing/2014/main" id="{3C31E8C0-2FA3-4B4A-A698-48CE5F7F4704}"/>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21" name="CasellaDiTesto 20">
              <a:extLst>
                <a:ext uri="{FF2B5EF4-FFF2-40B4-BE49-F238E27FC236}">
                  <a16:creationId xmlns:a16="http://schemas.microsoft.com/office/drawing/2014/main" id="{FC43F6C3-2548-4EF2-9B4C-A3B4FED2840D}"/>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22" name="Gruppo 21">
            <a:extLst>
              <a:ext uri="{FF2B5EF4-FFF2-40B4-BE49-F238E27FC236}">
                <a16:creationId xmlns:a16="http://schemas.microsoft.com/office/drawing/2014/main" id="{262DD418-CD88-4887-901A-C8EA1D1B7094}"/>
              </a:ext>
            </a:extLst>
          </p:cNvPr>
          <p:cNvGrpSpPr/>
          <p:nvPr/>
        </p:nvGrpSpPr>
        <p:grpSpPr>
          <a:xfrm>
            <a:off x="4068000" y="5616000"/>
            <a:ext cx="293824" cy="360000"/>
            <a:chOff x="1483200" y="4590000"/>
            <a:chExt cx="293824" cy="360000"/>
          </a:xfrm>
        </p:grpSpPr>
        <p:pic>
          <p:nvPicPr>
            <p:cNvPr id="23" name="Picture 3" descr="C:\Users\Enrico Diani\Desktop\Mano IME.png">
              <a:extLst>
                <a:ext uri="{FF2B5EF4-FFF2-40B4-BE49-F238E27FC236}">
                  <a16:creationId xmlns:a16="http://schemas.microsoft.com/office/drawing/2014/main" id="{FCC76704-BE21-4168-9644-2B501AC3F472}"/>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25" name="CasellaDiTesto 24">
              <a:extLst>
                <a:ext uri="{FF2B5EF4-FFF2-40B4-BE49-F238E27FC236}">
                  <a16:creationId xmlns:a16="http://schemas.microsoft.com/office/drawing/2014/main" id="{DFF5A14C-F5CD-4894-A64C-AD6C41415888}"/>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cSld>
  <p:clrMapOvr>
    <a:masterClrMapping/>
  </p:clrMapOvr>
</p:sld>
</file>

<file path=ppt/theme/theme1.xml><?xml version="1.0" encoding="utf-8"?>
<a:theme xmlns:a="http://schemas.openxmlformats.org/drawingml/2006/main" name="Pagina Dispari">
  <a:themeElements>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èle par défa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it-IT" sz="4000" b="1" i="0" u="none" strike="noStrike" cap="none" normalizeH="0" baseline="0" smtClean="0">
            <a:ln>
              <a:noFill/>
            </a:ln>
            <a:solidFill>
              <a:srgbClr val="006699"/>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it-IT" sz="4000" b="1" i="0" u="none" strike="noStrike" cap="none" normalizeH="0" baseline="0" smtClean="0">
            <a:ln>
              <a:noFill/>
            </a:ln>
            <a:solidFill>
              <a:srgbClr val="006699"/>
            </a:solidFill>
            <a:effectLst/>
            <a:latin typeface="Arial" charset="0"/>
          </a:defRPr>
        </a:defPPr>
      </a:lstStyle>
    </a:lnDef>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Prima pagin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Pagina Pari">
  <a:themeElements>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èle par défa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it-IT" sz="4000" b="1" i="0" u="none" strike="noStrike" cap="none" normalizeH="0" baseline="0" smtClean="0">
            <a:ln>
              <a:noFill/>
            </a:ln>
            <a:solidFill>
              <a:srgbClr val="006699"/>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it-IT" sz="4000" b="1" i="0" u="none" strike="noStrike" cap="none" normalizeH="0" baseline="0" smtClean="0">
            <a:ln>
              <a:noFill/>
            </a:ln>
            <a:solidFill>
              <a:srgbClr val="006699"/>
            </a:solidFill>
            <a:effectLst/>
            <a:latin typeface="Arial" charset="0"/>
          </a:defRPr>
        </a:defPPr>
      </a:lstStyle>
    </a:lnDef>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D40C31158BD924CBBA3C2006D0DE8BC" ma:contentTypeVersion="6" ma:contentTypeDescription="Crée un document." ma:contentTypeScope="" ma:versionID="7149a0a8e89f24e1f8cd2e15957e7584">
  <xsd:schema xmlns:xsd="http://www.w3.org/2001/XMLSchema" xmlns:xs="http://www.w3.org/2001/XMLSchema" xmlns:p="http://schemas.microsoft.com/office/2006/metadata/properties" xmlns:ns2="998d6f84-0e0e-41dc-a4ad-2112afb1563f" xmlns:ns3="be1fb8b3-5388-419c-bf2e-c096d59bd791" targetNamespace="http://schemas.microsoft.com/office/2006/metadata/properties" ma:root="true" ma:fieldsID="ec8bdbf9ad041fc4b793d0a94b7d05e0" ns2:_="" ns3:_="">
    <xsd:import namespace="998d6f84-0e0e-41dc-a4ad-2112afb1563f"/>
    <xsd:import namespace="be1fb8b3-5388-419c-bf2e-c096d59bd791"/>
    <xsd:element name="properties">
      <xsd:complexType>
        <xsd:sequence>
          <xsd:element name="documentManagement">
            <xsd:complexType>
              <xsd:all>
                <xsd:element ref="ns2:Version3_x002e_6_x002e_0" minOccurs="0"/>
                <xsd:element ref="ns3:SharedWithUsers" minOccurs="0"/>
                <xsd:element ref="ns3:SharedWithDetails" minOccurs="0"/>
                <xsd:element ref="ns2:MediaServiceMetadata" minOccurs="0"/>
                <xsd:element ref="ns2:MediaServiceFastMetadata"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98d6f84-0e0e-41dc-a4ad-2112afb1563f" elementFormDefault="qualified">
    <xsd:import namespace="http://schemas.microsoft.com/office/2006/documentManagement/types"/>
    <xsd:import namespace="http://schemas.microsoft.com/office/infopath/2007/PartnerControls"/>
    <xsd:element name="Version3_x002e_6_x002e_0" ma:index="8" nillable="true" ma:displayName="Version 3.6.0" ma:description="June 2019 last release" ma:format="Dropdown" ma:internalName="Version3_x002e_6_x002e_0">
      <xsd:simpleType>
        <xsd:restriction base="dms:Text">
          <xsd:maxLength value="255"/>
        </xsd:restriction>
      </xsd:simple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e1fb8b3-5388-419c-bf2e-c096d59bd791" elementFormDefault="qualified">
    <xsd:import namespace="http://schemas.microsoft.com/office/2006/documentManagement/types"/>
    <xsd:import namespace="http://schemas.microsoft.com/office/infopath/2007/PartnerControls"/>
    <xsd:element name="SharedWithUsers" ma:index="9"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0" nillable="true" ma:displayName="Partagé avec dé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Version3_x002e_6_x002e_0 xmlns="998d6f84-0e0e-41dc-a4ad-2112afb1563f" xsi:nil="true"/>
  </documentManagement>
</p:properties>
</file>

<file path=customXml/itemProps1.xml><?xml version="1.0" encoding="utf-8"?>
<ds:datastoreItem xmlns:ds="http://schemas.openxmlformats.org/officeDocument/2006/customXml" ds:itemID="{AD7CD42C-EB05-4ED3-A93C-843E2F65E010}"/>
</file>

<file path=customXml/itemProps2.xml><?xml version="1.0" encoding="utf-8"?>
<ds:datastoreItem xmlns:ds="http://schemas.openxmlformats.org/officeDocument/2006/customXml" ds:itemID="{BE3FF2A3-99E9-4587-930E-5CF28DAB997E}"/>
</file>

<file path=customXml/itemProps3.xml><?xml version="1.0" encoding="utf-8"?>
<ds:datastoreItem xmlns:ds="http://schemas.openxmlformats.org/officeDocument/2006/customXml" ds:itemID="{1B6907CE-334D-40E7-A67B-035CD5A4E872}"/>
</file>

<file path=docProps/app.xml><?xml version="1.0" encoding="utf-8"?>
<Properties xmlns="http://schemas.openxmlformats.org/officeDocument/2006/extended-properties" xmlns:vt="http://schemas.openxmlformats.org/officeDocument/2006/docPropsVTypes">
  <Template/>
  <TotalTime>41531</TotalTime>
  <Words>17058</Words>
  <Application>Microsoft Office PowerPoint</Application>
  <PresentationFormat>A4 (21x29,7 cm)</PresentationFormat>
  <Paragraphs>4891</Paragraphs>
  <Slides>128</Slides>
  <Notes>61</Notes>
  <HiddenSlides>0</HiddenSlides>
  <MMClips>0</MMClips>
  <ScaleCrop>false</ScaleCrop>
  <HeadingPairs>
    <vt:vector size="6" baseType="variant">
      <vt:variant>
        <vt:lpstr>Caratteri utilizzati</vt:lpstr>
      </vt:variant>
      <vt:variant>
        <vt:i4>6</vt:i4>
      </vt:variant>
      <vt:variant>
        <vt:lpstr>Tema</vt:lpstr>
      </vt:variant>
      <vt:variant>
        <vt:i4>3</vt:i4>
      </vt:variant>
      <vt:variant>
        <vt:lpstr>Titoli diapositive</vt:lpstr>
      </vt:variant>
      <vt:variant>
        <vt:i4>128</vt:i4>
      </vt:variant>
    </vt:vector>
  </HeadingPairs>
  <TitlesOfParts>
    <vt:vector size="137" baseType="lpstr">
      <vt:lpstr>Arial</vt:lpstr>
      <vt:lpstr>Calibri</vt:lpstr>
      <vt:lpstr>Gisha</vt:lpstr>
      <vt:lpstr>Myriad Pro</vt:lpstr>
      <vt:lpstr>Myriad Pro Light</vt:lpstr>
      <vt:lpstr>Wingdings</vt:lpstr>
      <vt:lpstr>Pagina Dispari</vt:lpstr>
      <vt:lpstr>Prima pagina</vt:lpstr>
      <vt:lpstr>Pagina Pari</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RA00161CF_S_EN</dc:title>
  <dc:creator>Enrico DIANI</dc:creator>
  <cp:lastModifiedBy>Camilla BINDA</cp:lastModifiedBy>
  <cp:revision>2603</cp:revision>
  <cp:lastPrinted>2020-02-25T07:24:11Z</cp:lastPrinted>
  <dcterms:created xsi:type="dcterms:W3CDTF">1601-01-01T00:00:00Z</dcterms:created>
  <dcterms:modified xsi:type="dcterms:W3CDTF">2022-07-11T12:45:25Z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ContentTypeId">
    <vt:lpwstr>0x010100DD40C31158BD924CBBA3C2006D0DE8BC</vt:lpwstr>
  </property>
</Properties>
</file>