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1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custom.xml" ContentType="application/vnd.openxmlformats-officedocument.custom-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75" r:id="rId2"/>
    <p:sldMasterId id="2147483672" r:id="rId3"/>
  </p:sldMasterIdLst>
  <p:notesMasterIdLst>
    <p:notesMasterId r:id="rId44"/>
  </p:notesMasterIdLst>
  <p:handoutMasterIdLst>
    <p:handoutMasterId r:id="rId45"/>
  </p:handoutMasterIdLst>
  <p:sldIdLst>
    <p:sldId id="276" r:id="rId4"/>
    <p:sldId id="490" r:id="rId5"/>
    <p:sldId id="468" r:id="rId6"/>
    <p:sldId id="491" r:id="rId7"/>
    <p:sldId id="492" r:id="rId8"/>
    <p:sldId id="318" r:id="rId9"/>
    <p:sldId id="547" r:id="rId10"/>
    <p:sldId id="549" r:id="rId11"/>
    <p:sldId id="506" r:id="rId12"/>
    <p:sldId id="507" r:id="rId13"/>
    <p:sldId id="545" r:id="rId14"/>
    <p:sldId id="546" r:id="rId15"/>
    <p:sldId id="505" r:id="rId16"/>
    <p:sldId id="504" r:id="rId17"/>
    <p:sldId id="508" r:id="rId18"/>
    <p:sldId id="511" r:id="rId19"/>
    <p:sldId id="509" r:id="rId20"/>
    <p:sldId id="484" r:id="rId21"/>
    <p:sldId id="512" r:id="rId22"/>
    <p:sldId id="510" r:id="rId23"/>
    <p:sldId id="525" r:id="rId24"/>
    <p:sldId id="526" r:id="rId25"/>
    <p:sldId id="527" r:id="rId26"/>
    <p:sldId id="528" r:id="rId27"/>
    <p:sldId id="529" r:id="rId28"/>
    <p:sldId id="530" r:id="rId29"/>
    <p:sldId id="558" r:id="rId30"/>
    <p:sldId id="531" r:id="rId31"/>
    <p:sldId id="532" r:id="rId32"/>
    <p:sldId id="533" r:id="rId33"/>
    <p:sldId id="534" r:id="rId34"/>
    <p:sldId id="535" r:id="rId35"/>
    <p:sldId id="560" r:id="rId36"/>
    <p:sldId id="554" r:id="rId37"/>
    <p:sldId id="555" r:id="rId38"/>
    <p:sldId id="536" r:id="rId39"/>
    <p:sldId id="539" r:id="rId40"/>
    <p:sldId id="540" r:id="rId41"/>
    <p:sldId id="541" r:id="rId42"/>
    <p:sldId id="544" r:id="rId43"/>
  </p:sldIdLst>
  <p:sldSz cx="5329238" cy="3779838"/>
  <p:notesSz cx="7104063" cy="10234613"/>
  <p:defaultTextStyle>
    <a:defPPr>
      <a:defRPr lang="it-IT"/>
    </a:defPPr>
    <a:lvl1pPr algn="r" rtl="0" fontAlgn="base">
      <a:spcBef>
        <a:spcPct val="0"/>
      </a:spcBef>
      <a:spcAft>
        <a:spcPct val="0"/>
      </a:spcAft>
      <a:defRPr sz="2300" b="1" kern="1200">
        <a:solidFill>
          <a:srgbClr val="006699"/>
        </a:solidFill>
        <a:latin typeface="Arial" charset="0"/>
        <a:ea typeface="+mn-ea"/>
        <a:cs typeface="+mn-cs"/>
      </a:defRPr>
    </a:lvl1pPr>
    <a:lvl2pPr marL="260238" algn="r" rtl="0" fontAlgn="base">
      <a:spcBef>
        <a:spcPct val="0"/>
      </a:spcBef>
      <a:spcAft>
        <a:spcPct val="0"/>
      </a:spcAft>
      <a:defRPr sz="2300" b="1" kern="1200">
        <a:solidFill>
          <a:srgbClr val="006699"/>
        </a:solidFill>
        <a:latin typeface="Arial" charset="0"/>
        <a:ea typeface="+mn-ea"/>
        <a:cs typeface="+mn-cs"/>
      </a:defRPr>
    </a:lvl2pPr>
    <a:lvl3pPr marL="520476" algn="r" rtl="0" fontAlgn="base">
      <a:spcBef>
        <a:spcPct val="0"/>
      </a:spcBef>
      <a:spcAft>
        <a:spcPct val="0"/>
      </a:spcAft>
      <a:defRPr sz="2300" b="1" kern="1200">
        <a:solidFill>
          <a:srgbClr val="006699"/>
        </a:solidFill>
        <a:latin typeface="Arial" charset="0"/>
        <a:ea typeface="+mn-ea"/>
        <a:cs typeface="+mn-cs"/>
      </a:defRPr>
    </a:lvl3pPr>
    <a:lvl4pPr marL="780715" algn="r" rtl="0" fontAlgn="base">
      <a:spcBef>
        <a:spcPct val="0"/>
      </a:spcBef>
      <a:spcAft>
        <a:spcPct val="0"/>
      </a:spcAft>
      <a:defRPr sz="2300" b="1" kern="1200">
        <a:solidFill>
          <a:srgbClr val="006699"/>
        </a:solidFill>
        <a:latin typeface="Arial" charset="0"/>
        <a:ea typeface="+mn-ea"/>
        <a:cs typeface="+mn-cs"/>
      </a:defRPr>
    </a:lvl4pPr>
    <a:lvl5pPr marL="1040953" algn="r" rtl="0" fontAlgn="base">
      <a:spcBef>
        <a:spcPct val="0"/>
      </a:spcBef>
      <a:spcAft>
        <a:spcPct val="0"/>
      </a:spcAft>
      <a:defRPr sz="2300" b="1" kern="1200">
        <a:solidFill>
          <a:srgbClr val="006699"/>
        </a:solidFill>
        <a:latin typeface="Arial" charset="0"/>
        <a:ea typeface="+mn-ea"/>
        <a:cs typeface="+mn-cs"/>
      </a:defRPr>
    </a:lvl5pPr>
    <a:lvl6pPr marL="1301191" algn="l" defTabSz="520476" rtl="0" eaLnBrk="1" latinLnBrk="0" hangingPunct="1">
      <a:defRPr sz="2300" b="1" kern="1200">
        <a:solidFill>
          <a:srgbClr val="006699"/>
        </a:solidFill>
        <a:latin typeface="Arial" charset="0"/>
        <a:ea typeface="+mn-ea"/>
        <a:cs typeface="+mn-cs"/>
      </a:defRPr>
    </a:lvl6pPr>
    <a:lvl7pPr marL="1561429" algn="l" defTabSz="520476" rtl="0" eaLnBrk="1" latinLnBrk="0" hangingPunct="1">
      <a:defRPr sz="2300" b="1" kern="1200">
        <a:solidFill>
          <a:srgbClr val="006699"/>
        </a:solidFill>
        <a:latin typeface="Arial" charset="0"/>
        <a:ea typeface="+mn-ea"/>
        <a:cs typeface="+mn-cs"/>
      </a:defRPr>
    </a:lvl7pPr>
    <a:lvl8pPr marL="1821668" algn="l" defTabSz="520476" rtl="0" eaLnBrk="1" latinLnBrk="0" hangingPunct="1">
      <a:defRPr sz="2300" b="1" kern="1200">
        <a:solidFill>
          <a:srgbClr val="006699"/>
        </a:solidFill>
        <a:latin typeface="Arial" charset="0"/>
        <a:ea typeface="+mn-ea"/>
        <a:cs typeface="+mn-cs"/>
      </a:defRPr>
    </a:lvl8pPr>
    <a:lvl9pPr marL="2081906" algn="l" defTabSz="520476" rtl="0" eaLnBrk="1" latinLnBrk="0" hangingPunct="1">
      <a:defRPr sz="2300" b="1" kern="1200">
        <a:solidFill>
          <a:srgbClr val="006699"/>
        </a:solidFill>
        <a:latin typeface="Arial" charset="0"/>
        <a:ea typeface="+mn-ea"/>
        <a:cs typeface="+mn-cs"/>
      </a:defRPr>
    </a:lvl9pPr>
  </p:defaultTextStyle>
  <p:extLst>
    <p:ext uri="{EFAFB233-063F-42B5-8137-9DF3F51BA10A}">
      <p15:sldGuideLst xmlns:p15="http://schemas.microsoft.com/office/powerpoint/2012/main">
        <p15:guide id="1" orient="horz" pos="1191">
          <p15:clr>
            <a:srgbClr val="A4A3A4"/>
          </p15:clr>
        </p15:guide>
        <p15:guide id="2" pos="1679">
          <p15:clr>
            <a:srgbClr val="A4A3A4"/>
          </p15:clr>
        </p15:guide>
      </p15:sldGuideLst>
    </p:ext>
    <p:ext uri="{2D200454-40CA-4A62-9FC3-DE9A4176ACB9}">
      <p15:notesGuideLst xmlns:p15="http://schemas.microsoft.com/office/powerpoint/2012/main">
        <p15:guide id="1" orient="horz" pos="3223" userDrawn="1">
          <p15:clr>
            <a:srgbClr val="A4A3A4"/>
          </p15:clr>
        </p15:guide>
        <p15:guide id="2"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6BBA"/>
    <a:srgbClr val="336699"/>
    <a:srgbClr val="ED1C24"/>
    <a:srgbClr val="D0CFCF"/>
    <a:srgbClr val="F56600"/>
    <a:srgbClr val="99CC00"/>
    <a:srgbClr val="33CC33"/>
    <a:srgbClr val="DDDDDD"/>
    <a:srgbClr val="CC0000"/>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18" autoAdjust="0"/>
    <p:restoredTop sz="99824" autoAdjust="0"/>
  </p:normalViewPr>
  <p:slideViewPr>
    <p:cSldViewPr snapToGrid="0">
      <p:cViewPr varScale="1">
        <p:scale>
          <a:sx n="123" d="100"/>
          <a:sy n="123" d="100"/>
        </p:scale>
        <p:origin x="1104" y="102"/>
      </p:cViewPr>
      <p:guideLst>
        <p:guide orient="horz" pos="1191"/>
        <p:guide pos="16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48" d="100"/>
          <a:sy n="48" d="100"/>
        </p:scale>
        <p:origin x="-2946" y="-96"/>
      </p:cViewPr>
      <p:guideLst>
        <p:guide orient="horz" pos="3223"/>
        <p:guide pos="223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50" Type="http://schemas.openxmlformats.org/officeDocument/2006/relationships/customXml" Target="../customXml/item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52" Type="http://schemas.openxmlformats.org/officeDocument/2006/relationships/customXml" Target="../customXml/item3.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customXml" Target="../customXml/item2.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bwMode="auto">
          <a:xfrm>
            <a:off x="1" y="3"/>
            <a:ext cx="3078639" cy="512763"/>
          </a:xfrm>
          <a:prstGeom prst="rect">
            <a:avLst/>
          </a:prstGeom>
          <a:noFill/>
          <a:ln w="9525">
            <a:noFill/>
            <a:miter lim="800000"/>
            <a:headEnd/>
            <a:tailEnd/>
          </a:ln>
          <a:effectLst/>
        </p:spPr>
        <p:txBody>
          <a:bodyPr vert="horz" wrap="square" lIns="94788" tIns="47394" rIns="94788" bIns="47394" numCol="1" anchor="t" anchorCtr="0" compatLnSpc="1">
            <a:prstTxWarp prst="textNoShape">
              <a:avLst/>
            </a:prstTxWarp>
          </a:bodyPr>
          <a:lstStyle>
            <a:lvl1pPr algn="l" defTabSz="947936">
              <a:defRPr sz="1200" b="0">
                <a:solidFill>
                  <a:schemeClr val="tx1"/>
                </a:solidFill>
              </a:defRPr>
            </a:lvl1pPr>
          </a:lstStyle>
          <a:p>
            <a:pPr>
              <a:defRPr/>
            </a:pPr>
            <a:endParaRPr lang="it-IT"/>
          </a:p>
        </p:txBody>
      </p:sp>
      <p:sp>
        <p:nvSpPr>
          <p:cNvPr id="138243" name="Rectangle 3"/>
          <p:cNvSpPr>
            <a:spLocks noGrp="1" noChangeArrowheads="1"/>
          </p:cNvSpPr>
          <p:nvPr>
            <p:ph type="dt" sz="quarter" idx="1"/>
          </p:nvPr>
        </p:nvSpPr>
        <p:spPr bwMode="auto">
          <a:xfrm>
            <a:off x="4023837" y="3"/>
            <a:ext cx="3078639" cy="512763"/>
          </a:xfrm>
          <a:prstGeom prst="rect">
            <a:avLst/>
          </a:prstGeom>
          <a:noFill/>
          <a:ln w="9525">
            <a:noFill/>
            <a:miter lim="800000"/>
            <a:headEnd/>
            <a:tailEnd/>
          </a:ln>
          <a:effectLst/>
        </p:spPr>
        <p:txBody>
          <a:bodyPr vert="horz" wrap="square" lIns="94788" tIns="47394" rIns="94788" bIns="47394" numCol="1" anchor="t" anchorCtr="0" compatLnSpc="1">
            <a:prstTxWarp prst="textNoShape">
              <a:avLst/>
            </a:prstTxWarp>
          </a:bodyPr>
          <a:lstStyle>
            <a:lvl1pPr defTabSz="947936">
              <a:defRPr sz="1200" b="0">
                <a:solidFill>
                  <a:schemeClr val="tx1"/>
                </a:solidFill>
              </a:defRPr>
            </a:lvl1pPr>
          </a:lstStyle>
          <a:p>
            <a:pPr>
              <a:defRPr/>
            </a:pPr>
            <a:endParaRPr lang="it-IT"/>
          </a:p>
        </p:txBody>
      </p:sp>
      <p:sp>
        <p:nvSpPr>
          <p:cNvPr id="138244" name="Rectangle 4"/>
          <p:cNvSpPr>
            <a:spLocks noGrp="1" noChangeArrowheads="1"/>
          </p:cNvSpPr>
          <p:nvPr>
            <p:ph type="ftr" sz="quarter" idx="2"/>
          </p:nvPr>
        </p:nvSpPr>
        <p:spPr bwMode="auto">
          <a:xfrm>
            <a:off x="1" y="9720263"/>
            <a:ext cx="3078639" cy="512762"/>
          </a:xfrm>
          <a:prstGeom prst="rect">
            <a:avLst/>
          </a:prstGeom>
          <a:noFill/>
          <a:ln w="9525">
            <a:noFill/>
            <a:miter lim="800000"/>
            <a:headEnd/>
            <a:tailEnd/>
          </a:ln>
          <a:effectLst/>
        </p:spPr>
        <p:txBody>
          <a:bodyPr vert="horz" wrap="square" lIns="94788" tIns="47394" rIns="94788" bIns="47394" numCol="1" anchor="b" anchorCtr="0" compatLnSpc="1">
            <a:prstTxWarp prst="textNoShape">
              <a:avLst/>
            </a:prstTxWarp>
          </a:bodyPr>
          <a:lstStyle>
            <a:lvl1pPr algn="l" defTabSz="947936">
              <a:defRPr sz="1200" b="0">
                <a:solidFill>
                  <a:schemeClr val="tx1"/>
                </a:solidFill>
              </a:defRPr>
            </a:lvl1pPr>
          </a:lstStyle>
          <a:p>
            <a:pPr>
              <a:defRPr/>
            </a:pPr>
            <a:endParaRPr lang="it-IT"/>
          </a:p>
        </p:txBody>
      </p:sp>
      <p:sp>
        <p:nvSpPr>
          <p:cNvPr id="138245" name="Rectangle 5"/>
          <p:cNvSpPr>
            <a:spLocks noGrp="1" noChangeArrowheads="1"/>
          </p:cNvSpPr>
          <p:nvPr>
            <p:ph type="sldNum" sz="quarter" idx="3"/>
          </p:nvPr>
        </p:nvSpPr>
        <p:spPr bwMode="auto">
          <a:xfrm>
            <a:off x="4023837" y="9720263"/>
            <a:ext cx="3078639" cy="512762"/>
          </a:xfrm>
          <a:prstGeom prst="rect">
            <a:avLst/>
          </a:prstGeom>
          <a:noFill/>
          <a:ln w="9525">
            <a:noFill/>
            <a:miter lim="800000"/>
            <a:headEnd/>
            <a:tailEnd/>
          </a:ln>
          <a:effectLst/>
        </p:spPr>
        <p:txBody>
          <a:bodyPr vert="horz" wrap="square" lIns="94788" tIns="47394" rIns="94788" bIns="47394" numCol="1" anchor="b" anchorCtr="0" compatLnSpc="1">
            <a:prstTxWarp prst="textNoShape">
              <a:avLst/>
            </a:prstTxWarp>
          </a:bodyPr>
          <a:lstStyle>
            <a:lvl1pPr defTabSz="947936">
              <a:defRPr sz="1200" b="0">
                <a:solidFill>
                  <a:schemeClr val="tx1"/>
                </a:solidFill>
              </a:defRPr>
            </a:lvl1pPr>
          </a:lstStyle>
          <a:p>
            <a:pPr>
              <a:defRPr/>
            </a:pPr>
            <a:fld id="{53887C3A-72A3-41C5-B273-DA99CEC76769}" type="slidenum">
              <a:rPr lang="it-IT"/>
              <a:pPr>
                <a:defRPr/>
              </a:pPr>
              <a:t>‹N›</a:t>
            </a:fld>
            <a:endParaRPr 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1" y="3"/>
            <a:ext cx="3078639" cy="512763"/>
          </a:xfrm>
          <a:prstGeom prst="rect">
            <a:avLst/>
          </a:prstGeom>
          <a:noFill/>
          <a:ln w="9525">
            <a:noFill/>
            <a:miter lim="800000"/>
            <a:headEnd/>
            <a:tailEnd/>
          </a:ln>
          <a:effectLst/>
        </p:spPr>
        <p:txBody>
          <a:bodyPr vert="horz" wrap="square" lIns="94788" tIns="47394" rIns="94788" bIns="47394" numCol="1" anchor="t" anchorCtr="0" compatLnSpc="1">
            <a:prstTxWarp prst="textNoShape">
              <a:avLst/>
            </a:prstTxWarp>
          </a:bodyPr>
          <a:lstStyle>
            <a:lvl1pPr algn="l" defTabSz="947936">
              <a:defRPr sz="1200" b="0">
                <a:solidFill>
                  <a:schemeClr val="tx1"/>
                </a:solidFill>
              </a:defRPr>
            </a:lvl1pPr>
          </a:lstStyle>
          <a:p>
            <a:pPr>
              <a:defRPr/>
            </a:pPr>
            <a:endParaRPr lang="it-IT"/>
          </a:p>
        </p:txBody>
      </p:sp>
      <p:sp>
        <p:nvSpPr>
          <p:cNvPr id="80899" name="Rectangle 3"/>
          <p:cNvSpPr>
            <a:spLocks noGrp="1" noChangeArrowheads="1"/>
          </p:cNvSpPr>
          <p:nvPr>
            <p:ph type="dt" idx="1"/>
          </p:nvPr>
        </p:nvSpPr>
        <p:spPr bwMode="auto">
          <a:xfrm>
            <a:off x="4023837" y="3"/>
            <a:ext cx="3078639" cy="512763"/>
          </a:xfrm>
          <a:prstGeom prst="rect">
            <a:avLst/>
          </a:prstGeom>
          <a:noFill/>
          <a:ln w="9525">
            <a:noFill/>
            <a:miter lim="800000"/>
            <a:headEnd/>
            <a:tailEnd/>
          </a:ln>
          <a:effectLst/>
        </p:spPr>
        <p:txBody>
          <a:bodyPr vert="horz" wrap="square" lIns="94788" tIns="47394" rIns="94788" bIns="47394" numCol="1" anchor="t" anchorCtr="0" compatLnSpc="1">
            <a:prstTxWarp prst="textNoShape">
              <a:avLst/>
            </a:prstTxWarp>
          </a:bodyPr>
          <a:lstStyle>
            <a:lvl1pPr defTabSz="947936">
              <a:defRPr sz="1200" b="0">
                <a:solidFill>
                  <a:schemeClr val="tx1"/>
                </a:solidFill>
              </a:defRPr>
            </a:lvl1pPr>
          </a:lstStyle>
          <a:p>
            <a:pPr>
              <a:defRPr/>
            </a:pPr>
            <a:endParaRPr lang="it-IT"/>
          </a:p>
        </p:txBody>
      </p:sp>
      <p:sp>
        <p:nvSpPr>
          <p:cNvPr id="61444" name="Rectangle 4"/>
          <p:cNvSpPr>
            <a:spLocks noGrp="1" noRot="1" noChangeAspect="1" noChangeArrowheads="1" noTextEdit="1"/>
          </p:cNvSpPr>
          <p:nvPr>
            <p:ph type="sldImg" idx="2"/>
          </p:nvPr>
        </p:nvSpPr>
        <p:spPr bwMode="auto">
          <a:xfrm>
            <a:off x="847725" y="768350"/>
            <a:ext cx="5408613" cy="3836988"/>
          </a:xfrm>
          <a:prstGeom prst="rect">
            <a:avLst/>
          </a:prstGeom>
          <a:noFill/>
          <a:ln w="9525">
            <a:solidFill>
              <a:srgbClr val="000000"/>
            </a:solidFill>
            <a:miter lim="800000"/>
            <a:headEnd/>
            <a:tailEnd/>
          </a:ln>
        </p:spPr>
      </p:sp>
      <p:sp>
        <p:nvSpPr>
          <p:cNvPr id="80901" name="Rectangle 5"/>
          <p:cNvSpPr>
            <a:spLocks noGrp="1" noChangeArrowheads="1"/>
          </p:cNvSpPr>
          <p:nvPr>
            <p:ph type="body" sz="quarter" idx="3"/>
          </p:nvPr>
        </p:nvSpPr>
        <p:spPr bwMode="auto">
          <a:xfrm>
            <a:off x="710090" y="4860925"/>
            <a:ext cx="5683886" cy="4605338"/>
          </a:xfrm>
          <a:prstGeom prst="rect">
            <a:avLst/>
          </a:prstGeom>
          <a:noFill/>
          <a:ln w="9525">
            <a:noFill/>
            <a:miter lim="800000"/>
            <a:headEnd/>
            <a:tailEnd/>
          </a:ln>
          <a:effectLst/>
        </p:spPr>
        <p:txBody>
          <a:bodyPr vert="horz" wrap="square" lIns="94788" tIns="47394" rIns="94788" bIns="47394"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80902" name="Rectangle 6"/>
          <p:cNvSpPr>
            <a:spLocks noGrp="1" noChangeArrowheads="1"/>
          </p:cNvSpPr>
          <p:nvPr>
            <p:ph type="ftr" sz="quarter" idx="4"/>
          </p:nvPr>
        </p:nvSpPr>
        <p:spPr bwMode="auto">
          <a:xfrm>
            <a:off x="1" y="9720263"/>
            <a:ext cx="3078639" cy="512762"/>
          </a:xfrm>
          <a:prstGeom prst="rect">
            <a:avLst/>
          </a:prstGeom>
          <a:noFill/>
          <a:ln w="9525">
            <a:noFill/>
            <a:miter lim="800000"/>
            <a:headEnd/>
            <a:tailEnd/>
          </a:ln>
          <a:effectLst/>
        </p:spPr>
        <p:txBody>
          <a:bodyPr vert="horz" wrap="square" lIns="94788" tIns="47394" rIns="94788" bIns="47394" numCol="1" anchor="b" anchorCtr="0" compatLnSpc="1">
            <a:prstTxWarp prst="textNoShape">
              <a:avLst/>
            </a:prstTxWarp>
          </a:bodyPr>
          <a:lstStyle>
            <a:lvl1pPr algn="l" defTabSz="947936">
              <a:defRPr sz="1200" b="0">
                <a:solidFill>
                  <a:schemeClr val="tx1"/>
                </a:solidFill>
              </a:defRPr>
            </a:lvl1pPr>
          </a:lstStyle>
          <a:p>
            <a:pPr>
              <a:defRPr/>
            </a:pPr>
            <a:endParaRPr lang="it-IT"/>
          </a:p>
        </p:txBody>
      </p:sp>
      <p:sp>
        <p:nvSpPr>
          <p:cNvPr id="80903" name="Rectangle 7"/>
          <p:cNvSpPr>
            <a:spLocks noGrp="1" noChangeArrowheads="1"/>
          </p:cNvSpPr>
          <p:nvPr>
            <p:ph type="sldNum" sz="quarter" idx="5"/>
          </p:nvPr>
        </p:nvSpPr>
        <p:spPr bwMode="auto">
          <a:xfrm>
            <a:off x="4023837" y="9720263"/>
            <a:ext cx="3078639" cy="512762"/>
          </a:xfrm>
          <a:prstGeom prst="rect">
            <a:avLst/>
          </a:prstGeom>
          <a:noFill/>
          <a:ln w="9525">
            <a:noFill/>
            <a:miter lim="800000"/>
            <a:headEnd/>
            <a:tailEnd/>
          </a:ln>
          <a:effectLst/>
        </p:spPr>
        <p:txBody>
          <a:bodyPr vert="horz" wrap="square" lIns="94788" tIns="47394" rIns="94788" bIns="47394" numCol="1" anchor="b" anchorCtr="0" compatLnSpc="1">
            <a:prstTxWarp prst="textNoShape">
              <a:avLst/>
            </a:prstTxWarp>
          </a:bodyPr>
          <a:lstStyle>
            <a:lvl1pPr defTabSz="947936">
              <a:defRPr sz="1200" b="0">
                <a:solidFill>
                  <a:schemeClr val="tx1"/>
                </a:solidFill>
              </a:defRPr>
            </a:lvl1pPr>
          </a:lstStyle>
          <a:p>
            <a:pPr>
              <a:defRPr/>
            </a:pPr>
            <a:fld id="{37A3BAFD-9BB4-4880-924F-FCE3C609C1FC}"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700" kern="1200">
        <a:solidFill>
          <a:schemeClr val="tx1"/>
        </a:solidFill>
        <a:latin typeface="Arial" charset="0"/>
        <a:ea typeface="+mn-ea"/>
        <a:cs typeface="+mn-cs"/>
      </a:defRPr>
    </a:lvl1pPr>
    <a:lvl2pPr marL="260238" algn="l" rtl="0" fontAlgn="base">
      <a:spcBef>
        <a:spcPct val="30000"/>
      </a:spcBef>
      <a:spcAft>
        <a:spcPct val="0"/>
      </a:spcAft>
      <a:defRPr sz="700" kern="1200">
        <a:solidFill>
          <a:schemeClr val="tx1"/>
        </a:solidFill>
        <a:latin typeface="Arial" charset="0"/>
        <a:ea typeface="+mn-ea"/>
        <a:cs typeface="+mn-cs"/>
      </a:defRPr>
    </a:lvl2pPr>
    <a:lvl3pPr marL="520476" algn="l" rtl="0" fontAlgn="base">
      <a:spcBef>
        <a:spcPct val="30000"/>
      </a:spcBef>
      <a:spcAft>
        <a:spcPct val="0"/>
      </a:spcAft>
      <a:defRPr sz="700" kern="1200">
        <a:solidFill>
          <a:schemeClr val="tx1"/>
        </a:solidFill>
        <a:latin typeface="Arial" charset="0"/>
        <a:ea typeface="+mn-ea"/>
        <a:cs typeface="+mn-cs"/>
      </a:defRPr>
    </a:lvl3pPr>
    <a:lvl4pPr marL="780715" algn="l" rtl="0" fontAlgn="base">
      <a:spcBef>
        <a:spcPct val="30000"/>
      </a:spcBef>
      <a:spcAft>
        <a:spcPct val="0"/>
      </a:spcAft>
      <a:defRPr sz="700" kern="1200">
        <a:solidFill>
          <a:schemeClr val="tx1"/>
        </a:solidFill>
        <a:latin typeface="Arial" charset="0"/>
        <a:ea typeface="+mn-ea"/>
        <a:cs typeface="+mn-cs"/>
      </a:defRPr>
    </a:lvl4pPr>
    <a:lvl5pPr marL="1040953" algn="l" rtl="0" fontAlgn="base">
      <a:spcBef>
        <a:spcPct val="30000"/>
      </a:spcBef>
      <a:spcAft>
        <a:spcPct val="0"/>
      </a:spcAft>
      <a:defRPr sz="700" kern="1200">
        <a:solidFill>
          <a:schemeClr val="tx1"/>
        </a:solidFill>
        <a:latin typeface="Arial" charset="0"/>
        <a:ea typeface="+mn-ea"/>
        <a:cs typeface="+mn-cs"/>
      </a:defRPr>
    </a:lvl5pPr>
    <a:lvl6pPr marL="1301191" algn="l" defTabSz="520476" rtl="0" eaLnBrk="1" latinLnBrk="0" hangingPunct="1">
      <a:defRPr sz="700" kern="1200">
        <a:solidFill>
          <a:schemeClr val="tx1"/>
        </a:solidFill>
        <a:latin typeface="+mn-lt"/>
        <a:ea typeface="+mn-ea"/>
        <a:cs typeface="+mn-cs"/>
      </a:defRPr>
    </a:lvl6pPr>
    <a:lvl7pPr marL="1561429" algn="l" defTabSz="520476" rtl="0" eaLnBrk="1" latinLnBrk="0" hangingPunct="1">
      <a:defRPr sz="700" kern="1200">
        <a:solidFill>
          <a:schemeClr val="tx1"/>
        </a:solidFill>
        <a:latin typeface="+mn-lt"/>
        <a:ea typeface="+mn-ea"/>
        <a:cs typeface="+mn-cs"/>
      </a:defRPr>
    </a:lvl7pPr>
    <a:lvl8pPr marL="1821668" algn="l" defTabSz="520476" rtl="0" eaLnBrk="1" latinLnBrk="0" hangingPunct="1">
      <a:defRPr sz="700" kern="1200">
        <a:solidFill>
          <a:schemeClr val="tx1"/>
        </a:solidFill>
        <a:latin typeface="+mn-lt"/>
        <a:ea typeface="+mn-ea"/>
        <a:cs typeface="+mn-cs"/>
      </a:defRPr>
    </a:lvl8pPr>
    <a:lvl9pPr marL="2081906" algn="l" defTabSz="520476" rtl="0" eaLnBrk="1" latinLnBrk="0" hangingPunct="1">
      <a:defRPr sz="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41DB59B7-B57A-4E81-9453-BF99A586C9CB}" type="slidenum">
              <a:rPr lang="it-IT" smtClean="0"/>
              <a:pPr/>
              <a:t>1</a:t>
            </a:fld>
            <a:endParaRPr lang="it-IT"/>
          </a:p>
        </p:txBody>
      </p:sp>
      <p:sp>
        <p:nvSpPr>
          <p:cNvPr id="63491" name="Rectangle 2"/>
          <p:cNvSpPr>
            <a:spLocks noGrp="1" noRot="1" noChangeAspect="1" noChangeArrowheads="1" noTextEdit="1"/>
          </p:cNvSpPr>
          <p:nvPr>
            <p:ph type="sldImg"/>
          </p:nvPr>
        </p:nvSpPr>
        <p:spPr>
          <a:xfrm>
            <a:off x="847725" y="768350"/>
            <a:ext cx="5408613" cy="3836988"/>
          </a:xfrm>
          <a:ln/>
        </p:spPr>
      </p:sp>
      <p:sp>
        <p:nvSpPr>
          <p:cNvPr id="63492"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472E7A1B-0544-4FE6-95A0-8F15CA243F32}" type="slidenum">
              <a:rPr lang="it-IT" smtClean="0"/>
              <a:pPr/>
              <a:t>16</a:t>
            </a:fld>
            <a:endParaRPr lang="it-IT"/>
          </a:p>
        </p:txBody>
      </p:sp>
      <p:sp>
        <p:nvSpPr>
          <p:cNvPr id="66563" name="Rectangle 2"/>
          <p:cNvSpPr>
            <a:spLocks noGrp="1" noRot="1" noChangeAspect="1" noChangeArrowheads="1" noTextEdit="1"/>
          </p:cNvSpPr>
          <p:nvPr>
            <p:ph type="sldImg"/>
          </p:nvPr>
        </p:nvSpPr>
        <p:spPr>
          <a:xfrm>
            <a:off x="847725" y="768350"/>
            <a:ext cx="5408613" cy="3836988"/>
          </a:xfrm>
          <a:ln/>
        </p:spPr>
      </p:sp>
      <p:sp>
        <p:nvSpPr>
          <p:cNvPr id="66564"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txBox="1">
            <a:spLocks noGrp="1" noChangeArrowheads="1"/>
          </p:cNvSpPr>
          <p:nvPr/>
        </p:nvSpPr>
        <p:spPr bwMode="auto">
          <a:xfrm>
            <a:off x="4023837" y="9720263"/>
            <a:ext cx="3078639" cy="512762"/>
          </a:xfrm>
          <a:prstGeom prst="rect">
            <a:avLst/>
          </a:prstGeom>
          <a:noFill/>
          <a:ln w="9525">
            <a:noFill/>
            <a:miter lim="800000"/>
            <a:headEnd/>
            <a:tailEnd/>
          </a:ln>
        </p:spPr>
        <p:txBody>
          <a:bodyPr lIns="94788" tIns="47394" rIns="94788" bIns="47394" anchor="b"/>
          <a:lstStyle/>
          <a:p>
            <a:pPr defTabSz="947936"/>
            <a:fld id="{08112F24-BD94-4FF1-989A-9FBB8466F95B}" type="slidenum">
              <a:rPr lang="it-IT" sz="1200" b="0">
                <a:solidFill>
                  <a:schemeClr val="tx1"/>
                </a:solidFill>
              </a:rPr>
              <a:pPr defTabSz="947936"/>
              <a:t>32</a:t>
            </a:fld>
            <a:endParaRPr lang="it-IT" sz="1200" b="0" dirty="0">
              <a:solidFill>
                <a:schemeClr val="tx1"/>
              </a:solidFill>
            </a:endParaRPr>
          </a:p>
        </p:txBody>
      </p:sp>
      <p:sp>
        <p:nvSpPr>
          <p:cNvPr id="134147" name="Rectangle 2"/>
          <p:cNvSpPr>
            <a:spLocks noGrp="1" noRot="1" noChangeAspect="1" noChangeArrowheads="1" noTextEdit="1"/>
          </p:cNvSpPr>
          <p:nvPr>
            <p:ph type="sldImg"/>
          </p:nvPr>
        </p:nvSpPr>
        <p:spPr>
          <a:xfrm>
            <a:off x="847725" y="768350"/>
            <a:ext cx="5408613" cy="3836988"/>
          </a:xfrm>
          <a:ln/>
        </p:spPr>
      </p:sp>
      <p:sp>
        <p:nvSpPr>
          <p:cNvPr id="134148"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txBox="1">
            <a:spLocks noGrp="1" noChangeArrowheads="1"/>
          </p:cNvSpPr>
          <p:nvPr/>
        </p:nvSpPr>
        <p:spPr bwMode="auto">
          <a:xfrm>
            <a:off x="4023837" y="9720263"/>
            <a:ext cx="3078639" cy="512762"/>
          </a:xfrm>
          <a:prstGeom prst="rect">
            <a:avLst/>
          </a:prstGeom>
          <a:noFill/>
          <a:ln w="9525">
            <a:noFill/>
            <a:miter lim="800000"/>
            <a:headEnd/>
            <a:tailEnd/>
          </a:ln>
        </p:spPr>
        <p:txBody>
          <a:bodyPr lIns="94788" tIns="47394" rIns="94788" bIns="47394" anchor="b"/>
          <a:lstStyle/>
          <a:p>
            <a:pPr defTabSz="947936"/>
            <a:fld id="{08112F24-BD94-4FF1-989A-9FBB8466F95B}" type="slidenum">
              <a:rPr lang="it-IT" sz="1200" b="0">
                <a:solidFill>
                  <a:schemeClr val="tx1"/>
                </a:solidFill>
              </a:rPr>
              <a:pPr defTabSz="947936"/>
              <a:t>38</a:t>
            </a:fld>
            <a:endParaRPr lang="it-IT" sz="1200" b="0" dirty="0">
              <a:solidFill>
                <a:schemeClr val="tx1"/>
              </a:solidFill>
            </a:endParaRPr>
          </a:p>
        </p:txBody>
      </p:sp>
      <p:sp>
        <p:nvSpPr>
          <p:cNvPr id="134147" name="Rectangle 2"/>
          <p:cNvSpPr>
            <a:spLocks noGrp="1" noRot="1" noChangeAspect="1" noChangeArrowheads="1" noTextEdit="1"/>
          </p:cNvSpPr>
          <p:nvPr>
            <p:ph type="sldImg"/>
          </p:nvPr>
        </p:nvSpPr>
        <p:spPr>
          <a:xfrm>
            <a:off x="847725" y="768350"/>
            <a:ext cx="5408613" cy="3836988"/>
          </a:xfrm>
          <a:ln/>
        </p:spPr>
      </p:sp>
      <p:sp>
        <p:nvSpPr>
          <p:cNvPr id="134148"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pPr>
              <a:defRPr/>
            </a:pPr>
            <a:fld id="{37A3BAFD-9BB4-4880-924F-FCE3C609C1FC}" type="slidenum">
              <a:rPr lang="it-IT" smtClean="0"/>
              <a:pPr>
                <a:defRPr/>
              </a:pPr>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D6E7F08A-9C57-4734-92B2-6A4D7CC93873}" type="slidenum">
              <a:rPr lang="it-IT" smtClean="0"/>
              <a:pPr/>
              <a:t>3</a:t>
            </a:fld>
            <a:endParaRPr lang="it-IT"/>
          </a:p>
        </p:txBody>
      </p:sp>
      <p:sp>
        <p:nvSpPr>
          <p:cNvPr id="64515" name="Rectangle 2"/>
          <p:cNvSpPr>
            <a:spLocks noGrp="1" noRot="1" noChangeAspect="1" noChangeArrowheads="1" noTextEdit="1"/>
          </p:cNvSpPr>
          <p:nvPr>
            <p:ph type="sldImg"/>
          </p:nvPr>
        </p:nvSpPr>
        <p:spPr>
          <a:xfrm>
            <a:off x="847725" y="768350"/>
            <a:ext cx="5408613" cy="3836988"/>
          </a:xfrm>
          <a:ln/>
        </p:spPr>
      </p:sp>
      <p:sp>
        <p:nvSpPr>
          <p:cNvPr id="64516"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472E7A1B-0544-4FE6-95A0-8F15CA243F32}" type="slidenum">
              <a:rPr lang="it-IT" smtClean="0"/>
              <a:pPr/>
              <a:t>6</a:t>
            </a:fld>
            <a:endParaRPr lang="it-IT"/>
          </a:p>
        </p:txBody>
      </p:sp>
      <p:sp>
        <p:nvSpPr>
          <p:cNvPr id="66563" name="Rectangle 2"/>
          <p:cNvSpPr>
            <a:spLocks noGrp="1" noRot="1" noChangeAspect="1" noChangeArrowheads="1" noTextEdit="1"/>
          </p:cNvSpPr>
          <p:nvPr>
            <p:ph type="sldImg"/>
          </p:nvPr>
        </p:nvSpPr>
        <p:spPr>
          <a:xfrm>
            <a:off x="847725" y="768350"/>
            <a:ext cx="5408613" cy="3836988"/>
          </a:xfrm>
          <a:ln/>
        </p:spPr>
      </p:sp>
      <p:sp>
        <p:nvSpPr>
          <p:cNvPr id="66564"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472E7A1B-0544-4FE6-95A0-8F15CA243F32}" type="slidenum">
              <a:rPr lang="it-IT" smtClean="0"/>
              <a:pPr/>
              <a:t>8</a:t>
            </a:fld>
            <a:endParaRPr lang="it-IT"/>
          </a:p>
        </p:txBody>
      </p:sp>
      <p:sp>
        <p:nvSpPr>
          <p:cNvPr id="66563" name="Rectangle 2"/>
          <p:cNvSpPr>
            <a:spLocks noGrp="1" noRot="1" noChangeAspect="1" noChangeArrowheads="1" noTextEdit="1"/>
          </p:cNvSpPr>
          <p:nvPr>
            <p:ph type="sldImg"/>
          </p:nvPr>
        </p:nvSpPr>
        <p:spPr>
          <a:xfrm>
            <a:off x="847725" y="768350"/>
            <a:ext cx="5408613" cy="3836988"/>
          </a:xfrm>
          <a:ln/>
        </p:spPr>
      </p:sp>
      <p:sp>
        <p:nvSpPr>
          <p:cNvPr id="66564"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472E7A1B-0544-4FE6-95A0-8F15CA243F32}" type="slidenum">
              <a:rPr lang="it-IT" smtClean="0"/>
              <a:pPr/>
              <a:t>10</a:t>
            </a:fld>
            <a:endParaRPr lang="it-IT"/>
          </a:p>
        </p:txBody>
      </p:sp>
      <p:sp>
        <p:nvSpPr>
          <p:cNvPr id="66563" name="Rectangle 2"/>
          <p:cNvSpPr>
            <a:spLocks noGrp="1" noRot="1" noChangeAspect="1" noChangeArrowheads="1" noTextEdit="1"/>
          </p:cNvSpPr>
          <p:nvPr>
            <p:ph type="sldImg"/>
          </p:nvPr>
        </p:nvSpPr>
        <p:spPr>
          <a:xfrm>
            <a:off x="847725" y="768350"/>
            <a:ext cx="5408613" cy="3836988"/>
          </a:xfrm>
          <a:ln/>
        </p:spPr>
      </p:sp>
      <p:sp>
        <p:nvSpPr>
          <p:cNvPr id="66564"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472E7A1B-0544-4FE6-95A0-8F15CA243F32}" type="slidenum">
              <a:rPr lang="it-IT" smtClean="0"/>
              <a:pPr/>
              <a:t>12</a:t>
            </a:fld>
            <a:endParaRPr lang="it-IT"/>
          </a:p>
        </p:txBody>
      </p:sp>
      <p:sp>
        <p:nvSpPr>
          <p:cNvPr id="66563" name="Rectangle 2"/>
          <p:cNvSpPr>
            <a:spLocks noGrp="1" noRot="1" noChangeAspect="1" noChangeArrowheads="1" noTextEdit="1"/>
          </p:cNvSpPr>
          <p:nvPr>
            <p:ph type="sldImg"/>
          </p:nvPr>
        </p:nvSpPr>
        <p:spPr>
          <a:xfrm>
            <a:off x="847725" y="768350"/>
            <a:ext cx="5408613" cy="3836988"/>
          </a:xfrm>
          <a:ln/>
        </p:spPr>
      </p:sp>
      <p:sp>
        <p:nvSpPr>
          <p:cNvPr id="66564"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472E7A1B-0544-4FE6-95A0-8F15CA243F32}" type="slidenum">
              <a:rPr lang="it-IT" smtClean="0"/>
              <a:pPr/>
              <a:t>14</a:t>
            </a:fld>
            <a:endParaRPr lang="it-IT"/>
          </a:p>
        </p:txBody>
      </p:sp>
      <p:sp>
        <p:nvSpPr>
          <p:cNvPr id="66563" name="Rectangle 2"/>
          <p:cNvSpPr>
            <a:spLocks noGrp="1" noRot="1" noChangeAspect="1" noChangeArrowheads="1" noTextEdit="1"/>
          </p:cNvSpPr>
          <p:nvPr>
            <p:ph type="sldImg"/>
          </p:nvPr>
        </p:nvSpPr>
        <p:spPr>
          <a:xfrm>
            <a:off x="847725" y="768350"/>
            <a:ext cx="5408613" cy="3836988"/>
          </a:xfrm>
          <a:ln/>
        </p:spPr>
      </p:sp>
      <p:sp>
        <p:nvSpPr>
          <p:cNvPr id="66564"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472E7A1B-0544-4FE6-95A0-8F15CA243F32}" type="slidenum">
              <a:rPr lang="it-IT" smtClean="0"/>
              <a:pPr/>
              <a:t>15</a:t>
            </a:fld>
            <a:endParaRPr lang="it-IT"/>
          </a:p>
        </p:txBody>
      </p:sp>
      <p:sp>
        <p:nvSpPr>
          <p:cNvPr id="66563" name="Rectangle 2"/>
          <p:cNvSpPr>
            <a:spLocks noGrp="1" noRot="1" noChangeAspect="1" noChangeArrowheads="1" noTextEdit="1"/>
          </p:cNvSpPr>
          <p:nvPr>
            <p:ph type="sldImg"/>
          </p:nvPr>
        </p:nvSpPr>
        <p:spPr>
          <a:xfrm>
            <a:off x="847725" y="768350"/>
            <a:ext cx="5408613" cy="3836988"/>
          </a:xfrm>
          <a:ln/>
        </p:spPr>
      </p:sp>
      <p:sp>
        <p:nvSpPr>
          <p:cNvPr id="66564" name="Rectangle 3"/>
          <p:cNvSpPr>
            <a:spLocks noGrp="1" noChangeArrowheads="1"/>
          </p:cNvSpPr>
          <p:nvPr>
            <p:ph type="body" idx="1"/>
          </p:nvPr>
        </p:nvSpPr>
        <p:spPr>
          <a:noFill/>
          <a:ln/>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txBox="1">
            <a:spLocks noGrp="1"/>
          </p:cNvSpPr>
          <p:nvPr userDrawn="1"/>
        </p:nvSpPr>
        <p:spPr bwMode="auto">
          <a:xfrm>
            <a:off x="4992688" y="3565703"/>
            <a:ext cx="336550" cy="214135"/>
          </a:xfrm>
          <a:prstGeom prst="rect">
            <a:avLst/>
          </a:prstGeom>
          <a:noFill/>
          <a:ln w="9525">
            <a:noFill/>
            <a:miter lim="800000"/>
            <a:headEnd/>
            <a:tailEnd/>
          </a:ln>
        </p:spPr>
        <p:txBody>
          <a:bodyPr/>
          <a:lstStyle/>
          <a:p>
            <a:pPr algn="l">
              <a:defRPr/>
            </a:pPr>
            <a:fld id="{2A921BBA-5690-4306-BB93-94C8ED01A5FC}" type="slidenum">
              <a:rPr lang="en-GB" sz="800" b="0" noProof="0" smtClean="0">
                <a:solidFill>
                  <a:schemeClr val="bg2"/>
                </a:solidFill>
                <a:latin typeface="Myriad Pro" pitchFamily="34" charset="0"/>
                <a:cs typeface="Calibri" pitchFamily="34" charset="0"/>
              </a:rPr>
              <a:pPr algn="l">
                <a:defRPr/>
              </a:pPr>
              <a:t>‹N›</a:t>
            </a:fld>
            <a:r>
              <a:rPr lang="en-GB" sz="800" b="0" noProof="0" dirty="0">
                <a:solidFill>
                  <a:schemeClr val="bg2"/>
                </a:solidFill>
                <a:latin typeface="Myriad Pro" pitchFamily="34" charset="0"/>
                <a:cs typeface="Calibri" pitchFamily="34" charset="0"/>
              </a:rPr>
              <a:t>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txBox="1">
            <a:spLocks noGrp="1"/>
          </p:cNvSpPr>
          <p:nvPr userDrawn="1"/>
        </p:nvSpPr>
        <p:spPr bwMode="auto">
          <a:xfrm>
            <a:off x="0" y="3565703"/>
            <a:ext cx="336550" cy="214135"/>
          </a:xfrm>
          <a:prstGeom prst="rect">
            <a:avLst/>
          </a:prstGeom>
          <a:noFill/>
          <a:ln w="9525">
            <a:noFill/>
            <a:miter lim="800000"/>
            <a:headEnd/>
            <a:tailEnd/>
          </a:ln>
        </p:spPr>
        <p:txBody>
          <a:bodyPr/>
          <a:lstStyle/>
          <a:p>
            <a:pPr algn="l">
              <a:defRPr/>
            </a:pPr>
            <a:fld id="{2A921BBA-5690-4306-BB93-94C8ED01A5FC}" type="slidenum">
              <a:rPr lang="en-GB" sz="800" b="0" noProof="0" smtClean="0">
                <a:solidFill>
                  <a:schemeClr val="bg2"/>
                </a:solidFill>
                <a:latin typeface="Myriad Pro" pitchFamily="34" charset="0"/>
                <a:cs typeface="Calibri" pitchFamily="34" charset="0"/>
              </a:rPr>
              <a:pPr algn="l">
                <a:defRPr/>
              </a:pPr>
              <a:t>‹N›</a:t>
            </a:fld>
            <a:r>
              <a:rPr lang="en-GB" sz="800" b="0" noProof="0" dirty="0">
                <a:solidFill>
                  <a:schemeClr val="bg2"/>
                </a:solidFill>
                <a:latin typeface="Myriad Pro" pitchFamily="34" charset="0"/>
                <a:cs typeface="Calibri" pitchFamily="34" charset="0"/>
              </a:rPr>
              <a:t> </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68" name="Line 20"/>
          <p:cNvSpPr>
            <a:spLocks noChangeShapeType="1"/>
          </p:cNvSpPr>
          <p:nvPr userDrawn="1"/>
        </p:nvSpPr>
        <p:spPr bwMode="auto">
          <a:xfrm>
            <a:off x="162000" y="270000"/>
            <a:ext cx="5004000" cy="0"/>
          </a:xfrm>
          <a:prstGeom prst="line">
            <a:avLst/>
          </a:prstGeom>
          <a:noFill/>
          <a:ln w="12700">
            <a:solidFill>
              <a:schemeClr val="tx1"/>
            </a:solidFill>
            <a:round/>
            <a:headEnd/>
            <a:tailEnd/>
          </a:ln>
          <a:effectLst/>
        </p:spPr>
        <p:txBody>
          <a:bodyPr lIns="52048" tIns="26024" rIns="52048" bIns="26024"/>
          <a:lstStyle/>
          <a:p>
            <a:endParaRPr lang="en-GB" sz="650" noProof="0">
              <a:latin typeface="Myriad Pro"/>
              <a:cs typeface="Calibri" pitchFamily="34" charset="0"/>
            </a:endParaRPr>
          </a:p>
        </p:txBody>
      </p:sp>
      <p:sp>
        <p:nvSpPr>
          <p:cNvPr id="2069" name="Line 21"/>
          <p:cNvSpPr>
            <a:spLocks noChangeShapeType="1"/>
          </p:cNvSpPr>
          <p:nvPr userDrawn="1"/>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
        <p:nvSpPr>
          <p:cNvPr id="8" name="CasellaDiTesto 7"/>
          <p:cNvSpPr txBox="1"/>
          <p:nvPr userDrawn="1"/>
        </p:nvSpPr>
        <p:spPr>
          <a:xfrm>
            <a:off x="275062" y="773150"/>
            <a:ext cx="2340000" cy="1992853"/>
          </a:xfrm>
          <a:prstGeom prst="rect">
            <a:avLst/>
          </a:prstGeom>
          <a:noFill/>
        </p:spPr>
        <p:txBody>
          <a:bodyPr wrap="square" rtlCol="0">
            <a:spAutoFit/>
          </a:bodyPr>
          <a:lstStyle/>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p:txBody>
      </p:sp>
      <p:sp>
        <p:nvSpPr>
          <p:cNvPr id="9" name="CasellaDiTesto 8"/>
          <p:cNvSpPr txBox="1"/>
          <p:nvPr userDrawn="1"/>
        </p:nvSpPr>
        <p:spPr>
          <a:xfrm>
            <a:off x="2728331" y="773150"/>
            <a:ext cx="2340000" cy="1992853"/>
          </a:xfrm>
          <a:prstGeom prst="rect">
            <a:avLst/>
          </a:prstGeom>
          <a:noFill/>
        </p:spPr>
        <p:txBody>
          <a:bodyPr wrap="square" rtlCol="0">
            <a:spAutoFit/>
          </a:bodyPr>
          <a:lstStyle/>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p:txBody>
      </p:sp>
      <p:sp>
        <p:nvSpPr>
          <p:cNvPr id="14" name="Segnaposto data 3"/>
          <p:cNvSpPr txBox="1">
            <a:spLocks noGrp="1"/>
          </p:cNvSpPr>
          <p:nvPr userDrawn="1"/>
        </p:nvSpPr>
        <p:spPr bwMode="auto">
          <a:xfrm>
            <a:off x="4992688" y="3565703"/>
            <a:ext cx="336550" cy="214135"/>
          </a:xfrm>
          <a:prstGeom prst="rect">
            <a:avLst/>
          </a:prstGeom>
          <a:noFill/>
          <a:ln w="9525">
            <a:noFill/>
            <a:miter lim="800000"/>
            <a:headEnd/>
            <a:tailEnd/>
          </a:ln>
        </p:spPr>
        <p:txBody>
          <a:bodyPr/>
          <a:lstStyle/>
          <a:p>
            <a:pPr algn="l">
              <a:defRPr/>
            </a:pPr>
            <a:fld id="{2A921BBA-5690-4306-BB93-94C8ED01A5FC}" type="slidenum">
              <a:rPr lang="en-GB" sz="800" b="0" noProof="0" smtClean="0">
                <a:solidFill>
                  <a:schemeClr val="bg2"/>
                </a:solidFill>
                <a:latin typeface="Myriad Pro" pitchFamily="34" charset="0"/>
                <a:cs typeface="Calibri" pitchFamily="34" charset="0"/>
              </a:rPr>
              <a:pPr algn="l">
                <a:defRPr/>
              </a:pPr>
              <a:t>‹N›</a:t>
            </a:fld>
            <a:r>
              <a:rPr lang="en-GB" sz="800" b="0" noProof="0" dirty="0">
                <a:solidFill>
                  <a:schemeClr val="bg2"/>
                </a:solidFill>
                <a:latin typeface="Myriad Pro" pitchFamily="34" charset="0"/>
                <a:cs typeface="Calibri" pitchFamily="34" charset="0"/>
              </a:rPr>
              <a:t> </a:t>
            </a:r>
          </a:p>
        </p:txBody>
      </p:sp>
      <p:sp>
        <p:nvSpPr>
          <p:cNvPr id="11" name="Rectangle 2"/>
          <p:cNvSpPr>
            <a:spLocks noChangeArrowheads="1"/>
          </p:cNvSpPr>
          <p:nvPr/>
        </p:nvSpPr>
        <p:spPr bwMode="auto">
          <a:xfrm>
            <a:off x="1928814" y="21149"/>
            <a:ext cx="3267774" cy="282486"/>
          </a:xfrm>
          <a:prstGeom prst="rect">
            <a:avLst/>
          </a:prstGeom>
          <a:noFill/>
          <a:ln w="9525">
            <a:noFill/>
            <a:miter lim="800000"/>
            <a:headEnd/>
            <a:tailEnd/>
          </a:ln>
        </p:spPr>
        <p:txBody>
          <a:bodyPr anchor="ctr"/>
          <a:lstStyle/>
          <a:p>
            <a:r>
              <a:rPr lang="en-GB" sz="1250" dirty="0">
                <a:solidFill>
                  <a:schemeClr val="tx1"/>
                </a:solidFill>
                <a:latin typeface="Myriad Pro"/>
              </a:rPr>
              <a:t>Energy Web Server</a:t>
            </a:r>
          </a:p>
        </p:txBody>
      </p:sp>
      <p:sp>
        <p:nvSpPr>
          <p:cNvPr id="15" name="CasellaDiTesto 14"/>
          <p:cNvSpPr txBox="1"/>
          <p:nvPr/>
        </p:nvSpPr>
        <p:spPr>
          <a:xfrm rot="10800000">
            <a:off x="5203238" y="0"/>
            <a:ext cx="126000" cy="1872000"/>
          </a:xfrm>
          <a:prstGeom prst="rect">
            <a:avLst/>
          </a:prstGeom>
          <a:solidFill>
            <a:srgbClr val="146BBA"/>
          </a:solidFill>
        </p:spPr>
        <p:txBody>
          <a:bodyPr vert="eaVert" wrap="square" tIns="108000" rIns="72000" bIns="108000" rtlCol="0" anchor="ctr">
            <a:noAutofit/>
          </a:bodyPr>
          <a:lstStyle/>
          <a:p>
            <a:pPr algn="r">
              <a:spcBef>
                <a:spcPts val="4200"/>
              </a:spcBef>
            </a:pPr>
            <a:r>
              <a:rPr lang="en-US" sz="650" b="1" noProof="0" dirty="0">
                <a:solidFill>
                  <a:schemeClr val="tx1"/>
                </a:solidFill>
                <a:latin typeface="Gisha" pitchFamily="34" charset="-79"/>
                <a:cs typeface="Gisha" pitchFamily="34" charset="-79"/>
              </a:rPr>
              <a:t>User Guide</a:t>
            </a:r>
          </a:p>
        </p:txBody>
      </p:sp>
    </p:spTree>
  </p:cSld>
  <p:clrMap bg1="lt1" tx1="dk1" bg2="lt2" tx2="dk2" accent1="accent1" accent2="accent2" accent3="accent3" accent4="accent4" accent5="accent5" accent6="accent6" hlink="hlink" folHlink="folHlink"/>
  <p:sldLayoutIdLst>
    <p:sldLayoutId id="2147483659" r:id="rId1"/>
    <p:sldLayoutId id="2147483654" r:id="rId2"/>
  </p:sldLayoutIdLst>
  <p:hf hdr="0" ftr="0" dt="0"/>
  <p:txStyles>
    <p:titleStyle>
      <a:lvl1pPr algn="l" rtl="0" eaLnBrk="0" fontAlgn="base" hangingPunct="0">
        <a:spcBef>
          <a:spcPct val="0"/>
        </a:spcBef>
        <a:spcAft>
          <a:spcPct val="0"/>
        </a:spcAft>
        <a:defRPr sz="1600">
          <a:solidFill>
            <a:schemeClr val="folHlink"/>
          </a:solidFill>
          <a:latin typeface="Calibri" pitchFamily="34" charset="0"/>
          <a:ea typeface="+mj-ea"/>
          <a:cs typeface="Calibri" pitchFamily="34" charset="0"/>
        </a:defRPr>
      </a:lvl1pPr>
      <a:lvl2pPr algn="l" rtl="0" eaLnBrk="0" fontAlgn="base" hangingPunct="0">
        <a:spcBef>
          <a:spcPct val="0"/>
        </a:spcBef>
        <a:spcAft>
          <a:spcPct val="0"/>
        </a:spcAft>
        <a:defRPr sz="1600">
          <a:solidFill>
            <a:schemeClr val="folHlink"/>
          </a:solidFill>
          <a:latin typeface="Calibri" pitchFamily="34" charset="0"/>
        </a:defRPr>
      </a:lvl2pPr>
      <a:lvl3pPr algn="l" rtl="0" eaLnBrk="0" fontAlgn="base" hangingPunct="0">
        <a:spcBef>
          <a:spcPct val="0"/>
        </a:spcBef>
        <a:spcAft>
          <a:spcPct val="0"/>
        </a:spcAft>
        <a:defRPr sz="1600">
          <a:solidFill>
            <a:schemeClr val="folHlink"/>
          </a:solidFill>
          <a:latin typeface="Calibri" pitchFamily="34" charset="0"/>
        </a:defRPr>
      </a:lvl3pPr>
      <a:lvl4pPr algn="l" rtl="0" eaLnBrk="0" fontAlgn="base" hangingPunct="0">
        <a:spcBef>
          <a:spcPct val="0"/>
        </a:spcBef>
        <a:spcAft>
          <a:spcPct val="0"/>
        </a:spcAft>
        <a:defRPr sz="1600">
          <a:solidFill>
            <a:schemeClr val="folHlink"/>
          </a:solidFill>
          <a:latin typeface="Calibri" pitchFamily="34" charset="0"/>
        </a:defRPr>
      </a:lvl4pPr>
      <a:lvl5pPr algn="l" rtl="0" eaLnBrk="0" fontAlgn="base" hangingPunct="0">
        <a:spcBef>
          <a:spcPct val="0"/>
        </a:spcBef>
        <a:spcAft>
          <a:spcPct val="0"/>
        </a:spcAft>
        <a:defRPr sz="1600">
          <a:solidFill>
            <a:schemeClr val="folHlink"/>
          </a:solidFill>
          <a:latin typeface="Calibri" pitchFamily="34" charset="0"/>
        </a:defRPr>
      </a:lvl5pPr>
      <a:lvl6pPr marL="260238" algn="l" rtl="0" fontAlgn="base">
        <a:spcBef>
          <a:spcPct val="0"/>
        </a:spcBef>
        <a:spcAft>
          <a:spcPct val="0"/>
        </a:spcAft>
        <a:defRPr sz="1600">
          <a:solidFill>
            <a:schemeClr val="folHlink"/>
          </a:solidFill>
          <a:latin typeface="Arial" charset="0"/>
        </a:defRPr>
      </a:lvl6pPr>
      <a:lvl7pPr marL="520476" algn="l" rtl="0" fontAlgn="base">
        <a:spcBef>
          <a:spcPct val="0"/>
        </a:spcBef>
        <a:spcAft>
          <a:spcPct val="0"/>
        </a:spcAft>
        <a:defRPr sz="1600">
          <a:solidFill>
            <a:schemeClr val="folHlink"/>
          </a:solidFill>
          <a:latin typeface="Arial" charset="0"/>
        </a:defRPr>
      </a:lvl7pPr>
      <a:lvl8pPr marL="780715" algn="l" rtl="0" fontAlgn="base">
        <a:spcBef>
          <a:spcPct val="0"/>
        </a:spcBef>
        <a:spcAft>
          <a:spcPct val="0"/>
        </a:spcAft>
        <a:defRPr sz="1600">
          <a:solidFill>
            <a:schemeClr val="folHlink"/>
          </a:solidFill>
          <a:latin typeface="Arial" charset="0"/>
        </a:defRPr>
      </a:lvl8pPr>
      <a:lvl9pPr marL="1040953" algn="l" rtl="0" fontAlgn="base">
        <a:spcBef>
          <a:spcPct val="0"/>
        </a:spcBef>
        <a:spcAft>
          <a:spcPct val="0"/>
        </a:spcAft>
        <a:defRPr sz="1600">
          <a:solidFill>
            <a:schemeClr val="folHlink"/>
          </a:solidFill>
          <a:latin typeface="Arial" charset="0"/>
        </a:defRPr>
      </a:lvl9pPr>
    </p:titleStyle>
    <p:bodyStyle>
      <a:lvl1pPr marL="195179" indent="-195179" algn="l" rtl="0" eaLnBrk="0" fontAlgn="base" hangingPunct="0">
        <a:spcBef>
          <a:spcPct val="20000"/>
        </a:spcBef>
        <a:spcAft>
          <a:spcPct val="0"/>
        </a:spcAft>
        <a:buChar char="•"/>
        <a:defRPr sz="1400">
          <a:solidFill>
            <a:schemeClr val="tx1"/>
          </a:solidFill>
          <a:latin typeface="Calibri" pitchFamily="34" charset="0"/>
          <a:ea typeface="+mn-ea"/>
          <a:cs typeface="Calibri" pitchFamily="34" charset="0"/>
        </a:defRPr>
      </a:lvl1pPr>
      <a:lvl2pPr marL="422887" indent="-162649" algn="l" rtl="0" eaLnBrk="0" fontAlgn="base" hangingPunct="0">
        <a:spcBef>
          <a:spcPct val="20000"/>
        </a:spcBef>
        <a:spcAft>
          <a:spcPct val="0"/>
        </a:spcAft>
        <a:buChar char="–"/>
        <a:defRPr sz="1100">
          <a:solidFill>
            <a:schemeClr val="tx1"/>
          </a:solidFill>
          <a:latin typeface="Calibri" pitchFamily="34" charset="0"/>
          <a:cs typeface="Calibri" pitchFamily="34" charset="0"/>
        </a:defRPr>
      </a:lvl2pPr>
      <a:lvl3pPr marL="650596" indent="-130119" algn="l" rtl="0" eaLnBrk="0" fontAlgn="base" hangingPunct="0">
        <a:spcBef>
          <a:spcPct val="20000"/>
        </a:spcBef>
        <a:spcAft>
          <a:spcPct val="0"/>
        </a:spcAft>
        <a:buChar char="•"/>
        <a:defRPr>
          <a:solidFill>
            <a:schemeClr val="tx1"/>
          </a:solidFill>
          <a:latin typeface="Calibri" pitchFamily="34" charset="0"/>
          <a:cs typeface="Calibri" pitchFamily="34" charset="0"/>
        </a:defRPr>
      </a:lvl3pPr>
      <a:lvl4pPr marL="910834" indent="-130119" algn="l" rtl="0" eaLnBrk="0" fontAlgn="base" hangingPunct="0">
        <a:spcBef>
          <a:spcPct val="20000"/>
        </a:spcBef>
        <a:spcAft>
          <a:spcPct val="0"/>
        </a:spcAft>
        <a:buChar char="–"/>
        <a:defRPr sz="900">
          <a:solidFill>
            <a:schemeClr val="tx1"/>
          </a:solidFill>
          <a:latin typeface="Calibri" pitchFamily="34" charset="0"/>
          <a:cs typeface="Calibri" pitchFamily="34" charset="0"/>
        </a:defRPr>
      </a:lvl4pPr>
      <a:lvl5pPr marL="1171072" indent="-130119" algn="l" rtl="0" eaLnBrk="0" fontAlgn="base" hangingPunct="0">
        <a:spcBef>
          <a:spcPct val="20000"/>
        </a:spcBef>
        <a:spcAft>
          <a:spcPct val="0"/>
        </a:spcAft>
        <a:buChar char="»"/>
        <a:defRPr sz="800">
          <a:solidFill>
            <a:schemeClr val="tx1"/>
          </a:solidFill>
          <a:latin typeface="Calibri" pitchFamily="34" charset="0"/>
          <a:cs typeface="Calibri" pitchFamily="34" charset="0"/>
        </a:defRPr>
      </a:lvl5pPr>
      <a:lvl6pPr marL="1431310" indent="-130119" algn="l" rtl="0" fontAlgn="base">
        <a:spcBef>
          <a:spcPct val="20000"/>
        </a:spcBef>
        <a:spcAft>
          <a:spcPct val="0"/>
        </a:spcAft>
        <a:buChar char="»"/>
        <a:defRPr sz="800">
          <a:solidFill>
            <a:schemeClr val="tx1"/>
          </a:solidFill>
          <a:latin typeface="+mn-lt"/>
        </a:defRPr>
      </a:lvl6pPr>
      <a:lvl7pPr marL="1691549" indent="-130119" algn="l" rtl="0" fontAlgn="base">
        <a:spcBef>
          <a:spcPct val="20000"/>
        </a:spcBef>
        <a:spcAft>
          <a:spcPct val="0"/>
        </a:spcAft>
        <a:buChar char="»"/>
        <a:defRPr sz="800">
          <a:solidFill>
            <a:schemeClr val="tx1"/>
          </a:solidFill>
          <a:latin typeface="+mn-lt"/>
        </a:defRPr>
      </a:lvl7pPr>
      <a:lvl8pPr marL="1951787" indent="-130119" algn="l" rtl="0" fontAlgn="base">
        <a:spcBef>
          <a:spcPct val="20000"/>
        </a:spcBef>
        <a:spcAft>
          <a:spcPct val="0"/>
        </a:spcAft>
        <a:buChar char="»"/>
        <a:defRPr sz="800">
          <a:solidFill>
            <a:schemeClr val="tx1"/>
          </a:solidFill>
          <a:latin typeface="+mn-lt"/>
        </a:defRPr>
      </a:lvl8pPr>
      <a:lvl9pPr marL="2212025" indent="-130119" algn="l" rtl="0" fontAlgn="base">
        <a:spcBef>
          <a:spcPct val="20000"/>
        </a:spcBef>
        <a:spcAft>
          <a:spcPct val="0"/>
        </a:spcAft>
        <a:buChar char="»"/>
        <a:defRPr sz="800">
          <a:solidFill>
            <a:schemeClr val="tx1"/>
          </a:solidFill>
          <a:latin typeface="+mn-lt"/>
        </a:defRPr>
      </a:lvl9pPr>
    </p:bodyStyle>
    <p:otherStyle>
      <a:defPPr>
        <a:defRPr lang="it-IT"/>
      </a:defPPr>
      <a:lvl1pPr marL="0" algn="l" defTabSz="520476" rtl="0" eaLnBrk="1" latinLnBrk="0" hangingPunct="1">
        <a:defRPr sz="1000" kern="1200">
          <a:solidFill>
            <a:schemeClr val="tx1"/>
          </a:solidFill>
          <a:latin typeface="+mn-lt"/>
          <a:ea typeface="+mn-ea"/>
          <a:cs typeface="+mn-cs"/>
        </a:defRPr>
      </a:lvl1pPr>
      <a:lvl2pPr marL="260238" algn="l" defTabSz="520476" rtl="0" eaLnBrk="1" latinLnBrk="0" hangingPunct="1">
        <a:defRPr sz="1000" kern="1200">
          <a:solidFill>
            <a:schemeClr val="tx1"/>
          </a:solidFill>
          <a:latin typeface="+mn-lt"/>
          <a:ea typeface="+mn-ea"/>
          <a:cs typeface="+mn-cs"/>
        </a:defRPr>
      </a:lvl2pPr>
      <a:lvl3pPr marL="520476" algn="l" defTabSz="520476" rtl="0" eaLnBrk="1" latinLnBrk="0" hangingPunct="1">
        <a:defRPr sz="1000" kern="1200">
          <a:solidFill>
            <a:schemeClr val="tx1"/>
          </a:solidFill>
          <a:latin typeface="+mn-lt"/>
          <a:ea typeface="+mn-ea"/>
          <a:cs typeface="+mn-cs"/>
        </a:defRPr>
      </a:lvl3pPr>
      <a:lvl4pPr marL="780715" algn="l" defTabSz="520476" rtl="0" eaLnBrk="1" latinLnBrk="0" hangingPunct="1">
        <a:defRPr sz="1000" kern="1200">
          <a:solidFill>
            <a:schemeClr val="tx1"/>
          </a:solidFill>
          <a:latin typeface="+mn-lt"/>
          <a:ea typeface="+mn-ea"/>
          <a:cs typeface="+mn-cs"/>
        </a:defRPr>
      </a:lvl4pPr>
      <a:lvl5pPr marL="1040953" algn="l" defTabSz="520476" rtl="0" eaLnBrk="1" latinLnBrk="0" hangingPunct="1">
        <a:defRPr sz="1000" kern="1200">
          <a:solidFill>
            <a:schemeClr val="tx1"/>
          </a:solidFill>
          <a:latin typeface="+mn-lt"/>
          <a:ea typeface="+mn-ea"/>
          <a:cs typeface="+mn-cs"/>
        </a:defRPr>
      </a:lvl5pPr>
      <a:lvl6pPr marL="1301191" algn="l" defTabSz="520476" rtl="0" eaLnBrk="1" latinLnBrk="0" hangingPunct="1">
        <a:defRPr sz="1000" kern="1200">
          <a:solidFill>
            <a:schemeClr val="tx1"/>
          </a:solidFill>
          <a:latin typeface="+mn-lt"/>
          <a:ea typeface="+mn-ea"/>
          <a:cs typeface="+mn-cs"/>
        </a:defRPr>
      </a:lvl6pPr>
      <a:lvl7pPr marL="1561429" algn="l" defTabSz="520476" rtl="0" eaLnBrk="1" latinLnBrk="0" hangingPunct="1">
        <a:defRPr sz="1000" kern="1200">
          <a:solidFill>
            <a:schemeClr val="tx1"/>
          </a:solidFill>
          <a:latin typeface="+mn-lt"/>
          <a:ea typeface="+mn-ea"/>
          <a:cs typeface="+mn-cs"/>
        </a:defRPr>
      </a:lvl7pPr>
      <a:lvl8pPr marL="1821668" algn="l" defTabSz="520476" rtl="0" eaLnBrk="1" latinLnBrk="0" hangingPunct="1">
        <a:defRPr sz="1000" kern="1200">
          <a:solidFill>
            <a:schemeClr val="tx1"/>
          </a:solidFill>
          <a:latin typeface="+mn-lt"/>
          <a:ea typeface="+mn-ea"/>
          <a:cs typeface="+mn-cs"/>
        </a:defRPr>
      </a:lvl8pPr>
      <a:lvl9pPr marL="2081906" algn="l" defTabSz="520476" rtl="0" eaLnBrk="1" latinLnBrk="0" hangingPunct="1">
        <a:defRPr sz="1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6" r:id="rId1"/>
    <p:sldLayoutId id="2147483677"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68" name="Line 20"/>
          <p:cNvSpPr>
            <a:spLocks noChangeShapeType="1"/>
          </p:cNvSpPr>
          <p:nvPr userDrawn="1"/>
        </p:nvSpPr>
        <p:spPr bwMode="auto">
          <a:xfrm>
            <a:off x="162000" y="270000"/>
            <a:ext cx="5004000" cy="0"/>
          </a:xfrm>
          <a:prstGeom prst="line">
            <a:avLst/>
          </a:prstGeom>
          <a:noFill/>
          <a:ln w="12700">
            <a:solidFill>
              <a:schemeClr val="tx1"/>
            </a:solidFill>
            <a:round/>
            <a:headEnd/>
            <a:tailEnd/>
          </a:ln>
          <a:effectLst/>
        </p:spPr>
        <p:txBody>
          <a:bodyPr lIns="52048" tIns="26024" rIns="52048" bIns="26024"/>
          <a:lstStyle/>
          <a:p>
            <a:endParaRPr lang="en-GB" sz="650" noProof="0">
              <a:latin typeface="Myriad Pro"/>
              <a:cs typeface="Calibri" pitchFamily="34" charset="0"/>
            </a:endParaRPr>
          </a:p>
        </p:txBody>
      </p:sp>
      <p:sp>
        <p:nvSpPr>
          <p:cNvPr id="2069" name="Line 21"/>
          <p:cNvSpPr>
            <a:spLocks noChangeShapeType="1"/>
          </p:cNvSpPr>
          <p:nvPr userDrawn="1"/>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
        <p:nvSpPr>
          <p:cNvPr id="8" name="CasellaDiTesto 7"/>
          <p:cNvSpPr txBox="1"/>
          <p:nvPr userDrawn="1"/>
        </p:nvSpPr>
        <p:spPr>
          <a:xfrm>
            <a:off x="275062" y="773150"/>
            <a:ext cx="2340000" cy="1992853"/>
          </a:xfrm>
          <a:prstGeom prst="rect">
            <a:avLst/>
          </a:prstGeom>
          <a:noFill/>
        </p:spPr>
        <p:txBody>
          <a:bodyPr wrap="square" rtlCol="0">
            <a:spAutoFit/>
          </a:bodyPr>
          <a:lstStyle/>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a:p>
            <a:endParaRPr lang="it-IT" sz="650" dirty="0">
              <a:latin typeface="Myriad Pro"/>
            </a:endParaRPr>
          </a:p>
        </p:txBody>
      </p:sp>
      <p:sp>
        <p:nvSpPr>
          <p:cNvPr id="9" name="CasellaDiTesto 8"/>
          <p:cNvSpPr txBox="1"/>
          <p:nvPr userDrawn="1"/>
        </p:nvSpPr>
        <p:spPr>
          <a:xfrm>
            <a:off x="2728331" y="773150"/>
            <a:ext cx="2340000" cy="1992853"/>
          </a:xfrm>
          <a:prstGeom prst="rect">
            <a:avLst/>
          </a:prstGeom>
          <a:noFill/>
        </p:spPr>
        <p:txBody>
          <a:bodyPr wrap="square" rtlCol="0">
            <a:spAutoFit/>
          </a:bodyPr>
          <a:lstStyle/>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a:p>
            <a:pPr algn="l"/>
            <a:endParaRPr lang="it-IT" sz="650" dirty="0">
              <a:latin typeface="Myriad Pro"/>
            </a:endParaRPr>
          </a:p>
        </p:txBody>
      </p:sp>
      <p:sp>
        <p:nvSpPr>
          <p:cNvPr id="6" name="Segnaposto data 3"/>
          <p:cNvSpPr txBox="1">
            <a:spLocks noGrp="1"/>
          </p:cNvSpPr>
          <p:nvPr userDrawn="1"/>
        </p:nvSpPr>
        <p:spPr bwMode="auto">
          <a:xfrm>
            <a:off x="63500" y="3565703"/>
            <a:ext cx="336550" cy="214135"/>
          </a:xfrm>
          <a:prstGeom prst="rect">
            <a:avLst/>
          </a:prstGeom>
          <a:noFill/>
          <a:ln w="9525">
            <a:noFill/>
            <a:miter lim="800000"/>
            <a:headEnd/>
            <a:tailEnd/>
          </a:ln>
        </p:spPr>
        <p:txBody>
          <a:bodyPr/>
          <a:lstStyle/>
          <a:p>
            <a:pPr algn="l">
              <a:defRPr/>
            </a:pPr>
            <a:fld id="{2A921BBA-5690-4306-BB93-94C8ED01A5FC}" type="slidenum">
              <a:rPr lang="en-GB" sz="800" b="0" noProof="0" smtClean="0">
                <a:solidFill>
                  <a:schemeClr val="bg2"/>
                </a:solidFill>
                <a:latin typeface="Myriad Pro" pitchFamily="34" charset="0"/>
                <a:cs typeface="Calibri" pitchFamily="34" charset="0"/>
              </a:rPr>
              <a:pPr algn="l">
                <a:defRPr/>
              </a:pPr>
              <a:t>‹N›</a:t>
            </a:fld>
            <a:r>
              <a:rPr lang="en-GB" sz="800" b="0" noProof="0" dirty="0">
                <a:solidFill>
                  <a:schemeClr val="bg2"/>
                </a:solidFill>
                <a:latin typeface="Myriad Pro" pitchFamily="34" charset="0"/>
                <a:cs typeface="Calibri" pitchFamily="34" charset="0"/>
              </a:rPr>
              <a:t> </a:t>
            </a:r>
          </a:p>
        </p:txBody>
      </p:sp>
      <p:pic>
        <p:nvPicPr>
          <p:cNvPr id="10" name="Picture 2"/>
          <p:cNvPicPr>
            <a:picLocks noChangeAspect="1" noChangeArrowheads="1"/>
          </p:cNvPicPr>
          <p:nvPr userDrawn="1"/>
        </p:nvPicPr>
        <p:blipFill>
          <a:blip r:embed="rId4" cstate="print"/>
          <a:srcRect/>
          <a:stretch>
            <a:fillRect/>
          </a:stretch>
        </p:blipFill>
        <p:spPr bwMode="auto">
          <a:xfrm>
            <a:off x="162000" y="36000"/>
            <a:ext cx="422609" cy="216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Lst>
  <p:hf hdr="0" ftr="0" dt="0"/>
  <p:txStyles>
    <p:titleStyle>
      <a:lvl1pPr algn="l" rtl="0" eaLnBrk="0" fontAlgn="base" hangingPunct="0">
        <a:spcBef>
          <a:spcPct val="0"/>
        </a:spcBef>
        <a:spcAft>
          <a:spcPct val="0"/>
        </a:spcAft>
        <a:defRPr sz="1600">
          <a:solidFill>
            <a:schemeClr val="folHlink"/>
          </a:solidFill>
          <a:latin typeface="Calibri" pitchFamily="34" charset="0"/>
          <a:ea typeface="+mj-ea"/>
          <a:cs typeface="Calibri" pitchFamily="34" charset="0"/>
        </a:defRPr>
      </a:lvl1pPr>
      <a:lvl2pPr algn="l" rtl="0" eaLnBrk="0" fontAlgn="base" hangingPunct="0">
        <a:spcBef>
          <a:spcPct val="0"/>
        </a:spcBef>
        <a:spcAft>
          <a:spcPct val="0"/>
        </a:spcAft>
        <a:defRPr sz="1600">
          <a:solidFill>
            <a:schemeClr val="folHlink"/>
          </a:solidFill>
          <a:latin typeface="Calibri" pitchFamily="34" charset="0"/>
        </a:defRPr>
      </a:lvl2pPr>
      <a:lvl3pPr algn="l" rtl="0" eaLnBrk="0" fontAlgn="base" hangingPunct="0">
        <a:spcBef>
          <a:spcPct val="0"/>
        </a:spcBef>
        <a:spcAft>
          <a:spcPct val="0"/>
        </a:spcAft>
        <a:defRPr sz="1600">
          <a:solidFill>
            <a:schemeClr val="folHlink"/>
          </a:solidFill>
          <a:latin typeface="Calibri" pitchFamily="34" charset="0"/>
        </a:defRPr>
      </a:lvl3pPr>
      <a:lvl4pPr algn="l" rtl="0" eaLnBrk="0" fontAlgn="base" hangingPunct="0">
        <a:spcBef>
          <a:spcPct val="0"/>
        </a:spcBef>
        <a:spcAft>
          <a:spcPct val="0"/>
        </a:spcAft>
        <a:defRPr sz="1600">
          <a:solidFill>
            <a:schemeClr val="folHlink"/>
          </a:solidFill>
          <a:latin typeface="Calibri" pitchFamily="34" charset="0"/>
        </a:defRPr>
      </a:lvl4pPr>
      <a:lvl5pPr algn="l" rtl="0" eaLnBrk="0" fontAlgn="base" hangingPunct="0">
        <a:spcBef>
          <a:spcPct val="0"/>
        </a:spcBef>
        <a:spcAft>
          <a:spcPct val="0"/>
        </a:spcAft>
        <a:defRPr sz="1600">
          <a:solidFill>
            <a:schemeClr val="folHlink"/>
          </a:solidFill>
          <a:latin typeface="Calibri" pitchFamily="34" charset="0"/>
        </a:defRPr>
      </a:lvl5pPr>
      <a:lvl6pPr marL="260238" algn="l" rtl="0" fontAlgn="base">
        <a:spcBef>
          <a:spcPct val="0"/>
        </a:spcBef>
        <a:spcAft>
          <a:spcPct val="0"/>
        </a:spcAft>
        <a:defRPr sz="1600">
          <a:solidFill>
            <a:schemeClr val="folHlink"/>
          </a:solidFill>
          <a:latin typeface="Arial" charset="0"/>
        </a:defRPr>
      </a:lvl6pPr>
      <a:lvl7pPr marL="520476" algn="l" rtl="0" fontAlgn="base">
        <a:spcBef>
          <a:spcPct val="0"/>
        </a:spcBef>
        <a:spcAft>
          <a:spcPct val="0"/>
        </a:spcAft>
        <a:defRPr sz="1600">
          <a:solidFill>
            <a:schemeClr val="folHlink"/>
          </a:solidFill>
          <a:latin typeface="Arial" charset="0"/>
        </a:defRPr>
      </a:lvl7pPr>
      <a:lvl8pPr marL="780715" algn="l" rtl="0" fontAlgn="base">
        <a:spcBef>
          <a:spcPct val="0"/>
        </a:spcBef>
        <a:spcAft>
          <a:spcPct val="0"/>
        </a:spcAft>
        <a:defRPr sz="1600">
          <a:solidFill>
            <a:schemeClr val="folHlink"/>
          </a:solidFill>
          <a:latin typeface="Arial" charset="0"/>
        </a:defRPr>
      </a:lvl8pPr>
      <a:lvl9pPr marL="1040953" algn="l" rtl="0" fontAlgn="base">
        <a:spcBef>
          <a:spcPct val="0"/>
        </a:spcBef>
        <a:spcAft>
          <a:spcPct val="0"/>
        </a:spcAft>
        <a:defRPr sz="1600">
          <a:solidFill>
            <a:schemeClr val="folHlink"/>
          </a:solidFill>
          <a:latin typeface="Arial" charset="0"/>
        </a:defRPr>
      </a:lvl9pPr>
    </p:titleStyle>
    <p:bodyStyle>
      <a:lvl1pPr marL="195179" indent="-195179" algn="l" rtl="0" eaLnBrk="0" fontAlgn="base" hangingPunct="0">
        <a:spcBef>
          <a:spcPct val="20000"/>
        </a:spcBef>
        <a:spcAft>
          <a:spcPct val="0"/>
        </a:spcAft>
        <a:buChar char="•"/>
        <a:defRPr sz="1400">
          <a:solidFill>
            <a:schemeClr val="tx1"/>
          </a:solidFill>
          <a:latin typeface="Calibri" pitchFamily="34" charset="0"/>
          <a:ea typeface="+mn-ea"/>
          <a:cs typeface="Calibri" pitchFamily="34" charset="0"/>
        </a:defRPr>
      </a:lvl1pPr>
      <a:lvl2pPr marL="422887" indent="-162649" algn="l" rtl="0" eaLnBrk="0" fontAlgn="base" hangingPunct="0">
        <a:spcBef>
          <a:spcPct val="20000"/>
        </a:spcBef>
        <a:spcAft>
          <a:spcPct val="0"/>
        </a:spcAft>
        <a:buChar char="–"/>
        <a:defRPr sz="1100">
          <a:solidFill>
            <a:schemeClr val="tx1"/>
          </a:solidFill>
          <a:latin typeface="Calibri" pitchFamily="34" charset="0"/>
          <a:cs typeface="Calibri" pitchFamily="34" charset="0"/>
        </a:defRPr>
      </a:lvl2pPr>
      <a:lvl3pPr marL="650596" indent="-130119" algn="l" rtl="0" eaLnBrk="0" fontAlgn="base" hangingPunct="0">
        <a:spcBef>
          <a:spcPct val="20000"/>
        </a:spcBef>
        <a:spcAft>
          <a:spcPct val="0"/>
        </a:spcAft>
        <a:buChar char="•"/>
        <a:defRPr>
          <a:solidFill>
            <a:schemeClr val="tx1"/>
          </a:solidFill>
          <a:latin typeface="Calibri" pitchFamily="34" charset="0"/>
          <a:cs typeface="Calibri" pitchFamily="34" charset="0"/>
        </a:defRPr>
      </a:lvl3pPr>
      <a:lvl4pPr marL="910834" indent="-130119" algn="l" rtl="0" eaLnBrk="0" fontAlgn="base" hangingPunct="0">
        <a:spcBef>
          <a:spcPct val="20000"/>
        </a:spcBef>
        <a:spcAft>
          <a:spcPct val="0"/>
        </a:spcAft>
        <a:buChar char="–"/>
        <a:defRPr sz="900">
          <a:solidFill>
            <a:schemeClr val="tx1"/>
          </a:solidFill>
          <a:latin typeface="Calibri" pitchFamily="34" charset="0"/>
          <a:cs typeface="Calibri" pitchFamily="34" charset="0"/>
        </a:defRPr>
      </a:lvl4pPr>
      <a:lvl5pPr marL="1171072" indent="-130119" algn="l" rtl="0" eaLnBrk="0" fontAlgn="base" hangingPunct="0">
        <a:spcBef>
          <a:spcPct val="20000"/>
        </a:spcBef>
        <a:spcAft>
          <a:spcPct val="0"/>
        </a:spcAft>
        <a:buChar char="»"/>
        <a:defRPr sz="800">
          <a:solidFill>
            <a:schemeClr val="tx1"/>
          </a:solidFill>
          <a:latin typeface="Calibri" pitchFamily="34" charset="0"/>
          <a:cs typeface="Calibri" pitchFamily="34" charset="0"/>
        </a:defRPr>
      </a:lvl5pPr>
      <a:lvl6pPr marL="1431310" indent="-130119" algn="l" rtl="0" fontAlgn="base">
        <a:spcBef>
          <a:spcPct val="20000"/>
        </a:spcBef>
        <a:spcAft>
          <a:spcPct val="0"/>
        </a:spcAft>
        <a:buChar char="»"/>
        <a:defRPr sz="800">
          <a:solidFill>
            <a:schemeClr val="tx1"/>
          </a:solidFill>
          <a:latin typeface="+mn-lt"/>
        </a:defRPr>
      </a:lvl6pPr>
      <a:lvl7pPr marL="1691549" indent="-130119" algn="l" rtl="0" fontAlgn="base">
        <a:spcBef>
          <a:spcPct val="20000"/>
        </a:spcBef>
        <a:spcAft>
          <a:spcPct val="0"/>
        </a:spcAft>
        <a:buChar char="»"/>
        <a:defRPr sz="800">
          <a:solidFill>
            <a:schemeClr val="tx1"/>
          </a:solidFill>
          <a:latin typeface="+mn-lt"/>
        </a:defRPr>
      </a:lvl7pPr>
      <a:lvl8pPr marL="1951787" indent="-130119" algn="l" rtl="0" fontAlgn="base">
        <a:spcBef>
          <a:spcPct val="20000"/>
        </a:spcBef>
        <a:spcAft>
          <a:spcPct val="0"/>
        </a:spcAft>
        <a:buChar char="»"/>
        <a:defRPr sz="800">
          <a:solidFill>
            <a:schemeClr val="tx1"/>
          </a:solidFill>
          <a:latin typeface="+mn-lt"/>
        </a:defRPr>
      </a:lvl8pPr>
      <a:lvl9pPr marL="2212025" indent="-130119" algn="l" rtl="0" fontAlgn="base">
        <a:spcBef>
          <a:spcPct val="20000"/>
        </a:spcBef>
        <a:spcAft>
          <a:spcPct val="0"/>
        </a:spcAft>
        <a:buChar char="»"/>
        <a:defRPr sz="800">
          <a:solidFill>
            <a:schemeClr val="tx1"/>
          </a:solidFill>
          <a:latin typeface="+mn-lt"/>
        </a:defRPr>
      </a:lvl9pPr>
    </p:bodyStyle>
    <p:otherStyle>
      <a:defPPr>
        <a:defRPr lang="it-IT"/>
      </a:defPPr>
      <a:lvl1pPr marL="0" algn="l" defTabSz="520476" rtl="0" eaLnBrk="1" latinLnBrk="0" hangingPunct="1">
        <a:defRPr sz="1000" kern="1200">
          <a:solidFill>
            <a:schemeClr val="tx1"/>
          </a:solidFill>
          <a:latin typeface="+mn-lt"/>
          <a:ea typeface="+mn-ea"/>
          <a:cs typeface="+mn-cs"/>
        </a:defRPr>
      </a:lvl1pPr>
      <a:lvl2pPr marL="260238" algn="l" defTabSz="520476" rtl="0" eaLnBrk="1" latinLnBrk="0" hangingPunct="1">
        <a:defRPr sz="1000" kern="1200">
          <a:solidFill>
            <a:schemeClr val="tx1"/>
          </a:solidFill>
          <a:latin typeface="+mn-lt"/>
          <a:ea typeface="+mn-ea"/>
          <a:cs typeface="+mn-cs"/>
        </a:defRPr>
      </a:lvl2pPr>
      <a:lvl3pPr marL="520476" algn="l" defTabSz="520476" rtl="0" eaLnBrk="1" latinLnBrk="0" hangingPunct="1">
        <a:defRPr sz="1000" kern="1200">
          <a:solidFill>
            <a:schemeClr val="tx1"/>
          </a:solidFill>
          <a:latin typeface="+mn-lt"/>
          <a:ea typeface="+mn-ea"/>
          <a:cs typeface="+mn-cs"/>
        </a:defRPr>
      </a:lvl3pPr>
      <a:lvl4pPr marL="780715" algn="l" defTabSz="520476" rtl="0" eaLnBrk="1" latinLnBrk="0" hangingPunct="1">
        <a:defRPr sz="1000" kern="1200">
          <a:solidFill>
            <a:schemeClr val="tx1"/>
          </a:solidFill>
          <a:latin typeface="+mn-lt"/>
          <a:ea typeface="+mn-ea"/>
          <a:cs typeface="+mn-cs"/>
        </a:defRPr>
      </a:lvl4pPr>
      <a:lvl5pPr marL="1040953" algn="l" defTabSz="520476" rtl="0" eaLnBrk="1" latinLnBrk="0" hangingPunct="1">
        <a:defRPr sz="1000" kern="1200">
          <a:solidFill>
            <a:schemeClr val="tx1"/>
          </a:solidFill>
          <a:latin typeface="+mn-lt"/>
          <a:ea typeface="+mn-ea"/>
          <a:cs typeface="+mn-cs"/>
        </a:defRPr>
      </a:lvl5pPr>
      <a:lvl6pPr marL="1301191" algn="l" defTabSz="520476" rtl="0" eaLnBrk="1" latinLnBrk="0" hangingPunct="1">
        <a:defRPr sz="1000" kern="1200">
          <a:solidFill>
            <a:schemeClr val="tx1"/>
          </a:solidFill>
          <a:latin typeface="+mn-lt"/>
          <a:ea typeface="+mn-ea"/>
          <a:cs typeface="+mn-cs"/>
        </a:defRPr>
      </a:lvl6pPr>
      <a:lvl7pPr marL="1561429" algn="l" defTabSz="520476" rtl="0" eaLnBrk="1" latinLnBrk="0" hangingPunct="1">
        <a:defRPr sz="1000" kern="1200">
          <a:solidFill>
            <a:schemeClr val="tx1"/>
          </a:solidFill>
          <a:latin typeface="+mn-lt"/>
          <a:ea typeface="+mn-ea"/>
          <a:cs typeface="+mn-cs"/>
        </a:defRPr>
      </a:lvl7pPr>
      <a:lvl8pPr marL="1821668" algn="l" defTabSz="520476" rtl="0" eaLnBrk="1" latinLnBrk="0" hangingPunct="1">
        <a:defRPr sz="1000" kern="1200">
          <a:solidFill>
            <a:schemeClr val="tx1"/>
          </a:solidFill>
          <a:latin typeface="+mn-lt"/>
          <a:ea typeface="+mn-ea"/>
          <a:cs typeface="+mn-cs"/>
        </a:defRPr>
      </a:lvl8pPr>
      <a:lvl9pPr marL="2081906" algn="l" defTabSz="520476"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wmf"/></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7.wmf"/></Relationships>
</file>

<file path=ppt/slides/_rels/slide2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7.wmf"/><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image" Target="../media/image12.png"/><Relationship Id="rId16"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7.png"/><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7.wmf"/></Relationships>
</file>

<file path=ppt/slides/_rels/slide2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7.wmf"/><Relationship Id="rId7" Type="http://schemas.openxmlformats.org/officeDocument/2006/relationships/image" Target="../media/image31.png"/><Relationship Id="rId2" Type="http://schemas.openxmlformats.org/officeDocument/2006/relationships/image" Target="../media/image28.jpe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13.png"/><Relationship Id="rId9"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4.png"/><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13.png"/><Relationship Id="rId4" Type="http://schemas.openxmlformats.org/officeDocument/2006/relationships/image" Target="../media/image7.wmf"/></Relationships>
</file>

<file path=ppt/slides/_rels/slide29.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34.png"/><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8" Type="http://schemas.openxmlformats.org/officeDocument/2006/relationships/slide" Target="slide20.xml"/><Relationship Id="rId13" Type="http://schemas.openxmlformats.org/officeDocument/2006/relationships/slide" Target="slide28.xml"/><Relationship Id="rId3" Type="http://schemas.openxmlformats.org/officeDocument/2006/relationships/slide" Target="slide6.xml"/><Relationship Id="rId7" Type="http://schemas.openxmlformats.org/officeDocument/2006/relationships/slide" Target="slide18.xml"/><Relationship Id="rId12" Type="http://schemas.openxmlformats.org/officeDocument/2006/relationships/slide" Target="slide25.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slide" Target="slide14.xml"/><Relationship Id="rId11" Type="http://schemas.openxmlformats.org/officeDocument/2006/relationships/slide" Target="slide24.xml"/><Relationship Id="rId5" Type="http://schemas.openxmlformats.org/officeDocument/2006/relationships/slide" Target="slide12.xml"/><Relationship Id="rId10" Type="http://schemas.openxmlformats.org/officeDocument/2006/relationships/slide" Target="slide23.xml"/><Relationship Id="rId4" Type="http://schemas.openxmlformats.org/officeDocument/2006/relationships/slide" Target="slide10.xml"/><Relationship Id="rId9" Type="http://schemas.openxmlformats.org/officeDocument/2006/relationships/slide" Target="slide22.xml"/><Relationship Id="rId14" Type="http://schemas.openxmlformats.org/officeDocument/2006/relationships/slide" Target="slide38.xml"/></Relationships>
</file>

<file path=ppt/slides/_rels/slide30.x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40.png"/><Relationship Id="rId2" Type="http://schemas.openxmlformats.org/officeDocument/2006/relationships/image" Target="../media/image34.png"/><Relationship Id="rId1" Type="http://schemas.openxmlformats.org/officeDocument/2006/relationships/slideLayout" Target="../slideLayouts/slideLayout5.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7.wmf"/><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image" Target="../media/image34.png"/><Relationship Id="rId16"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41.png"/><Relationship Id="rId15" Type="http://schemas.openxmlformats.org/officeDocument/2006/relationships/image" Target="../media/image2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s/_rels/slide32.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2.png"/><Relationship Id="rId7"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43.png"/><Relationship Id="rId4" Type="http://schemas.openxmlformats.org/officeDocument/2006/relationships/image" Target="../media/image7.wmf"/></Relationships>
</file>

<file path=ppt/slides/_rels/slide3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28.jpeg"/><Relationship Id="rId1"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47.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48.png"/><Relationship Id="rId10" Type="http://schemas.openxmlformats.org/officeDocument/2006/relationships/image" Target="../media/image51.png"/><Relationship Id="rId4" Type="http://schemas.openxmlformats.org/officeDocument/2006/relationships/image" Target="../media/image7.wmf"/><Relationship Id="rId9" Type="http://schemas.openxmlformats.org/officeDocument/2006/relationships/image" Target="../media/image50.png"/></Relationships>
</file>

<file path=ppt/slides/_rels/slide35.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7.wmf"/><Relationship Id="rId7" Type="http://schemas.openxmlformats.org/officeDocument/2006/relationships/image" Target="../media/image54.png"/><Relationship Id="rId2" Type="http://schemas.openxmlformats.org/officeDocument/2006/relationships/image" Target="../media/image52.png"/><Relationship Id="rId1" Type="http://schemas.openxmlformats.org/officeDocument/2006/relationships/slideLayout" Target="../slideLayouts/slideLayout1.xml"/><Relationship Id="rId6" Type="http://schemas.openxmlformats.org/officeDocument/2006/relationships/image" Target="../media/image51.png"/><Relationship Id="rId11" Type="http://schemas.openxmlformats.org/officeDocument/2006/relationships/image" Target="../media/image58.png"/><Relationship Id="rId5" Type="http://schemas.openxmlformats.org/officeDocument/2006/relationships/image" Target="../media/image53.png"/><Relationship Id="rId10" Type="http://schemas.openxmlformats.org/officeDocument/2006/relationships/image" Target="../media/image57.png"/><Relationship Id="rId4" Type="http://schemas.openxmlformats.org/officeDocument/2006/relationships/image" Target="../media/image13.png"/><Relationship Id="rId9" Type="http://schemas.openxmlformats.org/officeDocument/2006/relationships/image" Target="../media/image5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ttangolo 15"/>
          <p:cNvSpPr>
            <a:spLocks/>
          </p:cNvSpPr>
          <p:nvPr/>
        </p:nvSpPr>
        <p:spPr bwMode="auto">
          <a:xfrm>
            <a:off x="287999" y="878681"/>
            <a:ext cx="4572000" cy="2520000"/>
          </a:xfrm>
          <a:prstGeom prst="rect">
            <a:avLst/>
          </a:prstGeom>
          <a:solidFill>
            <a:srgbClr val="146BB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4000"/>
          </a:p>
        </p:txBody>
      </p:sp>
      <p:pic>
        <p:nvPicPr>
          <p:cNvPr id="17" name="Immagine 16">
            <a:extLst>
              <a:ext uri="{FF2B5EF4-FFF2-40B4-BE49-F238E27FC236}">
                <a16:creationId xmlns:a16="http://schemas.microsoft.com/office/drawing/2014/main" id="{36196C6C-65ED-4802-8E57-B8D63DBAF793}"/>
              </a:ext>
            </a:extLst>
          </p:cNvPr>
          <p:cNvPicPr>
            <a:picLocks noChangeAspect="1"/>
          </p:cNvPicPr>
          <p:nvPr/>
        </p:nvPicPr>
        <p:blipFill rotWithShape="1">
          <a:blip r:embed="rId3"/>
          <a:srcRect t="13455" b="26893"/>
          <a:stretch/>
        </p:blipFill>
        <p:spPr>
          <a:xfrm>
            <a:off x="900000" y="877450"/>
            <a:ext cx="3492000" cy="2533627"/>
          </a:xfrm>
          <a:prstGeom prst="rect">
            <a:avLst/>
          </a:prstGeom>
          <a:noFill/>
          <a:ln w="9525">
            <a:noFill/>
            <a:miter lim="800000"/>
            <a:headEnd/>
            <a:tailEnd/>
          </a:ln>
          <a:effectLst>
            <a:glow rad="228600">
              <a:schemeClr val="bg1">
                <a:alpha val="40000"/>
              </a:schemeClr>
            </a:glow>
          </a:effectLst>
        </p:spPr>
      </p:pic>
      <p:sp>
        <p:nvSpPr>
          <p:cNvPr id="19" name="Text Box 12">
            <a:extLst>
              <a:ext uri="{FF2B5EF4-FFF2-40B4-BE49-F238E27FC236}">
                <a16:creationId xmlns:a16="http://schemas.microsoft.com/office/drawing/2014/main" id="{AE59C603-D1C9-4642-8233-2376E08E6B4B}"/>
              </a:ext>
            </a:extLst>
          </p:cNvPr>
          <p:cNvSpPr txBox="1">
            <a:spLocks noChangeArrowheads="1"/>
          </p:cNvSpPr>
          <p:nvPr/>
        </p:nvSpPr>
        <p:spPr bwMode="auto">
          <a:xfrm>
            <a:off x="1873166" y="86098"/>
            <a:ext cx="3006963" cy="760442"/>
          </a:xfrm>
          <a:prstGeom prst="rect">
            <a:avLst/>
          </a:prstGeom>
          <a:noFill/>
          <a:ln w="9525">
            <a:noFill/>
            <a:miter lim="800000"/>
            <a:headEnd/>
            <a:tailEnd/>
          </a:ln>
          <a:effectLst/>
        </p:spPr>
        <p:txBody>
          <a:bodyPr wrap="square" lIns="52048" tIns="26024" rIns="52048" bIns="26024">
            <a:spAutoFit/>
          </a:bodyPr>
          <a:lstStyle/>
          <a:p>
            <a:pPr>
              <a:spcBef>
                <a:spcPct val="50000"/>
              </a:spcBef>
            </a:pPr>
            <a:r>
              <a:rPr lang="en-GB" sz="900" b="0" dirty="0">
                <a:solidFill>
                  <a:schemeClr val="tx1"/>
                </a:solidFill>
                <a:latin typeface="Myriad Pro" pitchFamily="34" charset="0"/>
              </a:rPr>
              <a:t>SXWS255</a:t>
            </a:r>
          </a:p>
          <a:p>
            <a:r>
              <a:rPr lang="en-GB" sz="1700" dirty="0">
                <a:solidFill>
                  <a:schemeClr val="tx1"/>
                </a:solidFill>
                <a:latin typeface="Myriad Pro"/>
              </a:rPr>
              <a:t>Energy Web Server</a:t>
            </a:r>
          </a:p>
          <a:p>
            <a:pPr>
              <a:spcBef>
                <a:spcPts val="1200"/>
              </a:spcBef>
            </a:pPr>
            <a:r>
              <a:rPr lang="en-GB" sz="1000" b="0" dirty="0">
                <a:solidFill>
                  <a:schemeClr val="tx1"/>
                </a:solidFill>
                <a:latin typeface="Myriad Pro"/>
              </a:rPr>
              <a:t>User guide</a:t>
            </a:r>
          </a:p>
        </p:txBody>
      </p:sp>
      <p:pic>
        <p:nvPicPr>
          <p:cNvPr id="20" name="Picture 2">
            <a:extLst>
              <a:ext uri="{FF2B5EF4-FFF2-40B4-BE49-F238E27FC236}">
                <a16:creationId xmlns:a16="http://schemas.microsoft.com/office/drawing/2014/main" id="{7BFBACB6-3A3E-4415-829E-2CD5133E4B47}"/>
              </a:ext>
            </a:extLst>
          </p:cNvPr>
          <p:cNvPicPr>
            <a:picLocks noChangeAspect="1" noChangeArrowheads="1"/>
          </p:cNvPicPr>
          <p:nvPr/>
        </p:nvPicPr>
        <p:blipFill>
          <a:blip r:embed="rId4" cstate="print"/>
          <a:srcRect/>
          <a:stretch>
            <a:fillRect/>
          </a:stretch>
        </p:blipFill>
        <p:spPr bwMode="auto">
          <a:xfrm>
            <a:off x="287998" y="288000"/>
            <a:ext cx="915652" cy="468000"/>
          </a:xfrm>
          <a:prstGeom prst="rect">
            <a:avLst/>
          </a:prstGeom>
          <a:noFill/>
          <a:ln w="9525">
            <a:noFill/>
            <a:miter lim="800000"/>
            <a:headEnd/>
            <a:tailEnd/>
          </a:ln>
        </p:spPr>
      </p:pic>
      <p:cxnSp>
        <p:nvCxnSpPr>
          <p:cNvPr id="21" name="Connettore 1 14">
            <a:extLst>
              <a:ext uri="{FF2B5EF4-FFF2-40B4-BE49-F238E27FC236}">
                <a16:creationId xmlns:a16="http://schemas.microsoft.com/office/drawing/2014/main" id="{AFC72114-7F75-40FF-ADCD-3B069CA6C59F}"/>
              </a:ext>
            </a:extLst>
          </p:cNvPr>
          <p:cNvCxnSpPr/>
          <p:nvPr/>
        </p:nvCxnSpPr>
        <p:spPr bwMode="auto">
          <a:xfrm>
            <a:off x="288000" y="878400"/>
            <a:ext cx="457200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22" name="Rettangolo 21">
            <a:extLst>
              <a:ext uri="{FF2B5EF4-FFF2-40B4-BE49-F238E27FC236}">
                <a16:creationId xmlns:a16="http://schemas.microsoft.com/office/drawing/2014/main" id="{9EE9125D-F16A-4130-806B-49A9F9AC9C9D}"/>
              </a:ext>
            </a:extLst>
          </p:cNvPr>
          <p:cNvSpPr/>
          <p:nvPr/>
        </p:nvSpPr>
        <p:spPr>
          <a:xfrm rot="16200000">
            <a:off x="4421811" y="2920270"/>
            <a:ext cx="1088722" cy="215444"/>
          </a:xfrm>
          <a:prstGeom prst="rect">
            <a:avLst/>
          </a:prstGeom>
        </p:spPr>
        <p:txBody>
          <a:bodyPr wrap="square">
            <a:spAutoFit/>
          </a:bodyPr>
          <a:lstStyle/>
          <a:p>
            <a:pPr algn="l"/>
            <a:r>
              <a:rPr lang="it-IT" sz="800" b="0" dirty="0">
                <a:solidFill>
                  <a:schemeClr val="tx1"/>
                </a:solidFill>
                <a:latin typeface="Gisha" pitchFamily="34" charset="-79"/>
                <a:cs typeface="Gisha" pitchFamily="34" charset="-79"/>
              </a:rPr>
              <a:t>RA00161CH</a:t>
            </a:r>
          </a:p>
        </p:txBody>
      </p:sp>
      <p:sp>
        <p:nvSpPr>
          <p:cNvPr id="23" name="Rettangolo 22">
            <a:extLst>
              <a:ext uri="{FF2B5EF4-FFF2-40B4-BE49-F238E27FC236}">
                <a16:creationId xmlns:a16="http://schemas.microsoft.com/office/drawing/2014/main" id="{7FFC6AC3-3E98-449D-B58C-51E96F750F00}"/>
              </a:ext>
            </a:extLst>
          </p:cNvPr>
          <p:cNvSpPr/>
          <p:nvPr/>
        </p:nvSpPr>
        <p:spPr>
          <a:xfrm>
            <a:off x="206672" y="3492949"/>
            <a:ext cx="693328" cy="215444"/>
          </a:xfrm>
          <a:prstGeom prst="rect">
            <a:avLst/>
          </a:prstGeom>
        </p:spPr>
        <p:txBody>
          <a:bodyPr wrap="square">
            <a:spAutoFit/>
          </a:bodyPr>
          <a:lstStyle/>
          <a:p>
            <a:pPr algn="l"/>
            <a:r>
              <a:rPr lang="en-GB" sz="800" b="0" dirty="0">
                <a:solidFill>
                  <a:schemeClr val="tx1"/>
                </a:solidFill>
                <a:latin typeface="Myriad Pro" pitchFamily="34" charset="0"/>
              </a:rPr>
              <a:t>06/22-01</a:t>
            </a:r>
          </a:p>
        </p:txBody>
      </p:sp>
      <p:pic>
        <p:nvPicPr>
          <p:cNvPr id="24" name="Picture 4">
            <a:extLst>
              <a:ext uri="{FF2B5EF4-FFF2-40B4-BE49-F238E27FC236}">
                <a16:creationId xmlns:a16="http://schemas.microsoft.com/office/drawing/2014/main" id="{0CF8CDC0-3BE1-4E87-B486-8C111328A86C}"/>
              </a:ext>
            </a:extLst>
          </p:cNvPr>
          <p:cNvPicPr>
            <a:picLocks noChangeArrowheads="1"/>
          </p:cNvPicPr>
          <p:nvPr/>
        </p:nvPicPr>
        <p:blipFill>
          <a:blip r:embed="rId5" cstate="print"/>
          <a:srcRect b="17180"/>
          <a:stretch>
            <a:fillRect/>
          </a:stretch>
        </p:blipFill>
        <p:spPr bwMode="auto">
          <a:xfrm>
            <a:off x="288000" y="3384000"/>
            <a:ext cx="4572000" cy="108000"/>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marL="342900" indent="-342900" algn="l">
              <a:spcBef>
                <a:spcPts val="100"/>
              </a:spcBef>
              <a:spcAft>
                <a:spcPts val="40"/>
              </a:spcAft>
            </a:pPr>
            <a:endParaRPr lang="en-GB" sz="900" dirty="0">
              <a:solidFill>
                <a:schemeClr val="tx1"/>
              </a:solidFill>
              <a:latin typeface="Myriad Pro"/>
            </a:endParaRPr>
          </a:p>
          <a:p>
            <a:pPr marL="342900" indent="-342900" algn="l">
              <a:spcBef>
                <a:spcPts val="100"/>
              </a:spcBef>
              <a:spcAft>
                <a:spcPts val="40"/>
              </a:spcAft>
            </a:pPr>
            <a:r>
              <a:rPr lang="en-GB" sz="650" dirty="0">
                <a:solidFill>
                  <a:schemeClr val="tx1"/>
                </a:solidFill>
                <a:latin typeface="Myriad Pro"/>
              </a:rPr>
              <a:t>Display possible on:</a:t>
            </a:r>
            <a:r>
              <a:rPr lang="en-GB" sz="650" b="0" dirty="0">
                <a:solidFill>
                  <a:schemeClr val="tx1"/>
                </a:solidFill>
                <a:latin typeface="Myriad Pro"/>
              </a:rPr>
              <a:t> </a:t>
            </a:r>
            <a:r>
              <a:rPr lang="en-GB" sz="600" b="0" dirty="0">
                <a:solidFill>
                  <a:schemeClr val="tx1"/>
                </a:solidFill>
                <a:latin typeface="Myriad Pro"/>
              </a:rPr>
              <a:t>(Device, Operating system, Web Browser)</a:t>
            </a:r>
            <a:endParaRPr lang="en-GB" sz="650" b="0" dirty="0">
              <a:solidFill>
                <a:schemeClr val="tx1"/>
              </a:solidFill>
              <a:latin typeface="Myriad Pro"/>
            </a:endParaRPr>
          </a:p>
          <a:p>
            <a:pPr marL="88900" indent="-88900" algn="l">
              <a:spcBef>
                <a:spcPts val="100"/>
              </a:spcBef>
              <a:spcAft>
                <a:spcPts val="40"/>
              </a:spcAft>
              <a:buFont typeface="Calibri" pitchFamily="34" charset="0"/>
              <a:buChar char="‒"/>
            </a:pPr>
            <a:r>
              <a:rPr lang="en-GB" sz="650" b="0" dirty="0">
                <a:solidFill>
                  <a:schemeClr val="tx1"/>
                </a:solidFill>
                <a:latin typeface="Myriad Pro"/>
              </a:rPr>
              <a:t>iPhone:</a:t>
            </a:r>
          </a:p>
          <a:p>
            <a:pPr marL="180975" indent="-92075" algn="l">
              <a:spcBef>
                <a:spcPts val="100"/>
              </a:spcBef>
              <a:spcAft>
                <a:spcPts val="40"/>
              </a:spcAft>
              <a:buFont typeface="Arial" pitchFamily="34" charset="0"/>
              <a:buChar char="•"/>
            </a:pPr>
            <a:r>
              <a:rPr lang="en-GB" sz="650" b="0" dirty="0">
                <a:solidFill>
                  <a:schemeClr val="tx1"/>
                </a:solidFill>
                <a:latin typeface="Myriad Pro"/>
              </a:rPr>
              <a:t>5 and following, </a:t>
            </a:r>
            <a:r>
              <a:rPr lang="en-GB" sz="650" b="0" dirty="0" err="1">
                <a:solidFill>
                  <a:schemeClr val="tx1"/>
                </a:solidFill>
                <a:latin typeface="Myriad Pro"/>
              </a:rPr>
              <a:t>iOS</a:t>
            </a:r>
            <a:r>
              <a:rPr lang="en-GB" sz="650" b="0" dirty="0">
                <a:solidFill>
                  <a:schemeClr val="tx1"/>
                </a:solidFill>
                <a:latin typeface="Myriad Pro"/>
              </a:rPr>
              <a:t> 10 and following, Safari</a:t>
            </a:r>
          </a:p>
        </p:txBody>
      </p:sp>
      <p:sp>
        <p:nvSpPr>
          <p:cNvPr id="8" name="Rectangle 3"/>
          <p:cNvSpPr>
            <a:spLocks noChangeArrowheads="1"/>
          </p:cNvSpPr>
          <p:nvPr/>
        </p:nvSpPr>
        <p:spPr bwMode="auto">
          <a:xfrm>
            <a:off x="2811600" y="341999"/>
            <a:ext cx="2340000" cy="3146531"/>
          </a:xfrm>
          <a:prstGeom prst="rect">
            <a:avLst/>
          </a:prstGeom>
          <a:noFill/>
          <a:ln w="9525">
            <a:noFill/>
            <a:miter lim="800000"/>
            <a:headEnd/>
            <a:tailEnd/>
          </a:ln>
        </p:spPr>
        <p:txBody>
          <a:bodyPr/>
          <a:lstStyle/>
          <a:p>
            <a:pPr marL="90488" lvl="1" indent="-90488" algn="l">
              <a:defRPr/>
            </a:pPr>
            <a:r>
              <a:rPr lang="en-GB" sz="650">
                <a:solidFill>
                  <a:schemeClr val="tx1"/>
                </a:solidFill>
                <a:latin typeface="Myriad Pro"/>
              </a:rPr>
              <a:t>       </a:t>
            </a:r>
          </a:p>
        </p:txBody>
      </p:sp>
      <p:sp>
        <p:nvSpPr>
          <p:cNvPr id="9" name="Rettangolo 8"/>
          <p:cNvSpPr/>
          <p:nvPr/>
        </p:nvSpPr>
        <p:spPr>
          <a:xfrm>
            <a:off x="3277892" y="33341"/>
            <a:ext cx="1981498" cy="261610"/>
          </a:xfrm>
          <a:prstGeom prst="rect">
            <a:avLst/>
          </a:prstGeom>
        </p:spPr>
        <p:txBody>
          <a:bodyPr wrap="square">
            <a:spAutoFit/>
          </a:bodyPr>
          <a:lstStyle/>
          <a:p>
            <a:r>
              <a:rPr lang="en-GB" sz="1100" dirty="0">
                <a:solidFill>
                  <a:srgbClr val="146BBA"/>
                </a:solidFill>
                <a:latin typeface="Myriad Pro"/>
              </a:rPr>
              <a:t>2 System requirements</a:t>
            </a:r>
            <a:endParaRPr lang="en-GB" sz="1100" b="0" dirty="0">
              <a:solidFill>
                <a:srgbClr val="146BBA"/>
              </a:solidFill>
              <a:latin typeface="Myriad Pr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3CAD2364-267B-4918-8070-A42D52EBD0B9}"/>
              </a:ext>
            </a:extLst>
          </p:cNvPr>
          <p:cNvPicPr>
            <a:picLocks noChangeAspect="1"/>
          </p:cNvPicPr>
          <p:nvPr/>
        </p:nvPicPr>
        <p:blipFill rotWithShape="1">
          <a:blip r:embed="rId2"/>
          <a:srcRect b="23125"/>
          <a:stretch/>
        </p:blipFill>
        <p:spPr>
          <a:xfrm>
            <a:off x="900000" y="306000"/>
            <a:ext cx="3492000" cy="3265144"/>
          </a:xfrm>
          <a:prstGeom prst="rect">
            <a:avLst/>
          </a:prstGeom>
        </p:spPr>
      </p:pic>
      <p:sp>
        <p:nvSpPr>
          <p:cNvPr id="18" name="Rettangolo 17"/>
          <p:cNvSpPr/>
          <p:nvPr/>
        </p:nvSpPr>
        <p:spPr bwMode="auto">
          <a:xfrm>
            <a:off x="162000" y="277144"/>
            <a:ext cx="5004000" cy="3294000"/>
          </a:xfrm>
          <a:prstGeom prst="rect">
            <a:avLst/>
          </a:prstGeom>
          <a:solidFill>
            <a:srgbClr val="D0CFCF">
              <a:alpha val="7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sp>
        <p:nvSpPr>
          <p:cNvPr id="20" name="Rectangle 2"/>
          <p:cNvSpPr>
            <a:spLocks noChangeArrowheads="1"/>
          </p:cNvSpPr>
          <p:nvPr/>
        </p:nvSpPr>
        <p:spPr bwMode="auto">
          <a:xfrm>
            <a:off x="164819" y="1256441"/>
            <a:ext cx="3738108" cy="282486"/>
          </a:xfrm>
          <a:prstGeom prst="rect">
            <a:avLst/>
          </a:prstGeom>
          <a:noFill/>
          <a:ln w="9525">
            <a:noFill/>
            <a:miter lim="800000"/>
            <a:headEnd/>
            <a:tailEnd/>
          </a:ln>
        </p:spPr>
        <p:txBody>
          <a:bodyPr anchor="ctr"/>
          <a:lstStyle/>
          <a:p>
            <a:pPr algn="l" defTabSz="268288">
              <a:tabLst>
                <a:tab pos="356400" algn="l"/>
                <a:tab pos="432000" algn="l"/>
              </a:tabLst>
            </a:pPr>
            <a:endParaRPr lang="en-GB" sz="800" b="0" u="sng">
              <a:solidFill>
                <a:schemeClr val="tx1"/>
              </a:solidFill>
              <a:latin typeface="Myriad Pro"/>
            </a:endParaRPr>
          </a:p>
        </p:txBody>
      </p:sp>
      <p:sp>
        <p:nvSpPr>
          <p:cNvPr id="21" name="Rectangle 2"/>
          <p:cNvSpPr>
            <a:spLocks noChangeArrowheads="1"/>
          </p:cNvSpPr>
          <p:nvPr/>
        </p:nvSpPr>
        <p:spPr bwMode="auto">
          <a:xfrm>
            <a:off x="417574" y="966505"/>
            <a:ext cx="2304000" cy="282486"/>
          </a:xfrm>
          <a:prstGeom prst="rect">
            <a:avLst/>
          </a:prstGeom>
          <a:noFill/>
          <a:ln w="9525">
            <a:noFill/>
            <a:miter lim="800000"/>
            <a:headEnd/>
            <a:tailEnd/>
          </a:ln>
        </p:spPr>
        <p:txBody>
          <a:bodyPr anchor="ctr"/>
          <a:lstStyle/>
          <a:p>
            <a:pPr algn="l"/>
            <a:r>
              <a:rPr lang="en-GB" sz="1300" dirty="0">
                <a:solidFill>
                  <a:schemeClr val="tx1"/>
                </a:solidFill>
                <a:latin typeface="Myriad Pro"/>
              </a:rPr>
              <a:t>Catalogue number</a:t>
            </a:r>
            <a:endParaRPr lang="en-GB" sz="1300" b="0" dirty="0">
              <a:solidFill>
                <a:schemeClr val="tx1"/>
              </a:solidFill>
              <a:latin typeface="Myriad Pro"/>
            </a:endParaRPr>
          </a:p>
        </p:txBody>
      </p:sp>
      <p:sp>
        <p:nvSpPr>
          <p:cNvPr id="8" name="Line 21"/>
          <p:cNvSpPr>
            <a:spLocks noChangeShapeType="1"/>
          </p:cNvSpPr>
          <p:nvPr/>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ChangeArrowheads="1"/>
          </p:cNvSpPr>
          <p:nvPr/>
        </p:nvSpPr>
        <p:spPr bwMode="auto">
          <a:xfrm>
            <a:off x="2811600" y="341999"/>
            <a:ext cx="2340000" cy="3146531"/>
          </a:xfrm>
          <a:prstGeom prst="rect">
            <a:avLst/>
          </a:prstGeom>
          <a:noFill/>
          <a:ln w="9525">
            <a:noFill/>
            <a:miter lim="800000"/>
            <a:headEnd/>
            <a:tailEnd/>
          </a:ln>
        </p:spPr>
        <p:txBody>
          <a:bodyPr/>
          <a:lstStyle/>
          <a:p>
            <a:pPr marL="90488" lvl="1" indent="-90488" algn="l">
              <a:defRPr/>
            </a:pPr>
            <a:r>
              <a:rPr lang="en-GB" sz="650" dirty="0">
                <a:solidFill>
                  <a:schemeClr val="tx1"/>
                </a:solidFill>
                <a:latin typeface="Myriad Pro"/>
              </a:rPr>
              <a:t>       </a:t>
            </a:r>
          </a:p>
        </p:txBody>
      </p:sp>
      <p:sp>
        <p:nvSpPr>
          <p:cNvPr id="9" name="Rettangolo 8"/>
          <p:cNvSpPr/>
          <p:nvPr/>
        </p:nvSpPr>
        <p:spPr>
          <a:xfrm>
            <a:off x="3143250" y="33341"/>
            <a:ext cx="2116139" cy="261610"/>
          </a:xfrm>
          <a:prstGeom prst="rect">
            <a:avLst/>
          </a:prstGeom>
        </p:spPr>
        <p:txBody>
          <a:bodyPr wrap="square">
            <a:spAutoFit/>
          </a:bodyPr>
          <a:lstStyle/>
          <a:p>
            <a:r>
              <a:rPr lang="en-GB" sz="1100" dirty="0">
                <a:solidFill>
                  <a:srgbClr val="146BBA"/>
                </a:solidFill>
                <a:latin typeface="Myriad Pro"/>
              </a:rPr>
              <a:t>3 Catalogue number</a:t>
            </a:r>
            <a:endParaRPr lang="en-GB" sz="1100" b="0" dirty="0">
              <a:solidFill>
                <a:srgbClr val="146BBA"/>
              </a:solidFill>
              <a:latin typeface="Myriad Pro"/>
            </a:endParaRPr>
          </a:p>
        </p:txBody>
      </p:sp>
      <p:sp>
        <p:nvSpPr>
          <p:cNvPr id="5"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marL="342900" indent="-342900" algn="l">
              <a:spcBef>
                <a:spcPts val="100"/>
              </a:spcBef>
              <a:spcAft>
                <a:spcPts val="40"/>
              </a:spcAft>
            </a:pPr>
            <a:endParaRPr lang="en-US" sz="900" dirty="0">
              <a:solidFill>
                <a:srgbClr val="ED1C24"/>
              </a:solidFill>
              <a:latin typeface="Myriad Pro"/>
            </a:endParaRPr>
          </a:p>
          <a:p>
            <a:pPr marL="0" lvl="2" algn="l">
              <a:spcBef>
                <a:spcPct val="20000"/>
              </a:spcBef>
            </a:pPr>
            <a:r>
              <a:rPr lang="en-US" sz="650" kern="0" dirty="0">
                <a:solidFill>
                  <a:schemeClr val="tx1"/>
                </a:solidFill>
                <a:latin typeface="Myriad Pro"/>
                <a:cs typeface="Calibri" pitchFamily="34" charset="0"/>
              </a:rPr>
              <a:t>SXWS255: “Energy Web Server  255”</a:t>
            </a:r>
          </a:p>
          <a:p>
            <a:pPr marL="182563" lvl="1" indent="-182563" algn="l">
              <a:spcBef>
                <a:spcPct val="20000"/>
              </a:spcBef>
              <a:buFontTx/>
              <a:buChar char="–"/>
              <a:defRPr/>
            </a:pPr>
            <a:r>
              <a:rPr lang="en-US" sz="650" b="0" kern="0" dirty="0">
                <a:solidFill>
                  <a:schemeClr val="tx1"/>
                </a:solidFill>
                <a:latin typeface="Myriad Pro"/>
                <a:cs typeface="Calibri" pitchFamily="34" charset="0"/>
              </a:rPr>
              <a:t>Management up to 255* devices</a:t>
            </a:r>
          </a:p>
          <a:p>
            <a:pPr marL="182563" lvl="1" indent="-182563" algn="l">
              <a:spcBef>
                <a:spcPct val="20000"/>
              </a:spcBef>
              <a:defRPr/>
            </a:pPr>
            <a:r>
              <a:rPr lang="en-US" sz="650" kern="0" dirty="0">
                <a:solidFill>
                  <a:srgbClr val="146BBA"/>
                </a:solidFill>
                <a:latin typeface="Myriad Pro"/>
                <a:cs typeface="Calibri" pitchFamily="34" charset="0"/>
              </a:rPr>
              <a:t>	Note:</a:t>
            </a:r>
            <a:r>
              <a:rPr lang="en-US" sz="650" b="0" kern="0" dirty="0">
                <a:solidFill>
                  <a:srgbClr val="146BBA"/>
                </a:solidFill>
                <a:latin typeface="Myriad Pro"/>
                <a:cs typeface="Calibri" pitchFamily="34" charset="0"/>
              </a:rPr>
              <a:t> </a:t>
            </a:r>
            <a:r>
              <a:rPr lang="en-US" sz="650" b="0" kern="0" dirty="0">
                <a:solidFill>
                  <a:schemeClr val="tx1"/>
                </a:solidFill>
                <a:latin typeface="Myriad Pro"/>
                <a:cs typeface="Calibri" pitchFamily="34" charset="0"/>
              </a:rPr>
              <a:t>32 for each Gateway max. 32 Modbus addresses or 32 pulse counters</a:t>
            </a:r>
          </a:p>
          <a:p>
            <a:pPr marL="182563" lvl="2">
              <a:spcBef>
                <a:spcPct val="20000"/>
              </a:spcBef>
            </a:pPr>
            <a:r>
              <a:rPr lang="en-US" sz="500" b="0" kern="0" dirty="0">
                <a:solidFill>
                  <a:schemeClr val="tx1"/>
                </a:solidFill>
                <a:latin typeface="Myriad Pro"/>
                <a:cs typeface="Calibri" pitchFamily="34" charset="0"/>
              </a:rPr>
              <a:t>* Recommended value 128</a:t>
            </a:r>
          </a:p>
          <a:p>
            <a:pPr marL="342900" indent="-342900" algn="l">
              <a:spcBef>
                <a:spcPts val="100"/>
              </a:spcBef>
              <a:spcAft>
                <a:spcPts val="40"/>
              </a:spcAft>
            </a:pPr>
            <a:endParaRPr lang="en-US" sz="650" b="0" dirty="0">
              <a:solidFill>
                <a:srgbClr val="00B050"/>
              </a:solidFill>
              <a:latin typeface="Myriad Pro"/>
            </a:endParaRPr>
          </a:p>
          <a:p>
            <a:pPr marL="342900" lvl="2" indent="-342900" algn="l">
              <a:spcBef>
                <a:spcPts val="100"/>
              </a:spcBef>
              <a:spcAft>
                <a:spcPts val="40"/>
              </a:spcAft>
            </a:pPr>
            <a:r>
              <a:rPr lang="en-US" sz="650" kern="0" dirty="0">
                <a:solidFill>
                  <a:schemeClr val="tx1"/>
                </a:solidFill>
                <a:latin typeface="Myriad Pro"/>
                <a:cs typeface="Calibri" pitchFamily="34" charset="0"/>
              </a:rPr>
              <a:t>Software version 3.10.0</a:t>
            </a:r>
          </a:p>
          <a:p>
            <a:pPr marL="342900" indent="-342900" algn="l">
              <a:spcBef>
                <a:spcPts val="100"/>
              </a:spcBef>
              <a:spcAft>
                <a:spcPts val="40"/>
              </a:spcAft>
            </a:pPr>
            <a:endParaRPr lang="en-US" sz="650" b="0" dirty="0">
              <a:solidFill>
                <a:schemeClr val="tx1"/>
              </a:solidFill>
              <a:latin typeface="Myriad Pr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F571FB59-F44E-4CE3-8A0E-68CA75FC1B38}"/>
              </a:ext>
            </a:extLst>
          </p:cNvPr>
          <p:cNvPicPr>
            <a:picLocks noChangeAspect="1"/>
          </p:cNvPicPr>
          <p:nvPr/>
        </p:nvPicPr>
        <p:blipFill rotWithShape="1">
          <a:blip r:embed="rId2"/>
          <a:srcRect b="23125"/>
          <a:stretch/>
        </p:blipFill>
        <p:spPr>
          <a:xfrm>
            <a:off x="900000" y="306000"/>
            <a:ext cx="3492000" cy="3265144"/>
          </a:xfrm>
          <a:prstGeom prst="rect">
            <a:avLst/>
          </a:prstGeom>
        </p:spPr>
      </p:pic>
      <p:sp>
        <p:nvSpPr>
          <p:cNvPr id="22" name="Rettangolo 21"/>
          <p:cNvSpPr/>
          <p:nvPr/>
        </p:nvSpPr>
        <p:spPr bwMode="auto">
          <a:xfrm>
            <a:off x="162000" y="277144"/>
            <a:ext cx="5004000" cy="3294000"/>
          </a:xfrm>
          <a:prstGeom prst="rect">
            <a:avLst/>
          </a:prstGeom>
          <a:solidFill>
            <a:srgbClr val="D0CFCF">
              <a:alpha val="7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sp>
        <p:nvSpPr>
          <p:cNvPr id="23" name="Rectangle 2"/>
          <p:cNvSpPr>
            <a:spLocks noChangeArrowheads="1"/>
          </p:cNvSpPr>
          <p:nvPr/>
        </p:nvSpPr>
        <p:spPr bwMode="auto">
          <a:xfrm>
            <a:off x="417575" y="966505"/>
            <a:ext cx="2003807" cy="282486"/>
          </a:xfrm>
          <a:prstGeom prst="rect">
            <a:avLst/>
          </a:prstGeom>
          <a:noFill/>
          <a:ln w="9525">
            <a:noFill/>
            <a:miter lim="800000"/>
            <a:headEnd/>
            <a:tailEnd/>
          </a:ln>
        </p:spPr>
        <p:txBody>
          <a:bodyPr anchor="ctr"/>
          <a:lstStyle/>
          <a:p>
            <a:pPr algn="l"/>
            <a:r>
              <a:rPr lang="en-GB" sz="1300">
                <a:solidFill>
                  <a:schemeClr val="tx1"/>
                </a:solidFill>
                <a:latin typeface="Myriad Pro"/>
              </a:rPr>
              <a:t>Compatible devices</a:t>
            </a:r>
            <a:endParaRPr lang="en-GB" sz="1300" b="0">
              <a:solidFill>
                <a:schemeClr val="tx1"/>
              </a:solidFill>
              <a:latin typeface="Myriad Pro"/>
            </a:endParaRPr>
          </a:p>
        </p:txBody>
      </p:sp>
      <p:sp>
        <p:nvSpPr>
          <p:cNvPr id="24" name="Rectangle 2"/>
          <p:cNvSpPr>
            <a:spLocks noChangeArrowheads="1"/>
          </p:cNvSpPr>
          <p:nvPr/>
        </p:nvSpPr>
        <p:spPr bwMode="auto">
          <a:xfrm>
            <a:off x="164819" y="1256440"/>
            <a:ext cx="3738108" cy="807309"/>
          </a:xfrm>
          <a:prstGeom prst="rect">
            <a:avLst/>
          </a:prstGeom>
          <a:noFill/>
          <a:ln w="9525">
            <a:noFill/>
            <a:miter lim="800000"/>
            <a:headEnd/>
            <a:tailEnd/>
          </a:ln>
        </p:spPr>
        <p:txBody>
          <a:bodyPr anchor="t"/>
          <a:lstStyle/>
          <a:p>
            <a:pPr algn="l" defTabSz="163513">
              <a:tabLst>
                <a:tab pos="324000" algn="l"/>
                <a:tab pos="432000" algn="l"/>
              </a:tabLst>
            </a:pPr>
            <a:r>
              <a:rPr lang="en-GB" sz="800" dirty="0">
                <a:solidFill>
                  <a:srgbClr val="146BBA"/>
                </a:solidFill>
                <a:latin typeface="Myriad Pro"/>
              </a:rPr>
              <a:t>4.1</a:t>
            </a:r>
            <a:r>
              <a:rPr lang="en-GB" sz="800" dirty="0">
                <a:solidFill>
                  <a:schemeClr val="tx1"/>
                </a:solidFill>
                <a:latin typeface="Myriad Pro"/>
              </a:rPr>
              <a:t>	</a:t>
            </a:r>
            <a:r>
              <a:rPr lang="en-GB" sz="800" u="sng" kern="0" dirty="0">
                <a:solidFill>
                  <a:schemeClr val="tx1"/>
                </a:solidFill>
                <a:latin typeface="Myriad Pro" pitchFamily="34" charset="0"/>
                <a:cs typeface="Calibri" pitchFamily="34" charset="0"/>
              </a:rPr>
              <a:t>Measuring / metering devices </a:t>
            </a:r>
            <a:r>
              <a:rPr lang="en-GB" sz="800" u="sng" dirty="0">
                <a:solidFill>
                  <a:schemeClr val="tx1"/>
                </a:solidFill>
                <a:latin typeface="Myriad Pro"/>
              </a:rPr>
              <a:t>										14</a:t>
            </a:r>
          </a:p>
        </p:txBody>
      </p:sp>
      <p:sp>
        <p:nvSpPr>
          <p:cNvPr id="8" name="Line 21"/>
          <p:cNvSpPr>
            <a:spLocks noChangeShapeType="1"/>
          </p:cNvSpPr>
          <p:nvPr/>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657600" y="33341"/>
            <a:ext cx="1601789" cy="261610"/>
          </a:xfrm>
          <a:prstGeom prst="rect">
            <a:avLst/>
          </a:prstGeom>
        </p:spPr>
        <p:txBody>
          <a:bodyPr wrap="square">
            <a:spAutoFit/>
          </a:bodyPr>
          <a:lstStyle/>
          <a:p>
            <a:r>
              <a:rPr lang="en-GB" sz="1100" dirty="0">
                <a:solidFill>
                  <a:srgbClr val="146BBA"/>
                </a:solidFill>
                <a:latin typeface="Myriad Pro"/>
              </a:rPr>
              <a:t>4 Compatible devices</a:t>
            </a:r>
            <a:endParaRPr lang="en-GB" sz="1100" b="0" dirty="0">
              <a:solidFill>
                <a:srgbClr val="146BBA"/>
              </a:solidFill>
              <a:latin typeface="Myriad Pro"/>
            </a:endParaRPr>
          </a:p>
        </p:txBody>
      </p:sp>
      <p:sp>
        <p:nvSpPr>
          <p:cNvPr id="5" name="Rectangle 3">
            <a:extLst>
              <a:ext uri="{FF2B5EF4-FFF2-40B4-BE49-F238E27FC236}">
                <a16:creationId xmlns:a16="http://schemas.microsoft.com/office/drawing/2014/main" id="{DC7D6787-FA11-4830-B15A-562CAAE2EFDC}"/>
              </a:ext>
            </a:extLst>
          </p:cNvPr>
          <p:cNvSpPr>
            <a:spLocks noChangeArrowheads="1"/>
          </p:cNvSpPr>
          <p:nvPr/>
        </p:nvSpPr>
        <p:spPr bwMode="auto">
          <a:xfrm>
            <a:off x="162000" y="303254"/>
            <a:ext cx="2340000" cy="3152049"/>
          </a:xfrm>
          <a:prstGeom prst="rect">
            <a:avLst/>
          </a:prstGeom>
          <a:noFill/>
          <a:ln w="9525">
            <a:noFill/>
            <a:miter lim="800000"/>
            <a:headEnd/>
            <a:tailEnd/>
          </a:ln>
        </p:spPr>
        <p:txBody>
          <a:bodyPr lIns="0" rIns="72000"/>
          <a:lstStyle/>
          <a:p>
            <a:pPr marL="342900" indent="-342900" algn="l">
              <a:spcBef>
                <a:spcPts val="100"/>
              </a:spcBef>
              <a:spcAft>
                <a:spcPts val="40"/>
              </a:spcAft>
            </a:pPr>
            <a:r>
              <a:rPr lang="en-US" sz="900" b="0" dirty="0">
                <a:solidFill>
                  <a:srgbClr val="146BBA"/>
                </a:solidFill>
                <a:latin typeface="Myriad Pro"/>
              </a:rPr>
              <a:t>4.1</a:t>
            </a:r>
            <a:r>
              <a:rPr lang="en-US" sz="900" b="0" dirty="0">
                <a:solidFill>
                  <a:srgbClr val="ED1C24"/>
                </a:solidFill>
                <a:latin typeface="Myriad Pro"/>
              </a:rPr>
              <a:t> </a:t>
            </a:r>
            <a:r>
              <a:rPr lang="en-US" sz="900" b="0" dirty="0">
                <a:solidFill>
                  <a:schemeClr val="tx1"/>
                </a:solidFill>
                <a:latin typeface="Myriad Pro"/>
              </a:rPr>
              <a:t>Measuring / metering devices</a:t>
            </a:r>
          </a:p>
          <a:p>
            <a:pPr marL="90488" lvl="1" indent="-90488" algn="l">
              <a:spcBef>
                <a:spcPts val="100"/>
              </a:spcBef>
              <a:spcAft>
                <a:spcPts val="40"/>
              </a:spcAft>
              <a:buFontTx/>
              <a:buChar char="–"/>
              <a:defRPr/>
            </a:pPr>
            <a:r>
              <a:rPr lang="en-US" sz="650" b="0" kern="0" dirty="0">
                <a:solidFill>
                  <a:schemeClr val="tx1"/>
                </a:solidFill>
                <a:latin typeface="Myriad Pro"/>
                <a:cs typeface="Calibri" pitchFamily="34" charset="0"/>
              </a:rPr>
              <a:t>Range </a:t>
            </a:r>
            <a:r>
              <a:rPr lang="en-US" sz="650" kern="0" dirty="0">
                <a:solidFill>
                  <a:schemeClr val="tx1"/>
                </a:solidFill>
                <a:latin typeface="Myriad Pro"/>
                <a:cs typeface="Calibri" pitchFamily="34" charset="0"/>
              </a:rPr>
              <a:t>NEMO</a:t>
            </a:r>
            <a:endParaRPr lang="en-US" sz="650" kern="0" baseline="30000" dirty="0">
              <a:solidFill>
                <a:schemeClr val="tx1"/>
              </a:solidFill>
              <a:latin typeface="Myriad Pro"/>
              <a:cs typeface="Calibri" pitchFamily="34" charset="0"/>
            </a:endParaRPr>
          </a:p>
          <a:p>
            <a:pPr marL="179388" lvl="2" indent="-90000" algn="l">
              <a:spcBef>
                <a:spcPts val="100"/>
              </a:spcBef>
              <a:spcAft>
                <a:spcPts val="40"/>
              </a:spcAft>
              <a:buFontTx/>
              <a:buChar char="•"/>
              <a:defRPr/>
            </a:pPr>
            <a:r>
              <a:rPr lang="en-US" sz="650" b="0" kern="0" dirty="0">
                <a:solidFill>
                  <a:schemeClr val="tx1"/>
                </a:solidFill>
                <a:latin typeface="Myriad Pro"/>
                <a:cs typeface="Calibri" pitchFamily="34" charset="0"/>
              </a:rPr>
              <a:t>Multifunction measuring units RS485 :</a:t>
            </a:r>
          </a:p>
          <a:p>
            <a:pPr marL="270000" lvl="3" indent="-90000" algn="l">
              <a:spcBef>
                <a:spcPts val="100"/>
              </a:spcBef>
              <a:spcAft>
                <a:spcPts val="40"/>
              </a:spcAft>
              <a:buFontTx/>
              <a:buChar char="–"/>
              <a:defRPr/>
            </a:pPr>
            <a:r>
              <a:rPr lang="en-US" sz="650" b="0" kern="0" dirty="0">
                <a:solidFill>
                  <a:schemeClr val="tx1"/>
                </a:solidFill>
                <a:latin typeface="Myriad Pro"/>
                <a:cs typeface="Calibri" pitchFamily="34" charset="0"/>
              </a:rPr>
              <a:t>Nemo D4-L,  Cat.No </a:t>
            </a:r>
            <a:r>
              <a:rPr lang="en-US" sz="650" kern="0" dirty="0">
                <a:solidFill>
                  <a:schemeClr val="tx1"/>
                </a:solidFill>
                <a:latin typeface="Myriad Pro"/>
                <a:cs typeface="Calibri" pitchFamily="34" charset="0"/>
              </a:rPr>
              <a:t>MF6FT40026 </a:t>
            </a:r>
          </a:p>
          <a:p>
            <a:pPr marL="270000" lvl="3" indent="-90000" algn="l">
              <a:spcBef>
                <a:spcPts val="100"/>
              </a:spcBef>
              <a:spcAft>
                <a:spcPts val="40"/>
              </a:spcAft>
              <a:buFontTx/>
              <a:buChar char="–"/>
              <a:defRPr/>
            </a:pPr>
            <a:r>
              <a:rPr lang="en-US" sz="650" b="0" kern="0" dirty="0">
                <a:solidFill>
                  <a:schemeClr val="tx1"/>
                </a:solidFill>
                <a:latin typeface="Myriad Pro"/>
                <a:cs typeface="Calibri" pitchFamily="34" charset="0"/>
              </a:rPr>
              <a:t>Nemo D4-L +,  Cat.Nos  </a:t>
            </a:r>
            <a:r>
              <a:rPr lang="en-US" sz="650" kern="0" dirty="0">
                <a:solidFill>
                  <a:schemeClr val="tx1"/>
                </a:solidFill>
                <a:latin typeface="Myriad Pro"/>
                <a:cs typeface="Calibri" pitchFamily="34" charset="0"/>
              </a:rPr>
              <a:t>MF6HT40003, MF6HT40006, MF6HT4000H</a:t>
            </a:r>
          </a:p>
          <a:p>
            <a:pPr marL="270000" lvl="3" indent="-90000" algn="l">
              <a:spcBef>
                <a:spcPts val="100"/>
              </a:spcBef>
              <a:spcAft>
                <a:spcPts val="40"/>
              </a:spcAft>
              <a:buFontTx/>
              <a:buChar char="–"/>
              <a:defRPr/>
            </a:pPr>
            <a:r>
              <a:rPr lang="en-GB" sz="650" b="0" kern="0" dirty="0">
                <a:solidFill>
                  <a:schemeClr val="tx1"/>
                </a:solidFill>
                <a:latin typeface="Myriad Pro"/>
                <a:cs typeface="Calibri" pitchFamily="34" charset="0"/>
              </a:rPr>
              <a:t>Nemo D4-e,  </a:t>
            </a:r>
            <a:r>
              <a:rPr lang="en-GB" sz="650" b="0" kern="0" dirty="0" err="1">
                <a:solidFill>
                  <a:schemeClr val="tx1"/>
                </a:solidFill>
                <a:latin typeface="Myriad Pro"/>
                <a:cs typeface="Calibri" pitchFamily="34" charset="0"/>
              </a:rPr>
              <a:t>Cat.No</a:t>
            </a:r>
            <a:r>
              <a:rPr lang="en-GB" sz="650" b="0" kern="0" dirty="0">
                <a:solidFill>
                  <a:schemeClr val="tx1"/>
                </a:solidFill>
                <a:latin typeface="Myriad Pro"/>
                <a:cs typeface="Calibri" pitchFamily="34" charset="0"/>
              </a:rPr>
              <a:t> </a:t>
            </a:r>
            <a:r>
              <a:rPr lang="en-GB" sz="650" kern="0" dirty="0">
                <a:solidFill>
                  <a:schemeClr val="tx1"/>
                </a:solidFill>
                <a:latin typeface="Myriad Pro"/>
                <a:cs typeface="Calibri" pitchFamily="34" charset="0"/>
              </a:rPr>
              <a:t>MFD4E06</a:t>
            </a:r>
          </a:p>
          <a:p>
            <a:pPr marL="270000" lvl="3" indent="-90000" algn="l">
              <a:spcBef>
                <a:spcPts val="100"/>
              </a:spcBef>
              <a:spcAft>
                <a:spcPts val="40"/>
              </a:spcAft>
              <a:buFontTx/>
              <a:buChar char="–"/>
              <a:defRPr/>
            </a:pPr>
            <a:r>
              <a:rPr lang="en-US" sz="650" b="0" kern="0" dirty="0">
                <a:solidFill>
                  <a:schemeClr val="tx1"/>
                </a:solidFill>
                <a:latin typeface="Myriad Pro"/>
                <a:cs typeface="Calibri" pitchFamily="34" charset="0"/>
              </a:rPr>
              <a:t>Nemo D4-Le,  Cat.Nos  </a:t>
            </a:r>
            <a:r>
              <a:rPr lang="en-US" sz="650" kern="0" dirty="0">
                <a:solidFill>
                  <a:schemeClr val="tx1"/>
                </a:solidFill>
                <a:latin typeface="Myriad Pro"/>
                <a:cs typeface="Calibri" pitchFamily="34" charset="0"/>
              </a:rPr>
              <a:t>MFD4421, MFD4422, KRNEMOD4LE080, KRNEMOD4LE142, KRNEMOD4LE190</a:t>
            </a:r>
          </a:p>
          <a:p>
            <a:pPr marL="270000" lvl="3" indent="-90000" algn="l">
              <a:spcBef>
                <a:spcPts val="100"/>
              </a:spcBef>
              <a:spcAft>
                <a:spcPts val="40"/>
              </a:spcAft>
              <a:buFontTx/>
              <a:buChar char="–"/>
              <a:defRPr/>
            </a:pPr>
            <a:r>
              <a:rPr lang="en-US" sz="650" b="0" kern="0" dirty="0">
                <a:solidFill>
                  <a:schemeClr val="tx1"/>
                </a:solidFill>
                <a:latin typeface="Myriad Pro"/>
                <a:cs typeface="Calibri" pitchFamily="34" charset="0"/>
              </a:rPr>
              <a:t>Nemo D4-Dc,  Cat.Nos </a:t>
            </a:r>
            <a:r>
              <a:rPr lang="en-US" sz="650" kern="0" dirty="0">
                <a:solidFill>
                  <a:schemeClr val="tx1"/>
                </a:solidFill>
                <a:latin typeface="Myriad Pro"/>
                <a:cs typeface="Calibri" pitchFamily="34" charset="0"/>
              </a:rPr>
              <a:t>MF6DC4200H, MF6DC42006, MF6DC4206H, MF6DC42066</a:t>
            </a:r>
          </a:p>
          <a:p>
            <a:pPr marL="270000" lvl="3" indent="-90000" algn="l">
              <a:spcBef>
                <a:spcPts val="100"/>
              </a:spcBef>
              <a:spcAft>
                <a:spcPts val="40"/>
              </a:spcAft>
              <a:buFontTx/>
              <a:buChar char="–"/>
              <a:defRPr/>
            </a:pPr>
            <a:r>
              <a:rPr lang="en-US" sz="650" b="0" kern="0" dirty="0">
                <a:solidFill>
                  <a:schemeClr val="tx1"/>
                </a:solidFill>
                <a:latin typeface="Myriad Pro"/>
                <a:cs typeface="Calibri" pitchFamily="34" charset="0"/>
              </a:rPr>
              <a:t>Nemo D4-EC,  Cat.Nos  </a:t>
            </a:r>
            <a:r>
              <a:rPr lang="en-US" sz="650" kern="0" dirty="0">
                <a:solidFill>
                  <a:schemeClr val="tx1"/>
                </a:solidFill>
                <a:latin typeface="Myriad Pro"/>
                <a:cs typeface="Calibri" pitchFamily="34" charset="0"/>
              </a:rPr>
              <a:t>MKD4R63DT</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MKD4R125DT</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MFD4ORFCDT1</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MFD41ORFCDT</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MFD42ORFCDT</a:t>
            </a:r>
          </a:p>
          <a:p>
            <a:pPr marL="270000" lvl="3" indent="-90000" algn="l">
              <a:spcBef>
                <a:spcPts val="100"/>
              </a:spcBef>
              <a:spcAft>
                <a:spcPts val="40"/>
              </a:spcAft>
              <a:buFontTx/>
              <a:buChar char="–"/>
              <a:defRPr/>
            </a:pPr>
            <a:r>
              <a:rPr lang="en-GB" sz="650" b="0" kern="0" dirty="0">
                <a:solidFill>
                  <a:schemeClr val="tx1"/>
                </a:solidFill>
                <a:latin typeface="Myriad Pro"/>
                <a:cs typeface="Calibri" pitchFamily="34" charset="0"/>
              </a:rPr>
              <a:t>Nemo 72-Le,  Cat.Nos </a:t>
            </a:r>
            <a:r>
              <a:rPr lang="en-GB" sz="650" kern="0" dirty="0">
                <a:solidFill>
                  <a:schemeClr val="tx1"/>
                </a:solidFill>
                <a:latin typeface="Myriad Pro"/>
                <a:cs typeface="Calibri" pitchFamily="34" charset="0"/>
              </a:rPr>
              <a:t>MF72421, MF72422 </a:t>
            </a:r>
          </a:p>
          <a:p>
            <a:pPr marL="270000" lvl="3" indent="-90000" algn="l">
              <a:spcBef>
                <a:spcPts val="100"/>
              </a:spcBef>
              <a:spcAft>
                <a:spcPts val="40"/>
              </a:spcAft>
              <a:buFontTx/>
              <a:buChar char="–"/>
              <a:defRPr/>
            </a:pPr>
            <a:r>
              <a:rPr lang="en-GB" sz="650" b="0" kern="0" dirty="0">
                <a:solidFill>
                  <a:schemeClr val="tx1"/>
                </a:solidFill>
                <a:latin typeface="Myriad Pro"/>
                <a:cs typeface="Calibri" pitchFamily="34" charset="0"/>
              </a:rPr>
              <a:t>Nemo 96HD-e,  </a:t>
            </a:r>
            <a:r>
              <a:rPr lang="en-GB" sz="650" b="0" kern="0" dirty="0" err="1">
                <a:solidFill>
                  <a:schemeClr val="tx1"/>
                </a:solidFill>
                <a:latin typeface="Myriad Pro"/>
                <a:cs typeface="Calibri" pitchFamily="34" charset="0"/>
              </a:rPr>
              <a:t>Cat.No</a:t>
            </a:r>
            <a:r>
              <a:rPr lang="en-GB" sz="650" b="0" kern="0" dirty="0">
                <a:solidFill>
                  <a:schemeClr val="tx1"/>
                </a:solidFill>
                <a:latin typeface="Myriad Pro"/>
                <a:cs typeface="Calibri" pitchFamily="34" charset="0"/>
              </a:rPr>
              <a:t> </a:t>
            </a:r>
            <a:r>
              <a:rPr lang="en-GB" sz="650" kern="0" dirty="0">
                <a:solidFill>
                  <a:schemeClr val="tx1"/>
                </a:solidFill>
                <a:latin typeface="Myriad Pro"/>
                <a:cs typeface="Calibri" pitchFamily="34" charset="0"/>
              </a:rPr>
              <a:t>MF96E06</a:t>
            </a:r>
          </a:p>
          <a:p>
            <a:pPr marL="270000" lvl="3" indent="-90000" algn="l">
              <a:spcBef>
                <a:spcPts val="100"/>
              </a:spcBef>
              <a:spcAft>
                <a:spcPts val="40"/>
              </a:spcAft>
              <a:buFontTx/>
              <a:buChar char="–"/>
              <a:defRPr/>
            </a:pPr>
            <a:r>
              <a:rPr lang="en-US" sz="650" b="0" kern="0" dirty="0">
                <a:solidFill>
                  <a:schemeClr val="tx1"/>
                </a:solidFill>
                <a:latin typeface="Myriad Pro"/>
                <a:cs typeface="Calibri" pitchFamily="34" charset="0"/>
              </a:rPr>
              <a:t>Nemo 96HD-Le,  Cat.Nos  </a:t>
            </a:r>
            <a:r>
              <a:rPr lang="en-US" sz="650" kern="0" dirty="0">
                <a:solidFill>
                  <a:schemeClr val="tx1"/>
                </a:solidFill>
                <a:latin typeface="Myriad Pro"/>
                <a:cs typeface="Calibri" pitchFamily="34" charset="0"/>
              </a:rPr>
              <a:t>MF96411 + IF96001, MF96412 + IF96001, MF96411 + IF96012, MF96412 + IF96012, MF96421, MF96422, KRNEMOHDLE080, KRNEMOHDLE142, KRNEMOHDLE190</a:t>
            </a:r>
          </a:p>
          <a:p>
            <a:pPr marL="270000" lvl="3" indent="-90000" algn="l">
              <a:spcBef>
                <a:spcPts val="100"/>
              </a:spcBef>
              <a:spcAft>
                <a:spcPts val="40"/>
              </a:spcAft>
              <a:buFontTx/>
              <a:buChar char="–"/>
            </a:pPr>
            <a:r>
              <a:rPr lang="en-US" sz="650" b="0" kern="0" dirty="0">
                <a:solidFill>
                  <a:schemeClr val="tx1"/>
                </a:solidFill>
                <a:latin typeface="Myriad Pro"/>
                <a:cs typeface="Calibri" pitchFamily="34" charset="0"/>
              </a:rPr>
              <a:t>Nemo 96HD,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MF96001 + IF96001, MF96002 + IF96001, MF96001 + IF96012, MF96002 + IF96012</a:t>
            </a:r>
          </a:p>
          <a:p>
            <a:pPr marL="270000" lvl="3" indent="-90000" algn="l">
              <a:spcBef>
                <a:spcPts val="100"/>
              </a:spcBef>
              <a:spcAft>
                <a:spcPts val="40"/>
              </a:spcAft>
              <a:buFontTx/>
              <a:buChar char="–"/>
            </a:pPr>
            <a:r>
              <a:rPr lang="en-US" sz="650" b="0" kern="0" dirty="0">
                <a:solidFill>
                  <a:schemeClr val="tx1"/>
                </a:solidFill>
                <a:latin typeface="Myriad Pro"/>
                <a:cs typeface="Calibri" pitchFamily="34" charset="0"/>
              </a:rPr>
              <a:t>Nemo 96HD+,  Cat.Nos  </a:t>
            </a:r>
            <a:r>
              <a:rPr lang="en-US" sz="650" kern="0" dirty="0">
                <a:solidFill>
                  <a:schemeClr val="tx1"/>
                </a:solidFill>
                <a:latin typeface="Myriad Pro"/>
                <a:cs typeface="Calibri" pitchFamily="34" charset="0"/>
              </a:rPr>
              <a:t>MF96021 + IF96001, MF96022 + IF96001, MF96021 + IF96012, MF96022 + IF96012</a:t>
            </a:r>
          </a:p>
          <a:p>
            <a:pPr marL="270000" lvl="3" indent="-90000" algn="l">
              <a:spcBef>
                <a:spcPts val="100"/>
              </a:spcBef>
              <a:spcAft>
                <a:spcPts val="40"/>
              </a:spcAft>
              <a:buFontTx/>
              <a:buChar char="–"/>
            </a:pPr>
            <a:r>
              <a:rPr lang="en-US" sz="650" b="0" kern="0" dirty="0">
                <a:solidFill>
                  <a:schemeClr val="tx1"/>
                </a:solidFill>
                <a:latin typeface="Myriad Pro"/>
                <a:cs typeface="Calibri" pitchFamily="34" charset="0"/>
              </a:rPr>
              <a:t>Nemo 96EA,  Cat.Nos  </a:t>
            </a:r>
            <a:r>
              <a:rPr lang="en-US" sz="650" kern="0" dirty="0">
                <a:solidFill>
                  <a:schemeClr val="tx1"/>
                </a:solidFill>
                <a:latin typeface="Myriad Pro"/>
                <a:cs typeface="Calibri" pitchFamily="34" charset="0"/>
              </a:rPr>
              <a:t>MFQ96021 + IF96001, MFQ96022 + IF96001</a:t>
            </a:r>
          </a:p>
          <a:p>
            <a:pPr marL="270000" lvl="3" indent="-90000" algn="l">
              <a:spcBef>
                <a:spcPts val="100"/>
              </a:spcBef>
              <a:spcAft>
                <a:spcPts val="40"/>
              </a:spcAft>
              <a:buFontTx/>
              <a:buChar char="–"/>
            </a:pPr>
            <a:r>
              <a:rPr lang="en-GB" sz="650" b="0" kern="0" dirty="0">
                <a:solidFill>
                  <a:schemeClr val="tx1"/>
                </a:solidFill>
                <a:latin typeface="Myriad Pro"/>
                <a:cs typeface="Calibri" pitchFamily="34" charset="0"/>
              </a:rPr>
              <a:t>Nemo 96-EC,  Cat.Nos </a:t>
            </a:r>
            <a:r>
              <a:rPr lang="en-GB" sz="650" kern="0" dirty="0">
                <a:solidFill>
                  <a:schemeClr val="tx1"/>
                </a:solidFill>
                <a:latin typeface="Myriad Pro"/>
                <a:cs typeface="Calibri" pitchFamily="34" charset="0"/>
              </a:rPr>
              <a:t>MK96R63DT</a:t>
            </a:r>
            <a:r>
              <a:rPr lang="en-GB" sz="650" b="0" kern="0" dirty="0">
                <a:solidFill>
                  <a:schemeClr val="tx1"/>
                </a:solidFill>
                <a:latin typeface="Myriad Pro"/>
                <a:cs typeface="Calibri" pitchFamily="34" charset="0"/>
              </a:rPr>
              <a:t>, </a:t>
            </a:r>
            <a:r>
              <a:rPr lang="en-GB" sz="650" kern="0" dirty="0">
                <a:solidFill>
                  <a:schemeClr val="tx1"/>
                </a:solidFill>
                <a:latin typeface="Myriad Pro"/>
                <a:cs typeface="Calibri" pitchFamily="34" charset="0"/>
              </a:rPr>
              <a:t>MK96R125DT</a:t>
            </a:r>
            <a:r>
              <a:rPr lang="en-GB" sz="650" b="0" kern="0" dirty="0">
                <a:solidFill>
                  <a:schemeClr val="tx1"/>
                </a:solidFill>
                <a:latin typeface="Myriad Pro"/>
                <a:cs typeface="Calibri" pitchFamily="34" charset="0"/>
              </a:rPr>
              <a:t>, </a:t>
            </a:r>
            <a:r>
              <a:rPr lang="en-GB" sz="650" kern="0" dirty="0">
                <a:solidFill>
                  <a:schemeClr val="tx1"/>
                </a:solidFill>
                <a:latin typeface="Myriad Pro"/>
                <a:cs typeface="Calibri" pitchFamily="34" charset="0"/>
              </a:rPr>
              <a:t>MF96ORFCDT1</a:t>
            </a:r>
            <a:r>
              <a:rPr lang="en-GB" sz="650" b="0" kern="0" dirty="0">
                <a:solidFill>
                  <a:schemeClr val="tx1"/>
                </a:solidFill>
                <a:latin typeface="Myriad Pro"/>
                <a:cs typeface="Calibri" pitchFamily="34" charset="0"/>
              </a:rPr>
              <a:t>, </a:t>
            </a:r>
            <a:r>
              <a:rPr lang="en-GB" sz="650" kern="0" dirty="0">
                <a:solidFill>
                  <a:schemeClr val="tx1"/>
                </a:solidFill>
                <a:latin typeface="Myriad Pro"/>
                <a:cs typeface="Calibri" pitchFamily="34" charset="0"/>
              </a:rPr>
              <a:t>MF961ORFCDT</a:t>
            </a:r>
            <a:r>
              <a:rPr lang="en-GB" sz="650" b="0" kern="0" dirty="0">
                <a:solidFill>
                  <a:schemeClr val="tx1"/>
                </a:solidFill>
                <a:latin typeface="Myriad Pro"/>
                <a:cs typeface="Calibri" pitchFamily="34" charset="0"/>
              </a:rPr>
              <a:t>, </a:t>
            </a:r>
            <a:r>
              <a:rPr lang="en-GB" sz="650" kern="0" dirty="0">
                <a:solidFill>
                  <a:schemeClr val="tx1"/>
                </a:solidFill>
                <a:latin typeface="Myriad Pro"/>
                <a:cs typeface="Calibri" pitchFamily="34" charset="0"/>
              </a:rPr>
              <a:t>MF962ORFCDT</a:t>
            </a:r>
          </a:p>
        </p:txBody>
      </p:sp>
      <p:sp>
        <p:nvSpPr>
          <p:cNvPr id="6" name="Rectangle 3">
            <a:extLst>
              <a:ext uri="{FF2B5EF4-FFF2-40B4-BE49-F238E27FC236}">
                <a16:creationId xmlns:a16="http://schemas.microsoft.com/office/drawing/2014/main" id="{C50D930D-9EF0-4106-A6FC-91B8AF936B50}"/>
              </a:ext>
            </a:extLst>
          </p:cNvPr>
          <p:cNvSpPr>
            <a:spLocks noChangeArrowheads="1"/>
          </p:cNvSpPr>
          <p:nvPr/>
        </p:nvSpPr>
        <p:spPr bwMode="auto">
          <a:xfrm>
            <a:off x="2808000" y="341999"/>
            <a:ext cx="2340000" cy="3152049"/>
          </a:xfrm>
          <a:prstGeom prst="rect">
            <a:avLst/>
          </a:prstGeom>
          <a:noFill/>
          <a:ln w="9525">
            <a:noFill/>
            <a:miter lim="800000"/>
            <a:headEnd/>
            <a:tailEnd/>
          </a:ln>
        </p:spPr>
        <p:txBody>
          <a:bodyPr lIns="0" rIns="36000"/>
          <a:lstStyle/>
          <a:p>
            <a:pPr marL="90488" lvl="1" indent="-90488" algn="l">
              <a:spcBef>
                <a:spcPts val="100"/>
              </a:spcBef>
              <a:spcAft>
                <a:spcPts val="40"/>
              </a:spcAft>
              <a:buFontTx/>
              <a:buChar char="–"/>
              <a:defRPr/>
            </a:pPr>
            <a:r>
              <a:rPr lang="en-US" sz="650" b="0" kern="0" dirty="0">
                <a:solidFill>
                  <a:schemeClr val="tx1"/>
                </a:solidFill>
                <a:latin typeface="Myriad Pro"/>
                <a:cs typeface="Calibri" pitchFamily="34" charset="0"/>
              </a:rPr>
              <a:t>Range </a:t>
            </a:r>
            <a:r>
              <a:rPr lang="en-US" sz="650" kern="0" dirty="0">
                <a:solidFill>
                  <a:schemeClr val="tx1"/>
                </a:solidFill>
                <a:latin typeface="Myriad Pro"/>
                <a:cs typeface="Calibri" pitchFamily="34" charset="0"/>
              </a:rPr>
              <a:t>NEMO </a:t>
            </a:r>
            <a:r>
              <a:rPr lang="en-US" sz="550" i="1" kern="0" dirty="0">
                <a:solidFill>
                  <a:schemeClr val="tx1"/>
                </a:solidFill>
                <a:latin typeface="Myriad Pro"/>
                <a:cs typeface="Calibri" pitchFamily="34" charset="0"/>
              </a:rPr>
              <a:t>(continued)</a:t>
            </a:r>
            <a:endParaRPr lang="en-US" sz="550" i="1" kern="0" baseline="30000" dirty="0">
              <a:solidFill>
                <a:schemeClr val="tx1"/>
              </a:solidFill>
              <a:latin typeface="Myriad Pro"/>
              <a:cs typeface="Calibri" pitchFamily="34" charset="0"/>
            </a:endParaRPr>
          </a:p>
          <a:p>
            <a:pPr marL="180000" lvl="2" indent="-90000" algn="l">
              <a:spcBef>
                <a:spcPts val="100"/>
              </a:spcBef>
              <a:spcAft>
                <a:spcPts val="40"/>
              </a:spcAft>
              <a:buFontTx/>
              <a:buChar char="•"/>
              <a:defRPr/>
            </a:pPr>
            <a:r>
              <a:rPr lang="en-US" sz="650" b="0" kern="0" dirty="0">
                <a:solidFill>
                  <a:schemeClr val="tx1"/>
                </a:solidFill>
                <a:latin typeface="Myriad Pro"/>
                <a:cs typeface="Calibri" pitchFamily="34" charset="0"/>
              </a:rPr>
              <a:t>Multifunction measuring units pulse output (via the Pulse Concentrators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IF4C001* </a:t>
            </a:r>
            <a:r>
              <a:rPr lang="en-US" sz="650" b="0" kern="0" dirty="0">
                <a:solidFill>
                  <a:schemeClr val="tx1"/>
                </a:solidFill>
                <a:latin typeface="Myriad Pro"/>
                <a:cs typeface="Calibri" pitchFamily="34" charset="0"/>
              </a:rPr>
              <a:t>or </a:t>
            </a:r>
            <a:r>
              <a:rPr lang="en-US" sz="650" kern="0" dirty="0">
                <a:solidFill>
                  <a:schemeClr val="tx1"/>
                </a:solidFill>
                <a:latin typeface="Myriad Pro"/>
                <a:cs typeface="Calibri" pitchFamily="34" charset="0"/>
              </a:rPr>
              <a:t>SXMIMP</a:t>
            </a:r>
            <a:r>
              <a:rPr lang="en-US" sz="650" b="0" kern="0" dirty="0">
                <a:solidFill>
                  <a:schemeClr val="tx1"/>
                </a:solidFill>
                <a:latin typeface="Myriad Pro"/>
                <a:cs typeface="Calibri" pitchFamily="34" charset="0"/>
              </a:rPr>
              <a:t>* or pulse input of Energy </a:t>
            </a:r>
            <a:r>
              <a:rPr lang="en-US" sz="650" b="0" dirty="0">
                <a:solidFill>
                  <a:schemeClr val="tx1"/>
                </a:solidFill>
                <a:latin typeface="Myriad Pro"/>
              </a:rPr>
              <a:t>counters </a:t>
            </a:r>
            <a:r>
              <a:rPr lang="en-US" sz="650" b="0" dirty="0" err="1">
                <a:solidFill>
                  <a:schemeClr val="tx1"/>
                </a:solidFill>
                <a:latin typeface="Myriad Pro"/>
              </a:rPr>
              <a:t>Cat.Nos</a:t>
            </a:r>
            <a:r>
              <a:rPr lang="en-US" sz="650" dirty="0">
                <a:solidFill>
                  <a:schemeClr val="tx1"/>
                </a:solidFill>
                <a:latin typeface="Myriad Pro"/>
              </a:rPr>
              <a:t> </a:t>
            </a:r>
            <a:r>
              <a:rPr lang="en-US" sz="650" kern="0" dirty="0">
                <a:solidFill>
                  <a:schemeClr val="tx1"/>
                </a:solidFill>
                <a:latin typeface="Myriad Pro"/>
                <a:cs typeface="Calibri" pitchFamily="34" charset="0"/>
              </a:rPr>
              <a:t>CE2DF3DTCL1*</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CE4DF3DTCL1*</a:t>
            </a:r>
            <a:r>
              <a:rPr lang="en-US" sz="650" b="0" kern="0" dirty="0">
                <a:solidFill>
                  <a:schemeClr val="tx1"/>
                </a:solidFill>
                <a:latin typeface="Myriad Pro"/>
                <a:cs typeface="Calibri" pitchFamily="34" charset="0"/>
              </a:rPr>
              <a:t> and </a:t>
            </a:r>
            <a:r>
              <a:rPr lang="en-US" sz="650" kern="0" dirty="0">
                <a:solidFill>
                  <a:schemeClr val="tx1"/>
                </a:solidFill>
                <a:latin typeface="Myriad Pro"/>
                <a:cs typeface="Calibri" pitchFamily="34" charset="0"/>
              </a:rPr>
              <a:t>CE4TBDTCL1*</a:t>
            </a:r>
            <a:r>
              <a:rPr lang="en-US" sz="650" b="0" kern="0" dirty="0">
                <a:solidFill>
                  <a:schemeClr val="tx1"/>
                </a:solidFill>
                <a:latin typeface="Myriad Pro"/>
                <a:cs typeface="Calibri" pitchFamily="34" charset="0"/>
              </a:rPr>
              <a:t>):</a:t>
            </a:r>
          </a:p>
          <a:p>
            <a:pPr marL="270000" lvl="3" indent="-90000" algn="l">
              <a:spcBef>
                <a:spcPts val="100"/>
              </a:spcBef>
              <a:spcAft>
                <a:spcPts val="40"/>
              </a:spcAft>
              <a:buFontTx/>
              <a:buChar char="–"/>
              <a:defRPr/>
            </a:pPr>
            <a:r>
              <a:rPr lang="en-US" sz="650" b="0" kern="0" dirty="0">
                <a:solidFill>
                  <a:schemeClr val="tx1"/>
                </a:solidFill>
                <a:latin typeface="Myriad Pro"/>
                <a:cs typeface="Calibri" pitchFamily="34" charset="0"/>
              </a:rPr>
              <a:t>Nemo D4-L +,  Cat.Nos  </a:t>
            </a:r>
            <a:r>
              <a:rPr lang="en-US" sz="650" kern="0" dirty="0">
                <a:solidFill>
                  <a:schemeClr val="tx1"/>
                </a:solidFill>
                <a:latin typeface="Myriad Pro"/>
                <a:cs typeface="Calibri" pitchFamily="34" charset="0"/>
              </a:rPr>
              <a:t>MF6HTU0003, MF6HTU0006, MF6HTU000H   </a:t>
            </a:r>
          </a:p>
          <a:p>
            <a:pPr marL="270000" lvl="3" indent="-90000" algn="l">
              <a:spcBef>
                <a:spcPts val="100"/>
              </a:spcBef>
              <a:spcAft>
                <a:spcPts val="40"/>
              </a:spcAft>
              <a:buFontTx/>
              <a:buChar char="–"/>
              <a:defRPr/>
            </a:pPr>
            <a:r>
              <a:rPr lang="en-US" sz="650" b="0" kern="0" dirty="0">
                <a:solidFill>
                  <a:schemeClr val="tx1"/>
                </a:solidFill>
                <a:latin typeface="Myriad Pro"/>
                <a:cs typeface="Calibri" pitchFamily="34" charset="0"/>
              </a:rPr>
              <a:t>Nemo D4-Le,  Cat.Nos  </a:t>
            </a:r>
            <a:r>
              <a:rPr lang="en-US" sz="650" kern="0" dirty="0">
                <a:solidFill>
                  <a:schemeClr val="tx1"/>
                </a:solidFill>
                <a:latin typeface="Myriad Pro"/>
                <a:cs typeface="Calibri" pitchFamily="34" charset="0"/>
              </a:rPr>
              <a:t>MFD4411, MFD4412</a:t>
            </a:r>
          </a:p>
          <a:p>
            <a:pPr marL="270000" lvl="3" indent="-90000" algn="l">
              <a:spcBef>
                <a:spcPts val="100"/>
              </a:spcBef>
              <a:spcAft>
                <a:spcPts val="40"/>
              </a:spcAft>
              <a:buFontTx/>
              <a:buChar char="–"/>
              <a:defRPr/>
            </a:pPr>
            <a:r>
              <a:rPr lang="en-GB" sz="650" b="0" kern="0" dirty="0">
                <a:solidFill>
                  <a:schemeClr val="tx1"/>
                </a:solidFill>
                <a:latin typeface="Myriad Pro"/>
                <a:cs typeface="Calibri" pitchFamily="34" charset="0"/>
              </a:rPr>
              <a:t>Nemo 72-Le,  </a:t>
            </a:r>
            <a:r>
              <a:rPr lang="en-GB" sz="650" b="0" kern="0" dirty="0" err="1">
                <a:solidFill>
                  <a:schemeClr val="tx1"/>
                </a:solidFill>
                <a:latin typeface="Myriad Pro"/>
                <a:cs typeface="Calibri" pitchFamily="34" charset="0"/>
              </a:rPr>
              <a:t>Cat.Nos</a:t>
            </a:r>
            <a:r>
              <a:rPr lang="en-GB" sz="650" b="0" kern="0" dirty="0">
                <a:solidFill>
                  <a:schemeClr val="tx1"/>
                </a:solidFill>
                <a:latin typeface="Myriad Pro"/>
                <a:cs typeface="Calibri" pitchFamily="34" charset="0"/>
              </a:rPr>
              <a:t> </a:t>
            </a:r>
            <a:r>
              <a:rPr lang="en-GB" sz="650" kern="0" dirty="0">
                <a:solidFill>
                  <a:schemeClr val="tx1"/>
                </a:solidFill>
                <a:latin typeface="Myriad Pro"/>
                <a:cs typeface="Calibri" pitchFamily="34" charset="0"/>
              </a:rPr>
              <a:t>MF72411, MF72412</a:t>
            </a:r>
            <a:r>
              <a:rPr lang="en-GB" sz="800" kern="0" dirty="0">
                <a:solidFill>
                  <a:schemeClr val="tx1"/>
                </a:solidFill>
                <a:latin typeface="Myriad Pro"/>
                <a:cs typeface="Calibri" pitchFamily="34" charset="0"/>
              </a:rPr>
              <a:t> </a:t>
            </a:r>
          </a:p>
          <a:p>
            <a:pPr marL="270000" lvl="3" indent="-90000" algn="l">
              <a:spcBef>
                <a:spcPts val="100"/>
              </a:spcBef>
              <a:spcAft>
                <a:spcPts val="40"/>
              </a:spcAft>
              <a:buFontTx/>
              <a:buChar char="–"/>
              <a:defRPr/>
            </a:pPr>
            <a:r>
              <a:rPr lang="en-US" sz="650" b="0" kern="0" dirty="0">
                <a:solidFill>
                  <a:schemeClr val="tx1"/>
                </a:solidFill>
                <a:latin typeface="Myriad Pro"/>
                <a:cs typeface="Calibri" pitchFamily="34" charset="0"/>
              </a:rPr>
              <a:t>Nemo 96HD-Le,  Cat.Nos  </a:t>
            </a:r>
            <a:r>
              <a:rPr lang="en-US" sz="650" kern="0" dirty="0">
                <a:solidFill>
                  <a:schemeClr val="tx1"/>
                </a:solidFill>
                <a:latin typeface="Myriad Pro"/>
                <a:cs typeface="Calibri" pitchFamily="34" charset="0"/>
              </a:rPr>
              <a:t>MF96411, MF96412</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7839A012-6701-41AF-BCBE-F809D1EED880}"/>
              </a:ext>
            </a:extLst>
          </p:cNvPr>
          <p:cNvSpPr>
            <a:spLocks noChangeArrowheads="1"/>
          </p:cNvSpPr>
          <p:nvPr/>
        </p:nvSpPr>
        <p:spPr bwMode="auto">
          <a:xfrm>
            <a:off x="162000" y="341999"/>
            <a:ext cx="2412000" cy="3146531"/>
          </a:xfrm>
          <a:prstGeom prst="rect">
            <a:avLst/>
          </a:prstGeom>
          <a:noFill/>
          <a:ln w="9525">
            <a:noFill/>
            <a:miter lim="800000"/>
            <a:headEnd/>
            <a:tailEnd/>
          </a:ln>
        </p:spPr>
        <p:txBody>
          <a:bodyPr lIns="0" rIns="0"/>
          <a:lstStyle/>
          <a:p>
            <a:pPr marL="0" lvl="3" algn="l" eaLnBrk="0" hangingPunct="0">
              <a:spcBef>
                <a:spcPts val="100"/>
              </a:spcBef>
              <a:spcAft>
                <a:spcPts val="40"/>
              </a:spcAft>
              <a:defRPr/>
            </a:pPr>
            <a:endParaRPr lang="en-US" sz="900" b="0" kern="0" dirty="0">
              <a:solidFill>
                <a:schemeClr val="tx1"/>
              </a:solidFill>
              <a:latin typeface="Myriad Pro" pitchFamily="34" charset="0"/>
              <a:cs typeface="Calibri" pitchFamily="34" charset="0"/>
            </a:endParaRPr>
          </a:p>
          <a:p>
            <a:pPr marL="90488" lvl="1" indent="-90488" algn="l">
              <a:spcBef>
                <a:spcPts val="100"/>
              </a:spcBef>
              <a:spcAft>
                <a:spcPts val="40"/>
              </a:spcAft>
              <a:buFontTx/>
              <a:buChar char="–"/>
              <a:defRPr/>
            </a:pPr>
            <a:r>
              <a:rPr lang="en-US" sz="650" b="0" kern="0" dirty="0">
                <a:solidFill>
                  <a:schemeClr val="tx1"/>
                </a:solidFill>
                <a:latin typeface="Myriad Pro"/>
                <a:cs typeface="Calibri" pitchFamily="34" charset="0"/>
              </a:rPr>
              <a:t>Range </a:t>
            </a:r>
            <a:r>
              <a:rPr lang="en-US" sz="650" kern="0" dirty="0">
                <a:solidFill>
                  <a:schemeClr val="tx1"/>
                </a:solidFill>
                <a:latin typeface="Myriad Pro"/>
                <a:cs typeface="Calibri" pitchFamily="34" charset="0"/>
              </a:rPr>
              <a:t>CONTO</a:t>
            </a:r>
            <a:endParaRPr lang="en-US" sz="650" kern="0" baseline="30000" dirty="0">
              <a:solidFill>
                <a:schemeClr val="tx1"/>
              </a:solidFill>
              <a:latin typeface="Myriad Pro"/>
              <a:cs typeface="Calibri" pitchFamily="34" charset="0"/>
            </a:endParaRPr>
          </a:p>
          <a:p>
            <a:pPr marL="180000" lvl="2" indent="-90000" algn="l">
              <a:spcBef>
                <a:spcPts val="100"/>
              </a:spcBef>
              <a:spcAft>
                <a:spcPts val="40"/>
              </a:spcAft>
              <a:buFontTx/>
              <a:buChar char="•"/>
              <a:defRPr/>
            </a:pPr>
            <a:r>
              <a:rPr lang="en-GB" sz="650" b="0" kern="0" dirty="0">
                <a:solidFill>
                  <a:schemeClr val="tx1"/>
                </a:solidFill>
                <a:latin typeface="Myriad Pro"/>
                <a:cs typeface="Calibri" pitchFamily="34" charset="0"/>
              </a:rPr>
              <a:t>Energy counters RS485</a:t>
            </a:r>
            <a:r>
              <a:rPr lang="en-US" sz="650" b="0" kern="0" dirty="0">
                <a:solidFill>
                  <a:schemeClr val="tx1"/>
                </a:solidFill>
                <a:latin typeface="Myriad Pro"/>
                <a:cs typeface="Calibri" pitchFamily="34" charset="0"/>
              </a:rPr>
              <a:t>:</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D1,  Cat.No </a:t>
            </a:r>
            <a:r>
              <a:rPr lang="en-US" sz="650" kern="0" dirty="0">
                <a:solidFill>
                  <a:schemeClr val="tx1"/>
                </a:solidFill>
                <a:latin typeface="Myriad Pro"/>
                <a:cs typeface="Calibri" pitchFamily="34" charset="0"/>
              </a:rPr>
              <a:t>CE11165A4</a:t>
            </a:r>
            <a:endParaRPr lang="en-US" sz="650" b="0" kern="0" dirty="0">
              <a:solidFill>
                <a:schemeClr val="tx1"/>
              </a:solidFill>
              <a:latin typeface="Myriad Pro"/>
              <a:cs typeface="Calibri" pitchFamily="34" charset="0"/>
            </a:endParaRP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D2,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CE20195A4, CE2DF3DTCL1</a:t>
            </a:r>
            <a:endParaRPr lang="en-US" sz="650" b="0" kern="0" dirty="0">
              <a:solidFill>
                <a:schemeClr val="tx1"/>
              </a:solidFill>
              <a:latin typeface="Myriad Pro"/>
              <a:cs typeface="Calibri" pitchFamily="34" charset="0"/>
            </a:endParaRP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D2 MID,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CE2DMID11, CE2DF3DTMID</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D4-Pd,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CE4DT06A4, CE4DF3DTCL1</a:t>
            </a:r>
            <a:endParaRPr lang="en-US" sz="650" b="0" kern="0" dirty="0">
              <a:solidFill>
                <a:schemeClr val="tx1"/>
              </a:solidFill>
              <a:latin typeface="Myriad Pro"/>
              <a:cs typeface="Calibri" pitchFamily="34" charset="0"/>
            </a:endParaRP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D4-Pd MID,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CE4DMID31, CE4DF3DTMID</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D4-Pt,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CE4DT14A4, CE4DT12A6, CE4DT14A4, CE4DT14A6, CE4TBDTCL1</a:t>
            </a:r>
            <a:endParaRPr lang="en-US" sz="650" b="0" kern="0" dirty="0">
              <a:solidFill>
                <a:schemeClr val="tx1"/>
              </a:solidFill>
              <a:latin typeface="Myriad Pro"/>
              <a:cs typeface="Calibri" pitchFamily="34" charset="0"/>
            </a:endParaRP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D4-Pt MID,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CE4DMID01, CE4TBDTMID</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D6-Pd,  </a:t>
            </a:r>
            <a:r>
              <a:rPr lang="en-US" sz="650" b="0" kern="0" dirty="0" err="1">
                <a:solidFill>
                  <a:schemeClr val="tx1"/>
                </a:solidFill>
                <a:latin typeface="Myriad Pro"/>
                <a:cs typeface="Calibri" pitchFamily="34" charset="0"/>
              </a:rPr>
              <a:t>Cat.No</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CE6DT1256</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D6-Pd MID,  </a:t>
            </a:r>
            <a:r>
              <a:rPr lang="en-US" sz="650" b="0" kern="0" dirty="0" err="1">
                <a:solidFill>
                  <a:schemeClr val="tx1"/>
                </a:solidFill>
                <a:latin typeface="Myriad Pro"/>
                <a:cs typeface="Calibri" pitchFamily="34" charset="0"/>
              </a:rPr>
              <a:t>Cat.No</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CE6DMID56</a:t>
            </a:r>
          </a:p>
        </p:txBody>
      </p:sp>
      <p:sp>
        <p:nvSpPr>
          <p:cNvPr id="7" name="Rectangle 3">
            <a:extLst>
              <a:ext uri="{FF2B5EF4-FFF2-40B4-BE49-F238E27FC236}">
                <a16:creationId xmlns:a16="http://schemas.microsoft.com/office/drawing/2014/main" id="{21446855-310D-44DD-A32E-066F1A5E9A63}"/>
              </a:ext>
            </a:extLst>
          </p:cNvPr>
          <p:cNvSpPr>
            <a:spLocks noChangeArrowheads="1"/>
          </p:cNvSpPr>
          <p:nvPr/>
        </p:nvSpPr>
        <p:spPr bwMode="auto">
          <a:xfrm>
            <a:off x="2808000" y="341999"/>
            <a:ext cx="2412000" cy="3146531"/>
          </a:xfrm>
          <a:prstGeom prst="rect">
            <a:avLst/>
          </a:prstGeom>
          <a:noFill/>
          <a:ln w="9525">
            <a:noFill/>
            <a:miter lim="800000"/>
            <a:headEnd/>
            <a:tailEnd/>
          </a:ln>
        </p:spPr>
        <p:txBody>
          <a:bodyPr lIns="0" rIns="0"/>
          <a:lstStyle/>
          <a:p>
            <a:pPr marL="0" lvl="3" algn="l" eaLnBrk="0" hangingPunct="0">
              <a:spcBef>
                <a:spcPts val="100"/>
              </a:spcBef>
              <a:spcAft>
                <a:spcPts val="40"/>
              </a:spcAft>
              <a:defRPr/>
            </a:pPr>
            <a:endParaRPr lang="en-US" sz="900" b="0" kern="0" dirty="0">
              <a:solidFill>
                <a:schemeClr val="tx1"/>
              </a:solidFill>
              <a:latin typeface="Myriad Pro" pitchFamily="34" charset="0"/>
              <a:cs typeface="Calibri" pitchFamily="34" charset="0"/>
            </a:endParaRPr>
          </a:p>
          <a:p>
            <a:pPr marL="90488" lvl="1" indent="-90488" algn="l">
              <a:spcBef>
                <a:spcPts val="100"/>
              </a:spcBef>
              <a:spcAft>
                <a:spcPts val="40"/>
              </a:spcAft>
              <a:buFontTx/>
              <a:buChar char="–"/>
              <a:defRPr/>
            </a:pPr>
            <a:r>
              <a:rPr lang="en-US" sz="650" b="0" kern="0" dirty="0">
                <a:solidFill>
                  <a:schemeClr val="tx1"/>
                </a:solidFill>
                <a:latin typeface="Myriad Pro"/>
                <a:cs typeface="Calibri" pitchFamily="34" charset="0"/>
              </a:rPr>
              <a:t>Range </a:t>
            </a:r>
            <a:r>
              <a:rPr lang="en-US" sz="650" kern="0" dirty="0">
                <a:solidFill>
                  <a:schemeClr val="tx1"/>
                </a:solidFill>
                <a:latin typeface="Myriad Pro"/>
                <a:cs typeface="Calibri" pitchFamily="34" charset="0"/>
              </a:rPr>
              <a:t>CONTO </a:t>
            </a:r>
            <a:r>
              <a:rPr lang="en-US" sz="550" i="1" kern="0" dirty="0">
                <a:solidFill>
                  <a:schemeClr val="tx1"/>
                </a:solidFill>
                <a:latin typeface="Myriad Pro"/>
                <a:cs typeface="Calibri" pitchFamily="34" charset="0"/>
              </a:rPr>
              <a:t>(continued)</a:t>
            </a:r>
            <a:endParaRPr lang="en-US" sz="550" i="1" kern="0" baseline="30000" dirty="0">
              <a:solidFill>
                <a:schemeClr val="tx1"/>
              </a:solidFill>
              <a:latin typeface="Myriad Pro"/>
              <a:cs typeface="Calibri" pitchFamily="34" charset="0"/>
            </a:endParaRPr>
          </a:p>
          <a:p>
            <a:pPr marL="180000" lvl="2" indent="-90000" algn="l">
              <a:spcBef>
                <a:spcPts val="100"/>
              </a:spcBef>
              <a:spcAft>
                <a:spcPts val="40"/>
              </a:spcAft>
              <a:buFontTx/>
              <a:buChar char="•"/>
              <a:defRPr/>
            </a:pPr>
            <a:r>
              <a:rPr lang="en-GB" sz="650" b="0" kern="0" dirty="0">
                <a:solidFill>
                  <a:schemeClr val="tx1"/>
                </a:solidFill>
                <a:latin typeface="Myriad Pro"/>
                <a:cs typeface="Calibri" pitchFamily="34" charset="0"/>
              </a:rPr>
              <a:t>Energy counters pulse output </a:t>
            </a:r>
            <a:r>
              <a:rPr lang="en-US" sz="650" b="0" kern="0" dirty="0">
                <a:solidFill>
                  <a:schemeClr val="tx1"/>
                </a:solidFill>
                <a:latin typeface="Myriad Pro"/>
                <a:cs typeface="Calibri" pitchFamily="34" charset="0"/>
              </a:rPr>
              <a:t>(via the Pulse Concentrators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IF4C001* </a:t>
            </a:r>
            <a:r>
              <a:rPr lang="en-US" sz="650" b="0" kern="0" dirty="0">
                <a:solidFill>
                  <a:schemeClr val="tx1"/>
                </a:solidFill>
                <a:latin typeface="Myriad Pro"/>
                <a:cs typeface="Calibri" pitchFamily="34" charset="0"/>
              </a:rPr>
              <a:t>or </a:t>
            </a:r>
            <a:r>
              <a:rPr lang="en-US" sz="650" kern="0" dirty="0">
                <a:solidFill>
                  <a:schemeClr val="tx1"/>
                </a:solidFill>
                <a:latin typeface="Myriad Pro"/>
                <a:cs typeface="Calibri" pitchFamily="34" charset="0"/>
              </a:rPr>
              <a:t>SXMIMP</a:t>
            </a:r>
            <a:r>
              <a:rPr lang="en-US" sz="650" b="0" kern="0" dirty="0">
                <a:solidFill>
                  <a:schemeClr val="tx1"/>
                </a:solidFill>
                <a:latin typeface="Myriad Pro"/>
                <a:cs typeface="Calibri" pitchFamily="34" charset="0"/>
              </a:rPr>
              <a:t>* or pulse input of Energy </a:t>
            </a:r>
            <a:r>
              <a:rPr lang="en-US" sz="650" b="0" dirty="0">
                <a:solidFill>
                  <a:schemeClr val="tx1"/>
                </a:solidFill>
                <a:latin typeface="Myriad Pro"/>
              </a:rPr>
              <a:t>counters </a:t>
            </a:r>
            <a:r>
              <a:rPr lang="en-US" sz="650" b="0" dirty="0" err="1">
                <a:solidFill>
                  <a:schemeClr val="tx1"/>
                </a:solidFill>
                <a:latin typeface="Myriad Pro"/>
              </a:rPr>
              <a:t>Cat.Nos</a:t>
            </a:r>
            <a:r>
              <a:rPr lang="en-US" sz="650" dirty="0">
                <a:solidFill>
                  <a:schemeClr val="tx1"/>
                </a:solidFill>
                <a:latin typeface="Myriad Pro"/>
              </a:rPr>
              <a:t> </a:t>
            </a:r>
            <a:r>
              <a:rPr lang="en-US" sz="650" kern="0" dirty="0">
                <a:solidFill>
                  <a:schemeClr val="tx1"/>
                </a:solidFill>
                <a:latin typeface="Myriad Pro"/>
                <a:cs typeface="Calibri" pitchFamily="34" charset="0"/>
              </a:rPr>
              <a:t>CE2DF3DTCL1*</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CE4DF3DTCL1*</a:t>
            </a:r>
            <a:r>
              <a:rPr lang="en-US" sz="650" b="0" kern="0" dirty="0">
                <a:solidFill>
                  <a:schemeClr val="tx1"/>
                </a:solidFill>
                <a:latin typeface="Myriad Pro"/>
                <a:cs typeface="Calibri" pitchFamily="34" charset="0"/>
              </a:rPr>
              <a:t> and </a:t>
            </a:r>
            <a:r>
              <a:rPr lang="en-US" sz="650" kern="0" dirty="0">
                <a:solidFill>
                  <a:schemeClr val="tx1"/>
                </a:solidFill>
                <a:latin typeface="Myriad Pro"/>
                <a:cs typeface="Calibri" pitchFamily="34" charset="0"/>
              </a:rPr>
              <a:t>CE4TBDTCL1*</a:t>
            </a:r>
            <a:r>
              <a:rPr lang="en-US" sz="650" b="0" kern="0" dirty="0">
                <a:solidFill>
                  <a:schemeClr val="tx1"/>
                </a:solidFill>
                <a:latin typeface="Myriad Pro"/>
                <a:cs typeface="Calibri" pitchFamily="34" charset="0"/>
              </a:rPr>
              <a:t>):</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D1,  Cat.No </a:t>
            </a:r>
            <a:r>
              <a:rPr lang="en-US" sz="650" kern="0" dirty="0">
                <a:solidFill>
                  <a:schemeClr val="tx1"/>
                </a:solidFill>
                <a:latin typeface="Myriad Pro"/>
                <a:cs typeface="Calibri" pitchFamily="34" charset="0"/>
              </a:rPr>
              <a:t>CE11165A2</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D1 MID,  Cat.No </a:t>
            </a:r>
            <a:r>
              <a:rPr lang="en-US" sz="650" kern="0" dirty="0">
                <a:solidFill>
                  <a:schemeClr val="tx1"/>
                </a:solidFill>
                <a:latin typeface="Myriad Pro"/>
                <a:cs typeface="Calibri" pitchFamily="34" charset="0"/>
              </a:rPr>
              <a:t>CE1DMID12</a:t>
            </a:r>
            <a:endParaRPr lang="en-US" sz="650" b="0" kern="0" dirty="0">
              <a:solidFill>
                <a:schemeClr val="tx1"/>
              </a:solidFill>
              <a:latin typeface="Myriad Pro"/>
              <a:cs typeface="Calibri" pitchFamily="34" charset="0"/>
            </a:endParaRP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D2,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CE20195A2, CE2DF30PCL1</a:t>
            </a:r>
            <a:endParaRPr lang="en-US" sz="650" b="0" kern="0" dirty="0">
              <a:solidFill>
                <a:schemeClr val="tx1"/>
              </a:solidFill>
              <a:latin typeface="Myriad Pro"/>
              <a:cs typeface="Calibri" pitchFamily="34" charset="0"/>
            </a:endParaRP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D2 MID,  </a:t>
            </a:r>
            <a:r>
              <a:rPr lang="en-US" sz="650" b="0" kern="0" dirty="0" err="1">
                <a:solidFill>
                  <a:schemeClr val="tx1"/>
                </a:solidFill>
                <a:latin typeface="Myriad Pro"/>
                <a:cs typeface="Calibri" pitchFamily="34" charset="0"/>
              </a:rPr>
              <a:t>Cat</a:t>
            </a:r>
            <a:r>
              <a:rPr lang="en-US" sz="650" b="0" kern="0" err="1">
                <a:solidFill>
                  <a:schemeClr val="tx1"/>
                </a:solidFill>
                <a:latin typeface="Myriad Pro"/>
                <a:cs typeface="Calibri" pitchFamily="34" charset="0"/>
              </a:rPr>
              <a:t>.</a:t>
            </a:r>
            <a:r>
              <a:rPr lang="en-US" sz="650" b="0" kern="0">
                <a:solidFill>
                  <a:schemeClr val="tx1"/>
                </a:solidFill>
                <a:latin typeface="Myriad Pro"/>
                <a:cs typeface="Calibri" pitchFamily="34" charset="0"/>
              </a:rPr>
              <a:t>Nos </a:t>
            </a:r>
            <a:r>
              <a:rPr lang="en-US" sz="650" kern="0" dirty="0">
                <a:solidFill>
                  <a:schemeClr val="tx1"/>
                </a:solidFill>
                <a:latin typeface="Myriad Pro"/>
                <a:cs typeface="Calibri" pitchFamily="34" charset="0"/>
              </a:rPr>
              <a:t>CE2DMID12, CE2DF30PMID</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D4-Pd,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CE4DT06A2, CE4DT06A23F, CE4DF30PCL1</a:t>
            </a:r>
            <a:endParaRPr lang="en-US" sz="650" b="0" kern="0" dirty="0">
              <a:solidFill>
                <a:schemeClr val="tx1"/>
              </a:solidFill>
              <a:latin typeface="Myriad Pro"/>
              <a:cs typeface="Calibri" pitchFamily="34" charset="0"/>
            </a:endParaRP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D4-Pd MID,  </a:t>
            </a:r>
            <a:r>
              <a:rPr lang="en-US" sz="650" b="0" kern="0" dirty="0" err="1">
                <a:solidFill>
                  <a:schemeClr val="tx1"/>
                </a:solidFill>
                <a:latin typeface="Myriad Pro"/>
                <a:cs typeface="Calibri" pitchFamily="34" charset="0"/>
              </a:rPr>
              <a:t>Cat.No</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CE4DMID22, CE4DMID32, CE4DF30PMID</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D4-Pt,  </a:t>
            </a:r>
            <a:r>
              <a:rPr lang="en-US" sz="650" b="0" kern="0" dirty="0" err="1">
                <a:solidFill>
                  <a:schemeClr val="tx1"/>
                </a:solidFill>
                <a:latin typeface="Myriad Pro"/>
                <a:cs typeface="Calibri" pitchFamily="34" charset="0"/>
              </a:rPr>
              <a:t>Cat.Nos</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CE4DT12A2, CE4DT14A2, CE4TB0PCL1</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D6-Pd,  </a:t>
            </a:r>
            <a:r>
              <a:rPr lang="en-US" sz="650" b="0" kern="0" dirty="0" err="1">
                <a:solidFill>
                  <a:schemeClr val="tx1"/>
                </a:solidFill>
                <a:latin typeface="Myriad Pro"/>
                <a:cs typeface="Calibri" pitchFamily="34" charset="0"/>
              </a:rPr>
              <a:t>Cat.No</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CE6DT1252</a:t>
            </a:r>
          </a:p>
          <a:p>
            <a:pPr marL="270000" lvl="3" indent="-90000" algn="l">
              <a:spcBef>
                <a:spcPts val="100"/>
              </a:spcBef>
              <a:spcAft>
                <a:spcPts val="40"/>
              </a:spcAft>
              <a:buFontTx/>
              <a:buChar char="–"/>
              <a:defRPr/>
            </a:pPr>
            <a:r>
              <a:rPr lang="en-US" sz="650" b="0" kern="0" dirty="0" err="1">
                <a:solidFill>
                  <a:schemeClr val="tx1"/>
                </a:solidFill>
                <a:latin typeface="Myriad Pro"/>
                <a:cs typeface="Calibri" pitchFamily="34" charset="0"/>
              </a:rPr>
              <a:t>Conto</a:t>
            </a:r>
            <a:r>
              <a:rPr lang="en-US" sz="650" b="0" kern="0" dirty="0">
                <a:solidFill>
                  <a:schemeClr val="tx1"/>
                </a:solidFill>
                <a:latin typeface="Myriad Pro"/>
                <a:cs typeface="Calibri" pitchFamily="34" charset="0"/>
              </a:rPr>
              <a:t> D6-Pd MID,  </a:t>
            </a:r>
            <a:r>
              <a:rPr lang="en-US" sz="650" b="0" kern="0" dirty="0" err="1">
                <a:solidFill>
                  <a:schemeClr val="tx1"/>
                </a:solidFill>
                <a:latin typeface="Myriad Pro"/>
                <a:cs typeface="Calibri" pitchFamily="34" charset="0"/>
              </a:rPr>
              <a:t>Cat.No</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CE6DMID52</a:t>
            </a:r>
          </a:p>
          <a:p>
            <a:pPr marL="180000" lvl="3" algn="l">
              <a:spcBef>
                <a:spcPts val="100"/>
              </a:spcBef>
              <a:spcAft>
                <a:spcPts val="40"/>
              </a:spcAft>
              <a:defRPr/>
            </a:pPr>
            <a:endParaRPr lang="en-US" sz="650" kern="0" dirty="0">
              <a:solidFill>
                <a:schemeClr val="tx1"/>
              </a:solidFill>
              <a:latin typeface="Myriad Pro"/>
              <a:cs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ChangeArrowheads="1"/>
          </p:cNvSpPr>
          <p:nvPr/>
        </p:nvSpPr>
        <p:spPr bwMode="auto">
          <a:xfrm>
            <a:off x="2811600" y="341999"/>
            <a:ext cx="2340000" cy="3146531"/>
          </a:xfrm>
          <a:prstGeom prst="rect">
            <a:avLst/>
          </a:prstGeom>
          <a:noFill/>
          <a:ln w="9525">
            <a:noFill/>
            <a:miter lim="800000"/>
            <a:headEnd/>
            <a:tailEnd/>
          </a:ln>
        </p:spPr>
        <p:txBody>
          <a:bodyPr/>
          <a:lstStyle/>
          <a:p>
            <a:pPr marL="0" lvl="3" algn="l" eaLnBrk="0" hangingPunct="0">
              <a:spcBef>
                <a:spcPts val="100"/>
              </a:spcBef>
              <a:spcAft>
                <a:spcPts val="40"/>
              </a:spcAft>
              <a:defRPr/>
            </a:pPr>
            <a:r>
              <a:rPr lang="en-GB" sz="900" b="0" kern="0">
                <a:solidFill>
                  <a:schemeClr val="tx1"/>
                </a:solidFill>
                <a:latin typeface="Myriad Pro"/>
                <a:cs typeface="Calibri" pitchFamily="34" charset="0"/>
              </a:rPr>
              <a:t>    </a:t>
            </a:r>
            <a:endParaRPr lang="en-GB" sz="650" kern="0">
              <a:solidFill>
                <a:schemeClr val="tx1"/>
              </a:solidFill>
              <a:latin typeface="Myriad Pro"/>
              <a:cs typeface="Calibri" pitchFamily="34" charset="0"/>
            </a:endParaRPr>
          </a:p>
          <a:p>
            <a:pPr marL="0" lvl="3" algn="l" eaLnBrk="0" hangingPunct="0">
              <a:spcBef>
                <a:spcPts val="100"/>
              </a:spcBef>
              <a:spcAft>
                <a:spcPts val="40"/>
              </a:spcAft>
              <a:defRPr/>
            </a:pPr>
            <a:endParaRPr lang="en-GB" sz="900">
              <a:solidFill>
                <a:srgbClr val="ED1C24"/>
              </a:solidFill>
              <a:latin typeface="Myriad Pro"/>
            </a:endParaRPr>
          </a:p>
          <a:p>
            <a:pPr marL="0" lvl="3" algn="l" eaLnBrk="0" hangingPunct="0">
              <a:spcBef>
                <a:spcPts val="100"/>
              </a:spcBef>
              <a:spcAft>
                <a:spcPts val="40"/>
              </a:spcAft>
              <a:defRPr/>
            </a:pPr>
            <a:endParaRPr lang="en-GB" sz="650" kern="0">
              <a:solidFill>
                <a:schemeClr val="tx1"/>
              </a:solidFill>
              <a:latin typeface="Myriad Pro"/>
              <a:cs typeface="Calibri" pitchFamily="34" charset="0"/>
            </a:endParaRPr>
          </a:p>
        </p:txBody>
      </p:sp>
      <p:sp>
        <p:nvSpPr>
          <p:cNvPr id="12" name="Rettangolo 11"/>
          <p:cNvSpPr/>
          <p:nvPr/>
        </p:nvSpPr>
        <p:spPr>
          <a:xfrm>
            <a:off x="3657600" y="33341"/>
            <a:ext cx="1601789" cy="261610"/>
          </a:xfrm>
          <a:prstGeom prst="rect">
            <a:avLst/>
          </a:prstGeom>
        </p:spPr>
        <p:txBody>
          <a:bodyPr wrap="square">
            <a:spAutoFit/>
          </a:bodyPr>
          <a:lstStyle/>
          <a:p>
            <a:r>
              <a:rPr lang="en-GB" sz="1100">
                <a:solidFill>
                  <a:srgbClr val="146BBA"/>
                </a:solidFill>
                <a:latin typeface="Myriad Pro"/>
              </a:rPr>
              <a:t>4 Compatible devices</a:t>
            </a:r>
            <a:endParaRPr lang="en-GB" sz="1100" b="0">
              <a:solidFill>
                <a:srgbClr val="146BBA"/>
              </a:solidFill>
              <a:latin typeface="Myriad Pro"/>
            </a:endParaRPr>
          </a:p>
        </p:txBody>
      </p:sp>
      <p:sp>
        <p:nvSpPr>
          <p:cNvPr id="6" name="Rectangle 3"/>
          <p:cNvSpPr>
            <a:spLocks noChangeArrowheads="1"/>
          </p:cNvSpPr>
          <p:nvPr/>
        </p:nvSpPr>
        <p:spPr bwMode="auto">
          <a:xfrm>
            <a:off x="162000" y="341999"/>
            <a:ext cx="2340000" cy="3146531"/>
          </a:xfrm>
          <a:prstGeom prst="rect">
            <a:avLst/>
          </a:prstGeom>
          <a:noFill/>
          <a:ln w="9525">
            <a:noFill/>
            <a:miter lim="800000"/>
            <a:headEnd/>
            <a:tailEnd/>
          </a:ln>
        </p:spPr>
        <p:txBody>
          <a:bodyPr lIns="0"/>
          <a:lstStyle/>
          <a:p>
            <a:pPr marL="342900" indent="-342900" algn="l">
              <a:spcBef>
                <a:spcPts val="100"/>
              </a:spcBef>
              <a:spcAft>
                <a:spcPts val="40"/>
              </a:spcAft>
            </a:pPr>
            <a:endParaRPr lang="en-GB" sz="650" b="0" kern="0" dirty="0">
              <a:solidFill>
                <a:schemeClr val="tx1"/>
              </a:solidFill>
              <a:latin typeface="Myriad Pro"/>
              <a:cs typeface="Calibri" pitchFamily="34" charset="0"/>
            </a:endParaRPr>
          </a:p>
        </p:txBody>
      </p:sp>
      <p:sp>
        <p:nvSpPr>
          <p:cNvPr id="7" name="Rectangle 3">
            <a:extLst>
              <a:ext uri="{FF2B5EF4-FFF2-40B4-BE49-F238E27FC236}">
                <a16:creationId xmlns:a16="http://schemas.microsoft.com/office/drawing/2014/main" id="{DA695449-9D6F-4D84-A8BB-E7B03996842D}"/>
              </a:ext>
            </a:extLst>
          </p:cNvPr>
          <p:cNvSpPr>
            <a:spLocks noChangeArrowheads="1"/>
          </p:cNvSpPr>
          <p:nvPr/>
        </p:nvSpPr>
        <p:spPr bwMode="auto">
          <a:xfrm>
            <a:off x="162000" y="341999"/>
            <a:ext cx="2340000" cy="3146531"/>
          </a:xfrm>
          <a:prstGeom prst="rect">
            <a:avLst/>
          </a:prstGeom>
          <a:noFill/>
          <a:ln w="9525">
            <a:noFill/>
            <a:miter lim="800000"/>
            <a:headEnd/>
            <a:tailEnd/>
          </a:ln>
        </p:spPr>
        <p:txBody>
          <a:bodyPr lIns="0"/>
          <a:lstStyle/>
          <a:p>
            <a:pPr marL="342900" indent="-342900" algn="l">
              <a:spcBef>
                <a:spcPts val="100"/>
              </a:spcBef>
              <a:spcAft>
                <a:spcPts val="40"/>
              </a:spcAft>
            </a:pPr>
            <a:endParaRPr lang="en-GB" sz="650" b="0" kern="0" dirty="0">
              <a:solidFill>
                <a:schemeClr val="tx1"/>
              </a:solidFill>
              <a:latin typeface="Myriad Pro"/>
              <a:cs typeface="Calibri" pitchFamily="34" charset="0"/>
            </a:endParaRPr>
          </a:p>
        </p:txBody>
      </p:sp>
      <p:sp>
        <p:nvSpPr>
          <p:cNvPr id="9" name="Rectangle 3">
            <a:extLst>
              <a:ext uri="{FF2B5EF4-FFF2-40B4-BE49-F238E27FC236}">
                <a16:creationId xmlns:a16="http://schemas.microsoft.com/office/drawing/2014/main" id="{A233EC86-0E2F-42D3-AEBC-0DD46463A1D0}"/>
              </a:ext>
            </a:extLst>
          </p:cNvPr>
          <p:cNvSpPr>
            <a:spLocks noChangeArrowheads="1"/>
          </p:cNvSpPr>
          <p:nvPr/>
        </p:nvSpPr>
        <p:spPr bwMode="auto">
          <a:xfrm>
            <a:off x="162000" y="341999"/>
            <a:ext cx="2340000" cy="3146531"/>
          </a:xfrm>
          <a:prstGeom prst="rect">
            <a:avLst/>
          </a:prstGeom>
          <a:noFill/>
          <a:ln w="9525">
            <a:noFill/>
            <a:miter lim="800000"/>
            <a:headEnd/>
            <a:tailEnd/>
          </a:ln>
        </p:spPr>
        <p:txBody>
          <a:bodyPr lIns="0" rIns="0"/>
          <a:lstStyle/>
          <a:p>
            <a:pPr marL="0" lvl="3" algn="l" eaLnBrk="0" hangingPunct="0">
              <a:spcBef>
                <a:spcPts val="100"/>
              </a:spcBef>
              <a:spcAft>
                <a:spcPts val="40"/>
              </a:spcAft>
              <a:defRPr/>
            </a:pPr>
            <a:endParaRPr lang="en-GB" sz="900" b="0" kern="0" dirty="0">
              <a:solidFill>
                <a:schemeClr val="tx1"/>
              </a:solidFill>
              <a:latin typeface="Myriad Pro"/>
              <a:cs typeface="Calibri" pitchFamily="34" charset="0"/>
            </a:endParaRPr>
          </a:p>
          <a:p>
            <a:pPr marL="0" lvl="1" indent="-90000" algn="l">
              <a:spcBef>
                <a:spcPts val="100"/>
              </a:spcBef>
              <a:spcAft>
                <a:spcPts val="40"/>
              </a:spcAft>
              <a:buFontTx/>
              <a:buChar char="–"/>
              <a:defRPr/>
            </a:pPr>
            <a:r>
              <a:rPr lang="en-GB" sz="650" b="0" kern="0" dirty="0">
                <a:solidFill>
                  <a:schemeClr val="tx1"/>
                </a:solidFill>
                <a:latin typeface="Myriad Pro"/>
                <a:cs typeface="Calibri" pitchFamily="34" charset="0"/>
              </a:rPr>
              <a:t>Range </a:t>
            </a:r>
            <a:r>
              <a:rPr lang="en-GB" sz="650" kern="0" dirty="0">
                <a:solidFill>
                  <a:schemeClr val="tx1"/>
                </a:solidFill>
                <a:latin typeface="Myriad Pro"/>
                <a:cs typeface="Calibri" pitchFamily="34" charset="0"/>
              </a:rPr>
              <a:t>NEMO SX</a:t>
            </a:r>
            <a:endParaRPr lang="en-GB" sz="650" kern="0" baseline="30000" dirty="0">
              <a:solidFill>
                <a:schemeClr val="tx1"/>
              </a:solidFill>
              <a:latin typeface="Myriad Pro"/>
              <a:cs typeface="Calibri" pitchFamily="34" charset="0"/>
            </a:endParaRPr>
          </a:p>
          <a:p>
            <a:pPr marL="180000" lvl="2" indent="-90000" algn="l">
              <a:spcBef>
                <a:spcPts val="100"/>
              </a:spcBef>
              <a:spcAft>
                <a:spcPts val="40"/>
              </a:spcAft>
              <a:buFontTx/>
              <a:buChar char="•"/>
              <a:defRPr/>
            </a:pPr>
            <a:r>
              <a:rPr lang="en-GB" sz="650" b="0" kern="0" dirty="0">
                <a:solidFill>
                  <a:schemeClr val="tx1"/>
                </a:solidFill>
                <a:latin typeface="Myriad Pro"/>
                <a:cs typeface="Calibri" pitchFamily="34" charset="0"/>
              </a:rPr>
              <a:t>Multifunction measuring devices:</a:t>
            </a:r>
          </a:p>
          <a:p>
            <a:pPr marL="270000" lvl="3" indent="-90000" algn="l">
              <a:spcBef>
                <a:spcPts val="200"/>
              </a:spcBef>
              <a:buFontTx/>
              <a:buChar char="–"/>
              <a:defRPr/>
            </a:pPr>
            <a:r>
              <a:rPr lang="en-GB" sz="650" b="0" kern="0" dirty="0">
                <a:solidFill>
                  <a:schemeClr val="tx1"/>
                </a:solidFill>
                <a:latin typeface="Myriad Pro"/>
                <a:cs typeface="Calibri" pitchFamily="34" charset="0"/>
              </a:rPr>
              <a:t>Single-phase connection via Closed Rogowski coil(s) –</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Cat.Nos </a:t>
            </a:r>
            <a:r>
              <a:rPr lang="en-GB" sz="650" kern="0" dirty="0">
                <a:solidFill>
                  <a:schemeClr val="tx1"/>
                </a:solidFill>
                <a:latin typeface="Myriad Pro"/>
                <a:cs typeface="Calibri" pitchFamily="34" charset="0"/>
              </a:rPr>
              <a:t>SX3M63</a:t>
            </a:r>
            <a:r>
              <a:rPr lang="en-GB" sz="650" b="0" kern="0" dirty="0">
                <a:solidFill>
                  <a:schemeClr val="tx1"/>
                </a:solidFill>
                <a:latin typeface="Myriad Pro"/>
                <a:cs typeface="Calibri" pitchFamily="34" charset="0"/>
              </a:rPr>
              <a:t> and </a:t>
            </a:r>
            <a:r>
              <a:rPr lang="en-GB" sz="650" kern="0" dirty="0">
                <a:solidFill>
                  <a:schemeClr val="tx1"/>
                </a:solidFill>
                <a:latin typeface="Myriad Pro"/>
                <a:cs typeface="Calibri" pitchFamily="34" charset="0"/>
              </a:rPr>
              <a:t>SXMM63 </a:t>
            </a:r>
          </a:p>
          <a:p>
            <a:pPr marL="270000" lvl="3" indent="-90000" algn="l">
              <a:spcBef>
                <a:spcPts val="0"/>
              </a:spcBef>
              <a:buFontTx/>
              <a:buChar char="–"/>
              <a:defRPr/>
            </a:pPr>
            <a:r>
              <a:rPr lang="en-GB" sz="650" b="0" kern="0" dirty="0">
                <a:solidFill>
                  <a:schemeClr val="tx1"/>
                </a:solidFill>
                <a:latin typeface="Myriad Pro"/>
                <a:cs typeface="Calibri" pitchFamily="34" charset="0"/>
              </a:rPr>
              <a:t>Three-phase connection via Closed Rogowski coil(s) –</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Cat.Nos </a:t>
            </a:r>
            <a:r>
              <a:rPr lang="en-GB" sz="650" kern="0" dirty="0">
                <a:solidFill>
                  <a:schemeClr val="tx1"/>
                </a:solidFill>
                <a:latin typeface="Myriad Pro"/>
                <a:cs typeface="Calibri" pitchFamily="34" charset="0"/>
              </a:rPr>
              <a:t>SXMT63</a:t>
            </a:r>
            <a:r>
              <a:rPr lang="en-GB" sz="650" b="0" kern="0" dirty="0">
                <a:solidFill>
                  <a:schemeClr val="tx1"/>
                </a:solidFill>
                <a:latin typeface="Myriad Pro"/>
                <a:cs typeface="Calibri" pitchFamily="34" charset="0"/>
              </a:rPr>
              <a:t> and </a:t>
            </a:r>
            <a:r>
              <a:rPr lang="en-GB" sz="650" kern="0" dirty="0">
                <a:solidFill>
                  <a:schemeClr val="tx1"/>
                </a:solidFill>
                <a:latin typeface="Myriad Pro"/>
                <a:cs typeface="Calibri" pitchFamily="34" charset="0"/>
              </a:rPr>
              <a:t>SXMT125</a:t>
            </a:r>
          </a:p>
          <a:p>
            <a:pPr marL="270000" lvl="3" indent="-90000" algn="l">
              <a:spcBef>
                <a:spcPts val="0"/>
              </a:spcBef>
              <a:buFontTx/>
              <a:buChar char="–"/>
              <a:defRPr/>
            </a:pPr>
            <a:r>
              <a:rPr lang="en-GB" sz="650" b="0" kern="0" dirty="0">
                <a:solidFill>
                  <a:schemeClr val="tx1"/>
                </a:solidFill>
                <a:latin typeface="Myriad Pro"/>
                <a:cs typeface="Calibri" pitchFamily="34" charset="0"/>
              </a:rPr>
              <a:t>Single-phase or Three-phase (configurable) connection with CT - Cat.No </a:t>
            </a:r>
            <a:r>
              <a:rPr lang="en-GB" sz="650" kern="0" dirty="0">
                <a:solidFill>
                  <a:schemeClr val="tx1"/>
                </a:solidFill>
                <a:latin typeface="Myriad Pro"/>
                <a:cs typeface="Calibri" pitchFamily="34" charset="0"/>
              </a:rPr>
              <a:t>SXMMT5</a:t>
            </a:r>
          </a:p>
          <a:p>
            <a:pPr marL="270000" lvl="3" indent="-90000" algn="l">
              <a:spcBef>
                <a:spcPts val="0"/>
              </a:spcBef>
              <a:buFontTx/>
              <a:buChar char="–"/>
              <a:defRPr/>
            </a:pPr>
            <a:r>
              <a:rPr lang="en-GB" sz="650" b="0" kern="0" dirty="0">
                <a:solidFill>
                  <a:schemeClr val="tx1"/>
                </a:solidFill>
                <a:latin typeface="Myriad Pro"/>
                <a:cs typeface="Calibri" pitchFamily="34" charset="0"/>
              </a:rPr>
              <a:t>Three-phase connection via Open Flexible Rogowski coils - Cat.Nos </a:t>
            </a:r>
            <a:r>
              <a:rPr lang="en-GB" sz="650" kern="0" dirty="0">
                <a:solidFill>
                  <a:schemeClr val="tx1"/>
                </a:solidFill>
                <a:latin typeface="Myriad Pro"/>
                <a:cs typeface="Calibri" pitchFamily="34" charset="0"/>
              </a:rPr>
              <a:t>SXMR02</a:t>
            </a:r>
            <a:r>
              <a:rPr lang="en-GB" sz="650" b="0" kern="0" dirty="0">
                <a:solidFill>
                  <a:schemeClr val="tx1"/>
                </a:solidFill>
                <a:latin typeface="Myriad Pro"/>
                <a:cs typeface="Calibri" pitchFamily="34" charset="0"/>
              </a:rPr>
              <a:t>, </a:t>
            </a:r>
            <a:r>
              <a:rPr lang="en-GB" sz="650" kern="0" dirty="0">
                <a:solidFill>
                  <a:schemeClr val="tx1"/>
                </a:solidFill>
                <a:latin typeface="Myriad Pro"/>
                <a:cs typeface="Calibri" pitchFamily="34" charset="0"/>
              </a:rPr>
              <a:t>SXMR04</a:t>
            </a:r>
            <a:r>
              <a:rPr lang="en-GB" sz="650" b="0" kern="0" dirty="0">
                <a:solidFill>
                  <a:schemeClr val="tx1"/>
                </a:solidFill>
                <a:latin typeface="Myriad Pro"/>
                <a:cs typeface="Calibri" pitchFamily="34" charset="0"/>
              </a:rPr>
              <a:t>, </a:t>
            </a:r>
            <a:r>
              <a:rPr lang="en-GB" sz="650" kern="0" dirty="0">
                <a:solidFill>
                  <a:schemeClr val="tx1"/>
                </a:solidFill>
                <a:latin typeface="Myriad Pro"/>
                <a:cs typeface="Calibri" pitchFamily="34" charset="0"/>
              </a:rPr>
              <a:t>SXMR06</a:t>
            </a:r>
            <a:r>
              <a:rPr lang="en-GB" sz="650" b="0" kern="0" dirty="0">
                <a:solidFill>
                  <a:schemeClr val="tx1"/>
                </a:solidFill>
                <a:latin typeface="Myriad Pro"/>
                <a:cs typeface="Calibri" pitchFamily="34" charset="0"/>
              </a:rPr>
              <a:t> and </a:t>
            </a:r>
            <a:r>
              <a:rPr lang="en-GB" sz="650" kern="0" dirty="0">
                <a:solidFill>
                  <a:schemeClr val="tx1"/>
                </a:solidFill>
                <a:latin typeface="Myriad Pro"/>
                <a:cs typeface="Calibri" pitchFamily="34" charset="0"/>
              </a:rPr>
              <a:t>SXMR08</a:t>
            </a:r>
            <a:endParaRPr lang="en-GB" sz="650" dirty="0">
              <a:solidFill>
                <a:schemeClr val="tx1"/>
              </a:solidFill>
              <a:latin typeface="Myriad Pro"/>
            </a:endParaRPr>
          </a:p>
          <a:p>
            <a:pPr marL="180000" lvl="2" indent="-90000" algn="l">
              <a:spcBef>
                <a:spcPts val="100"/>
              </a:spcBef>
              <a:spcAft>
                <a:spcPts val="40"/>
              </a:spcAft>
              <a:buFontTx/>
              <a:buChar char="•"/>
              <a:defRPr/>
            </a:pPr>
            <a:r>
              <a:rPr lang="en-GB" sz="650" b="0" kern="0" dirty="0">
                <a:solidFill>
                  <a:schemeClr val="tx1"/>
                </a:solidFill>
                <a:latin typeface="Myriad Pro"/>
                <a:cs typeface="Calibri" pitchFamily="34" charset="0"/>
              </a:rPr>
              <a:t>State and Control modules:</a:t>
            </a:r>
          </a:p>
          <a:p>
            <a:pPr marL="270000" lvl="3" indent="-90000" algn="l">
              <a:spcBef>
                <a:spcPts val="100"/>
              </a:spcBef>
              <a:spcAft>
                <a:spcPts val="40"/>
              </a:spcAft>
              <a:buFontTx/>
              <a:buChar char="–"/>
              <a:defRPr/>
            </a:pPr>
            <a:r>
              <a:rPr lang="en-GB" sz="650" b="0" kern="0" dirty="0">
                <a:solidFill>
                  <a:schemeClr val="tx1"/>
                </a:solidFill>
                <a:latin typeface="Myriad Pro"/>
                <a:cs typeface="Calibri" pitchFamily="34" charset="0"/>
              </a:rPr>
              <a:t>Multifunction State Module - Cat.No </a:t>
            </a:r>
            <a:r>
              <a:rPr lang="en-GB" sz="650" kern="0" dirty="0">
                <a:solidFill>
                  <a:schemeClr val="tx1"/>
                </a:solidFill>
                <a:latin typeface="Myriad Pro"/>
                <a:cs typeface="Calibri" pitchFamily="34" charset="0"/>
              </a:rPr>
              <a:t>SXMC02</a:t>
            </a:r>
            <a:endParaRPr lang="en-GB" sz="650" b="0" kern="0" dirty="0">
              <a:solidFill>
                <a:schemeClr val="tx1"/>
              </a:solidFill>
              <a:latin typeface="Myriad Pro"/>
              <a:cs typeface="Calibri" pitchFamily="34" charset="0"/>
            </a:endParaRPr>
          </a:p>
          <a:p>
            <a:pPr marL="270000" lvl="3" indent="-90000" algn="l">
              <a:spcBef>
                <a:spcPts val="100"/>
              </a:spcBef>
              <a:spcAft>
                <a:spcPts val="40"/>
              </a:spcAft>
              <a:buFontTx/>
              <a:buChar char="–"/>
              <a:defRPr/>
            </a:pPr>
            <a:r>
              <a:rPr lang="en-GB" sz="650" b="0" kern="0" dirty="0">
                <a:solidFill>
                  <a:schemeClr val="tx1"/>
                </a:solidFill>
                <a:latin typeface="Myriad Pro"/>
                <a:cs typeface="Calibri" pitchFamily="34" charset="0"/>
              </a:rPr>
              <a:t>Multifunction Control Module - Cat.No </a:t>
            </a:r>
            <a:r>
              <a:rPr lang="en-GB" sz="650" kern="0" dirty="0">
                <a:solidFill>
                  <a:schemeClr val="tx1"/>
                </a:solidFill>
                <a:latin typeface="Myriad Pro"/>
                <a:cs typeface="Calibri" pitchFamily="34" charset="0"/>
              </a:rPr>
              <a:t>SXM0C1</a:t>
            </a:r>
          </a:p>
          <a:p>
            <a:pPr marL="180000" lvl="3" indent="-90000" algn="l">
              <a:spcBef>
                <a:spcPts val="100"/>
              </a:spcBef>
              <a:spcAft>
                <a:spcPts val="40"/>
              </a:spcAft>
              <a:buFontTx/>
              <a:buChar char="–"/>
              <a:defRPr/>
            </a:pPr>
            <a:r>
              <a:rPr lang="en-GB" sz="650" b="0" kern="0" dirty="0">
                <a:solidFill>
                  <a:schemeClr val="tx1"/>
                </a:solidFill>
                <a:latin typeface="Myriad Pro"/>
                <a:cs typeface="Calibri" pitchFamily="34" charset="0"/>
              </a:rPr>
              <a:t>via Modbus/NEMO SX interface - Cat.No </a:t>
            </a:r>
            <a:r>
              <a:rPr lang="en-GB" sz="650" kern="0" dirty="0">
                <a:solidFill>
                  <a:schemeClr val="tx1"/>
                </a:solidFill>
                <a:latin typeface="Myriad Pro"/>
                <a:cs typeface="Calibri" pitchFamily="34" charset="0"/>
              </a:rPr>
              <a:t>SXI485</a:t>
            </a:r>
            <a:endParaRPr lang="en-GB" sz="900" b="0" dirty="0">
              <a:solidFill>
                <a:schemeClr val="tx1"/>
              </a:solidFill>
              <a:latin typeface="Myriad Pro"/>
            </a:endParaRPr>
          </a:p>
          <a:p>
            <a:pPr marL="177800" indent="-177800" algn="l">
              <a:spcBef>
                <a:spcPts val="100"/>
              </a:spcBef>
              <a:spcAft>
                <a:spcPts val="40"/>
              </a:spcAft>
            </a:pPr>
            <a:endParaRPr lang="en-GB" sz="650" kern="0" dirty="0">
              <a:solidFill>
                <a:schemeClr val="tx1"/>
              </a:solidFill>
              <a:latin typeface="Myriad Pro"/>
              <a:cs typeface="Calibri" pitchFamily="34" charset="0"/>
            </a:endParaRPr>
          </a:p>
          <a:p>
            <a:pPr marL="0" lvl="3" algn="l" eaLnBrk="0" hangingPunct="0">
              <a:spcBef>
                <a:spcPts val="100"/>
              </a:spcBef>
              <a:spcAft>
                <a:spcPts val="40"/>
              </a:spcAft>
              <a:buFontTx/>
              <a:buChar char="–"/>
              <a:defRPr/>
            </a:pPr>
            <a:endParaRPr lang="en-GB" sz="65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900" dirty="0">
              <a:solidFill>
                <a:schemeClr val="tx1"/>
              </a:solidFill>
              <a:latin typeface="Myriad Pro"/>
            </a:endParaRPr>
          </a:p>
          <a:p>
            <a:pPr marL="0" lvl="3" algn="l" eaLnBrk="0" hangingPunct="0">
              <a:spcBef>
                <a:spcPts val="100"/>
              </a:spcBef>
              <a:spcAft>
                <a:spcPts val="40"/>
              </a:spcAft>
              <a:defRPr/>
            </a:pPr>
            <a:endParaRPr lang="en-GB" sz="650" kern="0" dirty="0">
              <a:solidFill>
                <a:schemeClr val="tx1"/>
              </a:solidFill>
              <a:latin typeface="Myriad Pro"/>
              <a:cs typeface="Calibri" pitchFamily="34" charset="0"/>
            </a:endParaRPr>
          </a:p>
        </p:txBody>
      </p:sp>
      <p:sp>
        <p:nvSpPr>
          <p:cNvPr id="11" name="Rectangle 3">
            <a:extLst>
              <a:ext uri="{FF2B5EF4-FFF2-40B4-BE49-F238E27FC236}">
                <a16:creationId xmlns:a16="http://schemas.microsoft.com/office/drawing/2014/main" id="{F3DF553A-B7C0-4D9D-8103-C9063DD9DEA5}"/>
              </a:ext>
            </a:extLst>
          </p:cNvPr>
          <p:cNvSpPr>
            <a:spLocks noChangeArrowheads="1"/>
          </p:cNvSpPr>
          <p:nvPr/>
        </p:nvSpPr>
        <p:spPr bwMode="auto">
          <a:xfrm>
            <a:off x="2808000" y="342000"/>
            <a:ext cx="2340000" cy="3152049"/>
          </a:xfrm>
          <a:prstGeom prst="rect">
            <a:avLst/>
          </a:prstGeom>
          <a:noFill/>
          <a:ln w="9525">
            <a:noFill/>
            <a:miter lim="800000"/>
            <a:headEnd/>
            <a:tailEnd/>
          </a:ln>
        </p:spPr>
        <p:txBody>
          <a:bodyPr lIns="0"/>
          <a:lstStyle/>
          <a:p>
            <a:pPr marL="177800" indent="-177800" algn="l">
              <a:spcBef>
                <a:spcPts val="100"/>
              </a:spcBef>
              <a:spcAft>
                <a:spcPts val="40"/>
              </a:spcAft>
            </a:pPr>
            <a:endParaRPr lang="en-GB" sz="900" b="0" dirty="0">
              <a:solidFill>
                <a:schemeClr val="tx1"/>
              </a:solidFill>
              <a:latin typeface="Myriad Pro"/>
            </a:endParaRPr>
          </a:p>
          <a:p>
            <a:pPr marL="0" lvl="1" indent="90000" algn="l" eaLnBrk="0" hangingPunct="0">
              <a:spcBef>
                <a:spcPts val="100"/>
              </a:spcBef>
              <a:spcAft>
                <a:spcPts val="40"/>
              </a:spcAft>
              <a:buFontTx/>
              <a:buChar char="–"/>
              <a:defRPr/>
            </a:pPr>
            <a:r>
              <a:rPr lang="en-GB" sz="650" b="0" kern="0" dirty="0">
                <a:solidFill>
                  <a:schemeClr val="tx1"/>
                </a:solidFill>
                <a:latin typeface="Myriad Pro"/>
                <a:cs typeface="Calibri" pitchFamily="34" charset="0"/>
              </a:rPr>
              <a:t>Gas counters</a:t>
            </a:r>
          </a:p>
          <a:p>
            <a:pPr marL="180000" lvl="2" indent="-90000" algn="l">
              <a:spcBef>
                <a:spcPts val="100"/>
              </a:spcBef>
              <a:spcAft>
                <a:spcPts val="40"/>
              </a:spcAft>
              <a:buFontTx/>
              <a:buChar char="•"/>
              <a:defRPr/>
            </a:pPr>
            <a:r>
              <a:rPr lang="en-GB" sz="650" b="0" kern="0" dirty="0">
                <a:solidFill>
                  <a:schemeClr val="tx1"/>
                </a:solidFill>
                <a:latin typeface="Myriad Pro"/>
                <a:cs typeface="Calibri" pitchFamily="34" charset="0"/>
              </a:rPr>
              <a:t>Any </a:t>
            </a:r>
            <a:r>
              <a:rPr lang="en-US" sz="650" b="0" kern="0" dirty="0">
                <a:solidFill>
                  <a:schemeClr val="tx1"/>
                </a:solidFill>
                <a:latin typeface="Myriad Pro"/>
                <a:cs typeface="Calibri" pitchFamily="34" charset="0"/>
              </a:rPr>
              <a:t>device with pulse output</a:t>
            </a:r>
            <a:r>
              <a:rPr lang="en-GB" sz="650" b="0" kern="0" dirty="0">
                <a:solidFill>
                  <a:schemeClr val="tx1"/>
                </a:solidFill>
                <a:latin typeface="Myriad Pro"/>
                <a:cs typeface="Calibri" pitchFamily="34" charset="0"/>
              </a:rPr>
              <a:t> </a:t>
            </a:r>
            <a:r>
              <a:rPr lang="en-US" sz="650" b="0" kern="0" dirty="0">
                <a:solidFill>
                  <a:schemeClr val="tx1"/>
                </a:solidFill>
                <a:latin typeface="Myriad Pro"/>
                <a:cs typeface="Calibri" pitchFamily="34" charset="0"/>
              </a:rPr>
              <a:t>via the Pulse Concentrators Cat.Nos </a:t>
            </a:r>
            <a:r>
              <a:rPr lang="en-US" sz="650" kern="0" dirty="0">
                <a:solidFill>
                  <a:schemeClr val="tx1"/>
                </a:solidFill>
                <a:latin typeface="Myriad Pro"/>
                <a:cs typeface="Calibri" pitchFamily="34" charset="0"/>
              </a:rPr>
              <a:t>IF4C001* </a:t>
            </a:r>
            <a:r>
              <a:rPr lang="en-US" sz="650" b="0" kern="0" dirty="0">
                <a:solidFill>
                  <a:schemeClr val="tx1"/>
                </a:solidFill>
                <a:latin typeface="Myriad Pro"/>
                <a:cs typeface="Calibri" pitchFamily="34" charset="0"/>
              </a:rPr>
              <a:t>or </a:t>
            </a:r>
            <a:r>
              <a:rPr lang="en-US" sz="650" kern="0" dirty="0">
                <a:solidFill>
                  <a:schemeClr val="tx1"/>
                </a:solidFill>
                <a:latin typeface="Myriad Pro"/>
                <a:cs typeface="Calibri" pitchFamily="34" charset="0"/>
              </a:rPr>
              <a:t>SXMIMP</a:t>
            </a:r>
            <a:r>
              <a:rPr lang="en-US" sz="650" b="0" kern="0" dirty="0">
                <a:solidFill>
                  <a:schemeClr val="tx1"/>
                </a:solidFill>
                <a:latin typeface="Myriad Pro"/>
                <a:cs typeface="Calibri" pitchFamily="34" charset="0"/>
              </a:rPr>
              <a:t>* or pulse input of Energy </a:t>
            </a:r>
            <a:r>
              <a:rPr lang="en-US" sz="650" b="0" dirty="0">
                <a:solidFill>
                  <a:schemeClr val="tx1"/>
                </a:solidFill>
                <a:latin typeface="Myriad Pro"/>
              </a:rPr>
              <a:t>counters Cat.Nos</a:t>
            </a:r>
            <a:r>
              <a:rPr lang="en-US" sz="650" dirty="0">
                <a:solidFill>
                  <a:schemeClr val="tx1"/>
                </a:solidFill>
                <a:latin typeface="Myriad Pro"/>
              </a:rPr>
              <a:t> </a:t>
            </a:r>
            <a:r>
              <a:rPr lang="en-US" sz="650" kern="0" dirty="0">
                <a:solidFill>
                  <a:schemeClr val="tx1"/>
                </a:solidFill>
                <a:latin typeface="Myriad Pro"/>
                <a:cs typeface="Calibri" pitchFamily="34" charset="0"/>
              </a:rPr>
              <a:t>CE2DF3DTCL1*</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CE4DF3DTCL1*</a:t>
            </a:r>
            <a:r>
              <a:rPr lang="en-US" sz="650" b="0" kern="0" dirty="0">
                <a:solidFill>
                  <a:schemeClr val="tx1"/>
                </a:solidFill>
                <a:latin typeface="Myriad Pro"/>
                <a:cs typeface="Calibri" pitchFamily="34" charset="0"/>
              </a:rPr>
              <a:t> and </a:t>
            </a:r>
            <a:r>
              <a:rPr lang="en-US" sz="650" kern="0" dirty="0">
                <a:solidFill>
                  <a:schemeClr val="tx1"/>
                </a:solidFill>
                <a:latin typeface="Myriad Pro"/>
                <a:cs typeface="Calibri" pitchFamily="34" charset="0"/>
              </a:rPr>
              <a:t>CE4TBDTCL1*</a:t>
            </a:r>
            <a:endParaRPr lang="en-US" sz="650" b="0" kern="0" dirty="0">
              <a:solidFill>
                <a:schemeClr val="tx1"/>
              </a:solidFill>
              <a:latin typeface="Myriad Pro"/>
              <a:cs typeface="Calibri" pitchFamily="34" charset="0"/>
            </a:endParaRPr>
          </a:p>
          <a:p>
            <a:pPr marL="182563" lvl="1" indent="-182563" algn="l" eaLnBrk="0" hangingPunct="0">
              <a:spcBef>
                <a:spcPts val="100"/>
              </a:spcBef>
              <a:spcAft>
                <a:spcPts val="40"/>
              </a:spcAft>
              <a:buFontTx/>
              <a:buChar char="–"/>
              <a:defRPr/>
            </a:pPr>
            <a:endParaRPr lang="en-GB" sz="650" b="0" kern="0" dirty="0">
              <a:solidFill>
                <a:schemeClr val="tx1"/>
              </a:solidFill>
              <a:latin typeface="Myriad Pro"/>
              <a:cs typeface="Calibri" pitchFamily="34" charset="0"/>
            </a:endParaRPr>
          </a:p>
          <a:p>
            <a:pPr marL="0" lvl="1" indent="90000" algn="l" eaLnBrk="0" hangingPunct="0">
              <a:spcBef>
                <a:spcPts val="100"/>
              </a:spcBef>
              <a:spcAft>
                <a:spcPts val="40"/>
              </a:spcAft>
              <a:buFontTx/>
              <a:buChar char="–"/>
              <a:defRPr/>
            </a:pPr>
            <a:r>
              <a:rPr lang="en-GB" sz="650" b="0" kern="0" dirty="0">
                <a:solidFill>
                  <a:schemeClr val="tx1"/>
                </a:solidFill>
                <a:latin typeface="Myriad Pro"/>
                <a:cs typeface="Calibri" pitchFamily="34" charset="0"/>
              </a:rPr>
              <a:t>Water counters</a:t>
            </a:r>
          </a:p>
          <a:p>
            <a:pPr marL="180000" lvl="2" indent="-90000" algn="l">
              <a:spcBef>
                <a:spcPts val="100"/>
              </a:spcBef>
              <a:spcAft>
                <a:spcPts val="40"/>
              </a:spcAft>
              <a:buFontTx/>
              <a:buChar char="•"/>
              <a:defRPr/>
            </a:pPr>
            <a:r>
              <a:rPr lang="en-GB" sz="650" b="0" kern="0" dirty="0">
                <a:solidFill>
                  <a:schemeClr val="tx1"/>
                </a:solidFill>
                <a:latin typeface="Myriad Pro"/>
                <a:cs typeface="Calibri" pitchFamily="34" charset="0"/>
              </a:rPr>
              <a:t>Any </a:t>
            </a:r>
            <a:r>
              <a:rPr lang="en-US" sz="650" b="0" kern="0" dirty="0">
                <a:solidFill>
                  <a:schemeClr val="tx1"/>
                </a:solidFill>
                <a:latin typeface="Myriad Pro"/>
                <a:cs typeface="Calibri" pitchFamily="34" charset="0"/>
              </a:rPr>
              <a:t>device with pulse output via the Pulse Concentrators Cat.Nos </a:t>
            </a:r>
            <a:r>
              <a:rPr lang="en-US" sz="650" kern="0" dirty="0">
                <a:solidFill>
                  <a:schemeClr val="tx1"/>
                </a:solidFill>
                <a:latin typeface="Myriad Pro"/>
                <a:cs typeface="Calibri" pitchFamily="34" charset="0"/>
              </a:rPr>
              <a:t>IF4C001* </a:t>
            </a:r>
            <a:r>
              <a:rPr lang="en-US" sz="650" b="0" kern="0" dirty="0">
                <a:solidFill>
                  <a:schemeClr val="tx1"/>
                </a:solidFill>
                <a:latin typeface="Myriad Pro"/>
                <a:cs typeface="Calibri" pitchFamily="34" charset="0"/>
              </a:rPr>
              <a:t>or </a:t>
            </a:r>
            <a:r>
              <a:rPr lang="en-US" sz="650" kern="0" dirty="0">
                <a:solidFill>
                  <a:schemeClr val="tx1"/>
                </a:solidFill>
                <a:latin typeface="Myriad Pro"/>
                <a:cs typeface="Calibri" pitchFamily="34" charset="0"/>
              </a:rPr>
              <a:t>SXMIMP</a:t>
            </a:r>
            <a:r>
              <a:rPr lang="en-US" sz="650" b="0" kern="0" dirty="0">
                <a:solidFill>
                  <a:schemeClr val="tx1"/>
                </a:solidFill>
                <a:latin typeface="Myriad Pro"/>
                <a:cs typeface="Calibri" pitchFamily="34" charset="0"/>
              </a:rPr>
              <a:t>* or pulse input of Energy </a:t>
            </a:r>
            <a:r>
              <a:rPr lang="en-US" sz="650" b="0" dirty="0">
                <a:solidFill>
                  <a:schemeClr val="tx1"/>
                </a:solidFill>
                <a:latin typeface="Myriad Pro"/>
              </a:rPr>
              <a:t>counters Cat.Nos</a:t>
            </a:r>
            <a:r>
              <a:rPr lang="en-US" sz="650" dirty="0">
                <a:solidFill>
                  <a:schemeClr val="tx1"/>
                </a:solidFill>
                <a:latin typeface="Myriad Pro"/>
              </a:rPr>
              <a:t> </a:t>
            </a:r>
            <a:r>
              <a:rPr lang="en-US" sz="650" kern="0" dirty="0">
                <a:solidFill>
                  <a:schemeClr val="tx1"/>
                </a:solidFill>
                <a:latin typeface="Myriad Pro"/>
                <a:cs typeface="Calibri" pitchFamily="34" charset="0"/>
              </a:rPr>
              <a:t>CE2DF3DTCL1*</a:t>
            </a:r>
            <a:r>
              <a:rPr lang="en-US" sz="650" b="0" kern="0" dirty="0">
                <a:solidFill>
                  <a:schemeClr val="tx1"/>
                </a:solidFill>
                <a:latin typeface="Myriad Pro"/>
                <a:cs typeface="Calibri" pitchFamily="34" charset="0"/>
              </a:rPr>
              <a:t>, </a:t>
            </a:r>
            <a:r>
              <a:rPr lang="en-US" sz="650" kern="0" dirty="0">
                <a:solidFill>
                  <a:schemeClr val="tx1"/>
                </a:solidFill>
                <a:latin typeface="Myriad Pro"/>
                <a:cs typeface="Calibri" pitchFamily="34" charset="0"/>
              </a:rPr>
              <a:t>CE4DF3DTCL1*</a:t>
            </a:r>
            <a:r>
              <a:rPr lang="en-US" sz="650" b="0" kern="0" dirty="0">
                <a:solidFill>
                  <a:schemeClr val="tx1"/>
                </a:solidFill>
                <a:latin typeface="Myriad Pro"/>
                <a:cs typeface="Calibri" pitchFamily="34" charset="0"/>
              </a:rPr>
              <a:t> and </a:t>
            </a:r>
            <a:r>
              <a:rPr lang="en-US" sz="650" kern="0" dirty="0">
                <a:solidFill>
                  <a:schemeClr val="tx1"/>
                </a:solidFill>
                <a:latin typeface="Myriad Pro"/>
                <a:cs typeface="Calibri" pitchFamily="34" charset="0"/>
              </a:rPr>
              <a:t>CE4TBDTCL1*</a:t>
            </a:r>
            <a:endParaRPr lang="en-US" sz="650" b="0" kern="0" dirty="0">
              <a:solidFill>
                <a:schemeClr val="tx1"/>
              </a:solidFill>
              <a:latin typeface="Myriad Pro"/>
              <a:cs typeface="Calibri" pitchFamily="34" charset="0"/>
            </a:endParaRPr>
          </a:p>
          <a:p>
            <a:pPr marL="182563" lvl="1" indent="-18256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0" lvl="3" algn="l">
              <a:spcBef>
                <a:spcPts val="100"/>
              </a:spcBef>
              <a:spcAft>
                <a:spcPts val="40"/>
              </a:spcAft>
              <a:defRPr/>
            </a:pPr>
            <a:r>
              <a:rPr lang="en-GB" sz="650" dirty="0">
                <a:solidFill>
                  <a:schemeClr val="tx1"/>
                </a:solidFill>
                <a:latin typeface="Myriad Pro"/>
              </a:rPr>
              <a:t>* </a:t>
            </a:r>
            <a:r>
              <a:rPr lang="en-GB" sz="650" dirty="0">
                <a:solidFill>
                  <a:srgbClr val="146BBA"/>
                </a:solidFill>
                <a:latin typeface="Myriad Pro"/>
              </a:rPr>
              <a:t>Note:</a:t>
            </a:r>
            <a:r>
              <a:rPr lang="en-GB" sz="650" dirty="0">
                <a:solidFill>
                  <a:schemeClr val="tx1"/>
                </a:solidFill>
                <a:latin typeface="Myriad Pro"/>
              </a:rPr>
              <a:t> </a:t>
            </a:r>
            <a:r>
              <a:rPr lang="en-GB" sz="650" b="0" dirty="0">
                <a:solidFill>
                  <a:schemeClr val="tx1"/>
                </a:solidFill>
                <a:latin typeface="Myriad Pro"/>
              </a:rPr>
              <a:t>Pulse Concentrator and Energy counters with pulse input  </a:t>
            </a:r>
            <a:r>
              <a:rPr lang="en-US" sz="650" b="0" dirty="0">
                <a:solidFill>
                  <a:schemeClr val="tx1"/>
                </a:solidFill>
                <a:latin typeface="Myriad Pro"/>
              </a:rPr>
              <a:t>must be properly programmed to be compatible with the type of counter </a:t>
            </a:r>
            <a:r>
              <a:rPr lang="en-US" sz="550" b="0" i="1" dirty="0">
                <a:solidFill>
                  <a:schemeClr val="tx1"/>
                </a:solidFill>
                <a:latin typeface="Myriad Pro"/>
              </a:rPr>
              <a:t>(Refer to the technical documentation of each device)</a:t>
            </a:r>
          </a:p>
          <a:p>
            <a:pPr marL="177800" indent="-177800" algn="l">
              <a:spcBef>
                <a:spcPts val="100"/>
              </a:spcBef>
              <a:spcAft>
                <a:spcPts val="40"/>
              </a:spcAft>
            </a:pPr>
            <a:endParaRPr lang="en-GB" sz="900" b="0" dirty="0">
              <a:solidFill>
                <a:srgbClr val="ED1C24"/>
              </a:solidFill>
              <a:latin typeface="Myriad Pro"/>
            </a:endParaRPr>
          </a:p>
          <a:p>
            <a:pPr marL="90000" lvl="1" indent="-90000" algn="l" eaLnBrk="0" hangingPunct="0">
              <a:spcBef>
                <a:spcPts val="100"/>
              </a:spcBef>
              <a:spcAft>
                <a:spcPts val="40"/>
              </a:spcAft>
              <a:buFontTx/>
              <a:buChar char="–"/>
              <a:defRPr/>
            </a:pPr>
            <a:r>
              <a:rPr lang="en-GB" sz="650" b="0" kern="0" dirty="0">
                <a:solidFill>
                  <a:schemeClr val="tx1"/>
                </a:solidFill>
                <a:latin typeface="Myriad Pro"/>
              </a:rPr>
              <a:t>Range  </a:t>
            </a:r>
            <a:r>
              <a:rPr lang="en-GB" sz="650" kern="0" dirty="0">
                <a:solidFill>
                  <a:schemeClr val="tx1"/>
                </a:solidFill>
                <a:latin typeface="Myriad Pro"/>
              </a:rPr>
              <a:t>Power factor controller ALPTEC</a:t>
            </a:r>
            <a:endParaRPr lang="en-GB" sz="650" kern="0" baseline="30000" dirty="0">
              <a:solidFill>
                <a:schemeClr val="tx1"/>
              </a:solidFill>
              <a:latin typeface="Myriad Pro"/>
            </a:endParaRPr>
          </a:p>
          <a:p>
            <a:pPr marL="180000" lvl="2" indent="-90000" algn="l" eaLnBrk="0" hangingPunct="0">
              <a:spcBef>
                <a:spcPts val="100"/>
              </a:spcBef>
              <a:spcAft>
                <a:spcPts val="40"/>
              </a:spcAft>
              <a:buFont typeface="Arial" pitchFamily="34" charset="0"/>
              <a:buChar char="•"/>
              <a:defRPr/>
            </a:pPr>
            <a:r>
              <a:rPr lang="en-GB" sz="650" b="0" kern="0" dirty="0">
                <a:solidFill>
                  <a:schemeClr val="tx1"/>
                </a:solidFill>
                <a:latin typeface="Myriad Pro" pitchFamily="34" charset="0"/>
              </a:rPr>
              <a:t>ALPTEC3.2 + ExtRS485</a:t>
            </a:r>
          </a:p>
          <a:p>
            <a:pPr marL="180000" lvl="2" indent="-90000" algn="l" eaLnBrk="0" hangingPunct="0">
              <a:spcBef>
                <a:spcPts val="100"/>
              </a:spcBef>
              <a:spcAft>
                <a:spcPts val="40"/>
              </a:spcAft>
              <a:buFont typeface="Arial" pitchFamily="34" charset="0"/>
              <a:buChar char="•"/>
              <a:defRPr/>
            </a:pPr>
            <a:r>
              <a:rPr lang="en-GB" sz="650" b="0" kern="0" dirty="0">
                <a:solidFill>
                  <a:schemeClr val="tx1"/>
                </a:solidFill>
                <a:latin typeface="Myriad Pro" pitchFamily="34" charset="0"/>
              </a:rPr>
              <a:t>ALPTEC5.2 + ExtRS485</a:t>
            </a:r>
          </a:p>
          <a:p>
            <a:pPr marL="180000" lvl="2" indent="-90000" algn="l" eaLnBrk="0" hangingPunct="0">
              <a:spcBef>
                <a:spcPts val="100"/>
              </a:spcBef>
              <a:spcAft>
                <a:spcPts val="40"/>
              </a:spcAft>
              <a:buFont typeface="Arial" pitchFamily="34" charset="0"/>
              <a:buChar char="•"/>
              <a:defRPr/>
            </a:pPr>
            <a:r>
              <a:rPr lang="en-GB" sz="650" b="0" kern="0" dirty="0">
                <a:solidFill>
                  <a:schemeClr val="tx1"/>
                </a:solidFill>
                <a:latin typeface="Myriad Pro" pitchFamily="34" charset="0"/>
              </a:rPr>
              <a:t>ALPTEC8.2 + ExtRS485</a:t>
            </a:r>
          </a:p>
          <a:p>
            <a:pPr marL="180000" lvl="2" indent="-90000" algn="l" eaLnBrk="0" hangingPunct="0">
              <a:spcBef>
                <a:spcPts val="100"/>
              </a:spcBef>
              <a:spcAft>
                <a:spcPts val="40"/>
              </a:spcAft>
              <a:buFont typeface="Arial" pitchFamily="34" charset="0"/>
              <a:buChar char="•"/>
              <a:defRPr/>
            </a:pPr>
            <a:r>
              <a:rPr lang="en-GB" sz="650" b="0" kern="0" dirty="0">
                <a:solidFill>
                  <a:schemeClr val="tx1"/>
                </a:solidFill>
                <a:latin typeface="Myriad Pro" pitchFamily="34" charset="0"/>
              </a:rPr>
              <a:t>ALPTEC8 + ExtRS485</a:t>
            </a:r>
          </a:p>
          <a:p>
            <a:pPr marL="0" lvl="1" algn="l" eaLnBrk="0" hangingPunct="0">
              <a:spcBef>
                <a:spcPts val="100"/>
              </a:spcBef>
              <a:spcAft>
                <a:spcPts val="40"/>
              </a:spcAft>
              <a:defRPr/>
            </a:pPr>
            <a:r>
              <a:rPr lang="en-US" sz="650" b="0" kern="0" dirty="0">
                <a:solidFill>
                  <a:schemeClr val="tx1"/>
                </a:solidFill>
                <a:latin typeface="Myriad Pro"/>
                <a:cs typeface="Calibri" pitchFamily="34" charset="0"/>
              </a:rPr>
              <a:t>     </a:t>
            </a:r>
          </a:p>
          <a:p>
            <a:pPr marL="90000" lvl="1" indent="-90000" algn="l" eaLnBrk="0" hangingPunct="0">
              <a:spcBef>
                <a:spcPts val="100"/>
              </a:spcBef>
              <a:spcAft>
                <a:spcPts val="40"/>
              </a:spcAft>
              <a:buFontTx/>
              <a:buChar char="–"/>
              <a:defRPr/>
            </a:pPr>
            <a:r>
              <a:rPr lang="en-US" sz="650" b="0" kern="0" dirty="0">
                <a:solidFill>
                  <a:schemeClr val="tx1"/>
                </a:solidFill>
                <a:latin typeface="Myriad Pro"/>
                <a:cs typeface="Calibri" pitchFamily="34" charset="0"/>
              </a:rPr>
              <a:t>“Generic” Measurement/Counting Devices with Modbus RS485 output</a:t>
            </a:r>
          </a:p>
          <a:p>
            <a:pPr marL="180000" lvl="1" indent="90000" algn="l" eaLnBrk="0" hangingPunct="0">
              <a:spcBef>
                <a:spcPts val="100"/>
              </a:spcBef>
              <a:spcAft>
                <a:spcPts val="40"/>
              </a:spcAft>
              <a:buFont typeface="Arial" pitchFamily="34" charset="0"/>
              <a:buChar char="•"/>
              <a:defRPr/>
            </a:pPr>
            <a:r>
              <a:rPr lang="en-US" sz="650" b="0" kern="0" dirty="0">
                <a:solidFill>
                  <a:schemeClr val="tx1"/>
                </a:solidFill>
                <a:latin typeface="Myriad Pro"/>
                <a:cs typeface="Calibri" pitchFamily="34" charset="0"/>
              </a:rPr>
              <a:t>Any “other manufacturers” meter or counter with Modbus RS485 output, </a:t>
            </a:r>
            <a:r>
              <a:rPr lang="en-US" sz="650" kern="0" dirty="0">
                <a:solidFill>
                  <a:schemeClr val="tx1"/>
                </a:solidFill>
                <a:latin typeface="Myriad Pro"/>
                <a:cs typeface="Calibri" pitchFamily="34" charset="0"/>
              </a:rPr>
              <a:t>limited only to positive active energy</a:t>
            </a:r>
            <a:endParaRPr lang="en-GB" sz="650" dirty="0">
              <a:solidFill>
                <a:schemeClr val="tx1"/>
              </a:solidFill>
              <a:latin typeface="Myriad Pro"/>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A4447256-E26E-431B-A5B6-0C48A7B6BFDF}"/>
              </a:ext>
            </a:extLst>
          </p:cNvPr>
          <p:cNvPicPr>
            <a:picLocks noChangeAspect="1"/>
          </p:cNvPicPr>
          <p:nvPr/>
        </p:nvPicPr>
        <p:blipFill rotWithShape="1">
          <a:blip r:embed="rId2"/>
          <a:srcRect b="23125"/>
          <a:stretch/>
        </p:blipFill>
        <p:spPr>
          <a:xfrm>
            <a:off x="900000" y="306000"/>
            <a:ext cx="3492000" cy="3265144"/>
          </a:xfrm>
          <a:prstGeom prst="rect">
            <a:avLst/>
          </a:prstGeom>
        </p:spPr>
      </p:pic>
      <p:sp>
        <p:nvSpPr>
          <p:cNvPr id="14" name="Rettangolo 13"/>
          <p:cNvSpPr/>
          <p:nvPr/>
        </p:nvSpPr>
        <p:spPr bwMode="auto">
          <a:xfrm>
            <a:off x="162000" y="277144"/>
            <a:ext cx="5004000" cy="3294000"/>
          </a:xfrm>
          <a:prstGeom prst="rect">
            <a:avLst/>
          </a:prstGeom>
          <a:solidFill>
            <a:srgbClr val="D0CFCF">
              <a:alpha val="7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sp>
        <p:nvSpPr>
          <p:cNvPr id="15" name="Rectangle 2"/>
          <p:cNvSpPr>
            <a:spLocks noChangeArrowheads="1"/>
          </p:cNvSpPr>
          <p:nvPr/>
        </p:nvSpPr>
        <p:spPr bwMode="auto">
          <a:xfrm>
            <a:off x="164819" y="1256441"/>
            <a:ext cx="3738108" cy="282486"/>
          </a:xfrm>
          <a:prstGeom prst="rect">
            <a:avLst/>
          </a:prstGeom>
          <a:noFill/>
          <a:ln w="9525">
            <a:noFill/>
            <a:miter lim="800000"/>
            <a:headEnd/>
            <a:tailEnd/>
          </a:ln>
        </p:spPr>
        <p:txBody>
          <a:bodyPr anchor="t"/>
          <a:lstStyle/>
          <a:p>
            <a:pPr algn="l" defTabSz="268288">
              <a:tabLst>
                <a:tab pos="356400" algn="l"/>
                <a:tab pos="432000" algn="l"/>
              </a:tabLst>
            </a:pPr>
            <a:r>
              <a:rPr lang="en-GB" sz="800" u="sng">
                <a:solidFill>
                  <a:schemeClr val="tx1"/>
                </a:solidFill>
                <a:latin typeface="Myriad Pro"/>
              </a:rPr>
              <a:t>  </a:t>
            </a:r>
          </a:p>
        </p:txBody>
      </p:sp>
      <p:sp>
        <p:nvSpPr>
          <p:cNvPr id="16" name="Rectangle 2"/>
          <p:cNvSpPr>
            <a:spLocks noChangeArrowheads="1"/>
          </p:cNvSpPr>
          <p:nvPr/>
        </p:nvSpPr>
        <p:spPr bwMode="auto">
          <a:xfrm>
            <a:off x="417575" y="966505"/>
            <a:ext cx="2003807" cy="282486"/>
          </a:xfrm>
          <a:prstGeom prst="rect">
            <a:avLst/>
          </a:prstGeom>
          <a:noFill/>
          <a:ln w="9525">
            <a:noFill/>
            <a:miter lim="800000"/>
            <a:headEnd/>
            <a:tailEnd/>
          </a:ln>
        </p:spPr>
        <p:txBody>
          <a:bodyPr anchor="ctr"/>
          <a:lstStyle/>
          <a:p>
            <a:pPr algn="l"/>
            <a:r>
              <a:rPr lang="en-GB" sz="1300">
                <a:solidFill>
                  <a:schemeClr val="tx1"/>
                </a:solidFill>
                <a:latin typeface="Myriad Pro"/>
              </a:rPr>
              <a:t>Languages available</a:t>
            </a:r>
            <a:endParaRPr lang="en-GB" sz="1300" b="0">
              <a:solidFill>
                <a:schemeClr val="tx1"/>
              </a:solidFill>
              <a:latin typeface="Myriad Pro"/>
            </a:endParaRPr>
          </a:p>
        </p:txBody>
      </p:sp>
      <p:sp>
        <p:nvSpPr>
          <p:cNvPr id="8" name="Line 21"/>
          <p:cNvSpPr>
            <a:spLocks noChangeShapeType="1"/>
          </p:cNvSpPr>
          <p:nvPr/>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2811600" y="341999"/>
            <a:ext cx="2340000" cy="3146531"/>
          </a:xfrm>
          <a:prstGeom prst="rect">
            <a:avLst/>
          </a:prstGeom>
          <a:noFill/>
          <a:ln w="9525">
            <a:noFill/>
            <a:miter lim="800000"/>
            <a:headEnd/>
            <a:tailEnd/>
          </a:ln>
        </p:spPr>
        <p:txBody>
          <a:bodyPr/>
          <a:lstStyle/>
          <a:p>
            <a:pPr marL="0" lvl="3" algn="l" eaLnBrk="0" hangingPunct="0">
              <a:spcBef>
                <a:spcPts val="100"/>
              </a:spcBef>
              <a:spcAft>
                <a:spcPts val="40"/>
              </a:spcAft>
              <a:defRPr/>
            </a:pPr>
            <a:r>
              <a:rPr lang="en-GB" sz="900" b="0" kern="0">
                <a:solidFill>
                  <a:schemeClr val="tx1"/>
                </a:solidFill>
                <a:latin typeface="Myriad Pro"/>
                <a:cs typeface="Calibri" pitchFamily="34" charset="0"/>
              </a:rPr>
              <a:t>    </a:t>
            </a:r>
            <a:endParaRPr lang="en-GB" sz="650" b="0" kern="0">
              <a:solidFill>
                <a:schemeClr val="tx1"/>
              </a:solidFill>
              <a:latin typeface="Myriad Pro"/>
              <a:cs typeface="Calibri" pitchFamily="34" charset="0"/>
            </a:endParaRPr>
          </a:p>
          <a:p>
            <a:pPr marL="0" lvl="3" algn="l" eaLnBrk="0" hangingPunct="0">
              <a:spcBef>
                <a:spcPts val="100"/>
              </a:spcBef>
              <a:spcAft>
                <a:spcPts val="40"/>
              </a:spcAft>
              <a:buFontTx/>
              <a:buChar char="–"/>
              <a:defRPr/>
            </a:pPr>
            <a:endParaRPr lang="en-GB" sz="650" kern="0">
              <a:solidFill>
                <a:schemeClr val="tx1"/>
              </a:solidFill>
              <a:latin typeface="Myriad Pro"/>
              <a:cs typeface="Calibri" pitchFamily="34" charset="0"/>
            </a:endParaRPr>
          </a:p>
          <a:p>
            <a:pPr marL="0" lvl="3" algn="l" eaLnBrk="0" hangingPunct="0">
              <a:spcBef>
                <a:spcPts val="100"/>
              </a:spcBef>
              <a:spcAft>
                <a:spcPts val="40"/>
              </a:spcAft>
              <a:defRPr/>
            </a:pPr>
            <a:endParaRPr lang="en-GB" sz="900">
              <a:solidFill>
                <a:srgbClr val="ED1C24"/>
              </a:solidFill>
              <a:latin typeface="Myriad Pro"/>
            </a:endParaRPr>
          </a:p>
          <a:p>
            <a:pPr marL="0" lvl="3" algn="l" eaLnBrk="0" hangingPunct="0">
              <a:spcBef>
                <a:spcPts val="100"/>
              </a:spcBef>
              <a:spcAft>
                <a:spcPts val="40"/>
              </a:spcAft>
              <a:defRPr/>
            </a:pPr>
            <a:endParaRPr lang="en-GB" sz="650" kern="0">
              <a:solidFill>
                <a:schemeClr val="tx1"/>
              </a:solidFill>
              <a:latin typeface="Myriad Pro"/>
              <a:cs typeface="Calibri" pitchFamily="34" charset="0"/>
            </a:endParaRPr>
          </a:p>
        </p:txBody>
      </p:sp>
      <p:sp>
        <p:nvSpPr>
          <p:cNvPr id="15" name="Rettangolo 14"/>
          <p:cNvSpPr/>
          <p:nvPr/>
        </p:nvSpPr>
        <p:spPr>
          <a:xfrm>
            <a:off x="3494868" y="33341"/>
            <a:ext cx="1764521" cy="261610"/>
          </a:xfrm>
          <a:prstGeom prst="rect">
            <a:avLst/>
          </a:prstGeom>
        </p:spPr>
        <p:txBody>
          <a:bodyPr wrap="square">
            <a:spAutoFit/>
          </a:bodyPr>
          <a:lstStyle/>
          <a:p>
            <a:r>
              <a:rPr lang="en-GB" sz="1100" dirty="0">
                <a:solidFill>
                  <a:srgbClr val="146BBA"/>
                </a:solidFill>
                <a:latin typeface="Myriad Pro"/>
              </a:rPr>
              <a:t>5 Languages available</a:t>
            </a:r>
            <a:endParaRPr lang="en-GB" sz="1100" b="0" dirty="0">
              <a:solidFill>
                <a:srgbClr val="146BBA"/>
              </a:solidFill>
              <a:latin typeface="Myriad Pro"/>
            </a:endParaRPr>
          </a:p>
        </p:txBody>
      </p:sp>
      <p:sp>
        <p:nvSpPr>
          <p:cNvPr id="6" name="Rectangle 3">
            <a:extLst>
              <a:ext uri="{FF2B5EF4-FFF2-40B4-BE49-F238E27FC236}">
                <a16:creationId xmlns:a16="http://schemas.microsoft.com/office/drawing/2014/main" id="{5D83C5F8-EE6A-415E-9E4D-37B0A2C6ADC0}"/>
              </a:ext>
            </a:extLst>
          </p:cNvPr>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marL="342900" indent="-342900" algn="l">
              <a:spcBef>
                <a:spcPts val="100"/>
              </a:spcBef>
              <a:spcAft>
                <a:spcPts val="40"/>
              </a:spcAft>
            </a:pPr>
            <a:endParaRPr lang="fr-FR" sz="900" dirty="0">
              <a:solidFill>
                <a:schemeClr val="tx1"/>
              </a:solidFill>
              <a:latin typeface="Myriad Pro"/>
            </a:endParaRPr>
          </a:p>
          <a:p>
            <a:pPr lvl="0" indent="88900" algn="l" eaLnBrk="1" hangingPunct="1">
              <a:spcBef>
                <a:spcPts val="100"/>
              </a:spcBef>
              <a:spcAft>
                <a:spcPts val="40"/>
              </a:spcAft>
              <a:buFont typeface="Arial" pitchFamily="34" charset="0"/>
              <a:buChar char="•"/>
              <a:defRPr/>
            </a:pPr>
            <a:r>
              <a:rPr lang="en-GB" sz="650" dirty="0">
                <a:solidFill>
                  <a:schemeClr val="tx1"/>
                </a:solidFill>
                <a:latin typeface="Myriad Pro" pitchFamily="34" charset="0"/>
              </a:rPr>
              <a:t>Languages:</a:t>
            </a:r>
          </a:p>
          <a:p>
            <a:pPr marL="90000" lvl="1" indent="-90000" algn="l">
              <a:spcBef>
                <a:spcPts val="100"/>
              </a:spcBef>
              <a:spcAft>
                <a:spcPts val="40"/>
              </a:spcAft>
              <a:buFont typeface="Calibri" pitchFamily="34" charset="0"/>
              <a:buChar char="‒"/>
              <a:defRPr/>
            </a:pPr>
            <a:r>
              <a:rPr lang="zh-CN" altLang="it-IT" sz="650" b="0" dirty="0">
                <a:solidFill>
                  <a:schemeClr val="tx1"/>
                </a:solidFill>
                <a:latin typeface="Myriad Pro" pitchFamily="34" charset="0"/>
              </a:rPr>
              <a:t>中国</a:t>
            </a:r>
            <a:endParaRPr lang="it-IT" altLang="zh-CN" sz="650" b="0" dirty="0">
              <a:solidFill>
                <a:schemeClr val="tx1"/>
              </a:solidFill>
              <a:latin typeface="Myriad Pro" pitchFamily="34" charset="0"/>
            </a:endParaRPr>
          </a:p>
          <a:p>
            <a:pPr marL="90000" lvl="1" indent="-90000" algn="l">
              <a:spcBef>
                <a:spcPts val="100"/>
              </a:spcBef>
              <a:spcAft>
                <a:spcPts val="40"/>
              </a:spcAft>
              <a:buFont typeface="Calibri" pitchFamily="34" charset="0"/>
              <a:buChar char="‒"/>
              <a:defRPr/>
            </a:pPr>
            <a:r>
              <a:rPr lang="it-IT" altLang="zh-CN" sz="650" b="0" dirty="0" err="1">
                <a:solidFill>
                  <a:schemeClr val="tx1"/>
                </a:solidFill>
                <a:latin typeface="Myriad Pro" pitchFamily="34" charset="0"/>
              </a:rPr>
              <a:t>Deutsch</a:t>
            </a:r>
            <a:endParaRPr lang="zh-CN" altLang="it-IT" sz="650" b="0" dirty="0">
              <a:solidFill>
                <a:schemeClr val="tx1"/>
              </a:solidFill>
              <a:latin typeface="Myriad Pro" pitchFamily="34" charset="0"/>
            </a:endParaRPr>
          </a:p>
          <a:p>
            <a:pPr marL="90000" lvl="1" indent="-90000" algn="l">
              <a:spcBef>
                <a:spcPts val="100"/>
              </a:spcBef>
              <a:spcAft>
                <a:spcPts val="40"/>
              </a:spcAft>
              <a:buFont typeface="Calibri" pitchFamily="34" charset="0"/>
              <a:buChar char="‒"/>
              <a:defRPr/>
            </a:pPr>
            <a:r>
              <a:rPr lang="en-GB" sz="650" b="0" dirty="0">
                <a:solidFill>
                  <a:schemeClr val="tx1"/>
                </a:solidFill>
                <a:latin typeface="Myriad Pro" pitchFamily="34" charset="0"/>
              </a:rPr>
              <a:t>English</a:t>
            </a:r>
          </a:p>
          <a:p>
            <a:pPr marL="90000" lvl="1" indent="-90000" algn="l">
              <a:spcBef>
                <a:spcPts val="100"/>
              </a:spcBef>
              <a:spcAft>
                <a:spcPts val="40"/>
              </a:spcAft>
              <a:buFont typeface="Calibri" pitchFamily="34" charset="0"/>
              <a:buChar char="‒"/>
              <a:defRPr/>
            </a:pPr>
            <a:r>
              <a:rPr lang="en-GB" sz="650" b="0" dirty="0" err="1">
                <a:solidFill>
                  <a:schemeClr val="tx1"/>
                </a:solidFill>
                <a:latin typeface="Myriad Pro" pitchFamily="34" charset="0"/>
              </a:rPr>
              <a:t>Español</a:t>
            </a:r>
            <a:endParaRPr lang="en-GB" sz="650" b="0" dirty="0">
              <a:solidFill>
                <a:schemeClr val="tx1"/>
              </a:solidFill>
              <a:latin typeface="Myriad Pro" pitchFamily="34" charset="0"/>
            </a:endParaRPr>
          </a:p>
          <a:p>
            <a:pPr marL="90000" lvl="1" indent="-90000" algn="l">
              <a:spcBef>
                <a:spcPts val="100"/>
              </a:spcBef>
              <a:spcAft>
                <a:spcPts val="40"/>
              </a:spcAft>
              <a:buFont typeface="Calibri" pitchFamily="34" charset="0"/>
              <a:buChar char="‒"/>
              <a:defRPr/>
            </a:pPr>
            <a:r>
              <a:rPr lang="en-GB" sz="650" b="0" dirty="0" err="1">
                <a:solidFill>
                  <a:schemeClr val="tx1"/>
                </a:solidFill>
                <a:latin typeface="Myriad Pro" pitchFamily="34" charset="0"/>
              </a:rPr>
              <a:t>Français</a:t>
            </a:r>
            <a:endParaRPr lang="en-GB" sz="650" b="0" dirty="0">
              <a:solidFill>
                <a:schemeClr val="tx1"/>
              </a:solidFill>
              <a:latin typeface="Myriad Pro" pitchFamily="34" charset="0"/>
            </a:endParaRPr>
          </a:p>
          <a:p>
            <a:pPr marL="90000" lvl="1" indent="-90000" algn="l">
              <a:spcBef>
                <a:spcPts val="100"/>
              </a:spcBef>
              <a:spcAft>
                <a:spcPts val="40"/>
              </a:spcAft>
              <a:buFont typeface="Calibri" pitchFamily="34" charset="0"/>
              <a:buChar char="‒"/>
              <a:defRPr/>
            </a:pPr>
            <a:r>
              <a:rPr lang="en-GB" sz="650" b="0" dirty="0" err="1">
                <a:solidFill>
                  <a:schemeClr val="tx1"/>
                </a:solidFill>
                <a:latin typeface="Myriad Pro" pitchFamily="34" charset="0"/>
              </a:rPr>
              <a:t>Français</a:t>
            </a:r>
            <a:r>
              <a:rPr lang="en-GB" sz="650" b="0" dirty="0">
                <a:solidFill>
                  <a:schemeClr val="tx1"/>
                </a:solidFill>
                <a:latin typeface="Myriad Pro" pitchFamily="34" charset="0"/>
              </a:rPr>
              <a:t> (</a:t>
            </a:r>
            <a:r>
              <a:rPr lang="en-GB" sz="650" b="0" dirty="0" err="1">
                <a:solidFill>
                  <a:schemeClr val="tx1"/>
                </a:solidFill>
                <a:latin typeface="Myriad Pro" pitchFamily="34" charset="0"/>
              </a:rPr>
              <a:t>Belgique</a:t>
            </a:r>
            <a:r>
              <a:rPr lang="en-GB" sz="650" b="0" dirty="0">
                <a:solidFill>
                  <a:schemeClr val="tx1"/>
                </a:solidFill>
                <a:latin typeface="Myriad Pro" pitchFamily="34" charset="0"/>
              </a:rPr>
              <a:t>)</a:t>
            </a:r>
          </a:p>
          <a:p>
            <a:pPr marL="90000" lvl="1" indent="-90000" algn="l">
              <a:spcBef>
                <a:spcPts val="100"/>
              </a:spcBef>
              <a:spcAft>
                <a:spcPts val="40"/>
              </a:spcAft>
              <a:buFont typeface="Calibri" pitchFamily="34" charset="0"/>
              <a:buChar char="‒"/>
              <a:defRPr/>
            </a:pPr>
            <a:r>
              <a:rPr lang="el-GR" sz="650" b="0" dirty="0">
                <a:solidFill>
                  <a:schemeClr val="tx1"/>
                </a:solidFill>
                <a:latin typeface="Myriad Pro" pitchFamily="34" charset="0"/>
              </a:rPr>
              <a:t>Ελληνικά</a:t>
            </a:r>
          </a:p>
          <a:p>
            <a:pPr marL="90000" lvl="1" indent="-90000" algn="l">
              <a:spcBef>
                <a:spcPts val="100"/>
              </a:spcBef>
              <a:spcAft>
                <a:spcPts val="40"/>
              </a:spcAft>
              <a:buFont typeface="Calibri" pitchFamily="34" charset="0"/>
              <a:buChar char="‒"/>
              <a:defRPr/>
            </a:pPr>
            <a:r>
              <a:rPr lang="en-GB" sz="650" b="0" dirty="0" err="1">
                <a:solidFill>
                  <a:schemeClr val="tx1"/>
                </a:solidFill>
                <a:latin typeface="Myriad Pro" pitchFamily="34" charset="0"/>
              </a:rPr>
              <a:t>Italiano</a:t>
            </a:r>
            <a:endParaRPr lang="en-GB" sz="650" b="0" dirty="0">
              <a:solidFill>
                <a:schemeClr val="tx1"/>
              </a:solidFill>
              <a:latin typeface="Myriad Pro" pitchFamily="34" charset="0"/>
            </a:endParaRPr>
          </a:p>
          <a:p>
            <a:pPr marL="90000" lvl="1" indent="-90000" algn="l">
              <a:spcBef>
                <a:spcPts val="100"/>
              </a:spcBef>
              <a:spcAft>
                <a:spcPts val="40"/>
              </a:spcAft>
              <a:buFont typeface="Calibri" pitchFamily="34" charset="0"/>
              <a:buChar char="‒"/>
              <a:defRPr/>
            </a:pPr>
            <a:r>
              <a:rPr lang="en-GB" sz="650" b="0" dirty="0" err="1">
                <a:solidFill>
                  <a:schemeClr val="tx1"/>
                </a:solidFill>
                <a:latin typeface="Myriad Pro" pitchFamily="34" charset="0"/>
              </a:rPr>
              <a:t>Nederlands</a:t>
            </a:r>
            <a:r>
              <a:rPr lang="en-GB" sz="650" b="0" dirty="0">
                <a:solidFill>
                  <a:schemeClr val="tx1"/>
                </a:solidFill>
                <a:latin typeface="Myriad Pro" pitchFamily="34" charset="0"/>
              </a:rPr>
              <a:t> (</a:t>
            </a:r>
            <a:r>
              <a:rPr lang="en-GB" sz="650" b="0" dirty="0" err="1">
                <a:solidFill>
                  <a:schemeClr val="tx1"/>
                </a:solidFill>
                <a:latin typeface="Myriad Pro" pitchFamily="34" charset="0"/>
              </a:rPr>
              <a:t>Belgïe</a:t>
            </a:r>
            <a:r>
              <a:rPr lang="en-GB" sz="650" b="0" dirty="0">
                <a:solidFill>
                  <a:schemeClr val="tx1"/>
                </a:solidFill>
                <a:latin typeface="Myriad Pro" pitchFamily="34" charset="0"/>
              </a:rPr>
              <a:t>)</a:t>
            </a:r>
          </a:p>
          <a:p>
            <a:pPr marL="90000" lvl="1" indent="-90000" algn="l">
              <a:spcBef>
                <a:spcPts val="100"/>
              </a:spcBef>
              <a:spcAft>
                <a:spcPts val="40"/>
              </a:spcAft>
              <a:buFont typeface="Calibri" pitchFamily="34" charset="0"/>
              <a:buChar char="‒"/>
              <a:defRPr/>
            </a:pPr>
            <a:r>
              <a:rPr lang="en-GB" sz="650" b="0" dirty="0" err="1">
                <a:solidFill>
                  <a:schemeClr val="tx1"/>
                </a:solidFill>
                <a:latin typeface="Myriad Pro" pitchFamily="34" charset="0"/>
              </a:rPr>
              <a:t>Nederlands</a:t>
            </a:r>
            <a:endParaRPr lang="en-GB" sz="650" b="0" dirty="0">
              <a:solidFill>
                <a:schemeClr val="tx1"/>
              </a:solidFill>
              <a:latin typeface="Myriad Pro" pitchFamily="34" charset="0"/>
            </a:endParaRPr>
          </a:p>
          <a:p>
            <a:pPr marL="90000" lvl="1" indent="-90000" algn="l">
              <a:spcBef>
                <a:spcPts val="100"/>
              </a:spcBef>
              <a:spcAft>
                <a:spcPts val="40"/>
              </a:spcAft>
              <a:buFont typeface="Calibri" pitchFamily="34" charset="0"/>
              <a:buChar char="‒"/>
              <a:defRPr/>
            </a:pPr>
            <a:r>
              <a:rPr lang="en-GB" sz="650" b="0" dirty="0" err="1">
                <a:solidFill>
                  <a:schemeClr val="tx1"/>
                </a:solidFill>
                <a:latin typeface="Myriad Pro" pitchFamily="34" charset="0"/>
              </a:rPr>
              <a:t>Polski</a:t>
            </a:r>
            <a:endParaRPr lang="en-GB" sz="650" b="0" dirty="0">
              <a:solidFill>
                <a:schemeClr val="tx1"/>
              </a:solidFill>
              <a:latin typeface="Myriad Pro" pitchFamily="34" charset="0"/>
            </a:endParaRPr>
          </a:p>
          <a:p>
            <a:pPr marL="90000" lvl="1" indent="-90000" algn="l">
              <a:spcBef>
                <a:spcPts val="100"/>
              </a:spcBef>
              <a:spcAft>
                <a:spcPts val="40"/>
              </a:spcAft>
              <a:buFont typeface="Calibri" pitchFamily="34" charset="0"/>
              <a:buChar char="‒"/>
              <a:defRPr/>
            </a:pPr>
            <a:r>
              <a:rPr lang="en-GB" sz="650" b="0" dirty="0">
                <a:solidFill>
                  <a:schemeClr val="tx1"/>
                </a:solidFill>
                <a:latin typeface="Myriad Pro" pitchFamily="34" charset="0"/>
              </a:rPr>
              <a:t>Portuguese</a:t>
            </a:r>
          </a:p>
          <a:p>
            <a:pPr marL="90000" lvl="1" indent="-90000" algn="l">
              <a:spcBef>
                <a:spcPts val="100"/>
              </a:spcBef>
              <a:spcAft>
                <a:spcPts val="40"/>
              </a:spcAft>
              <a:buFont typeface="Calibri" pitchFamily="34" charset="0"/>
              <a:buChar char="‒"/>
              <a:defRPr/>
            </a:pPr>
            <a:r>
              <a:rPr lang="az-Cyrl-AZ" sz="650" b="0" dirty="0">
                <a:solidFill>
                  <a:schemeClr val="tx1"/>
                </a:solidFill>
                <a:latin typeface="Myriad Pro" pitchFamily="34" charset="0"/>
              </a:rPr>
              <a:t>Русский</a:t>
            </a:r>
          </a:p>
          <a:p>
            <a:pPr marL="90000" lvl="1" indent="-90000" algn="l">
              <a:spcBef>
                <a:spcPts val="100"/>
              </a:spcBef>
              <a:spcAft>
                <a:spcPts val="40"/>
              </a:spcAft>
              <a:buFont typeface="Calibri" pitchFamily="34" charset="0"/>
              <a:buChar char="‒"/>
              <a:defRPr/>
            </a:pPr>
            <a:endParaRPr lang="fr-FR" sz="650" b="0" dirty="0">
              <a:solidFill>
                <a:schemeClr val="tx1"/>
              </a:solidFill>
              <a:latin typeface="Myriad Pro" pitchFamily="34" charset="0"/>
            </a:endParaRPr>
          </a:p>
          <a:p>
            <a:pPr marL="0" lvl="3" algn="l" eaLnBrk="0" hangingPunct="0">
              <a:spcBef>
                <a:spcPts val="100"/>
              </a:spcBef>
              <a:spcAft>
                <a:spcPts val="40"/>
              </a:spcAft>
              <a:defRPr/>
            </a:pPr>
            <a:endParaRPr lang="fr-FR"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fr-FR"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fr-FR"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fr-FR" sz="650" b="0" kern="0" dirty="0">
              <a:solidFill>
                <a:schemeClr val="tx1"/>
              </a:solidFill>
              <a:latin typeface="Myriad Pro"/>
              <a:cs typeface="Calibri" pitchFamily="34" charset="0"/>
            </a:endParaRPr>
          </a:p>
          <a:p>
            <a:pPr marL="342900" indent="-342900" algn="l">
              <a:spcBef>
                <a:spcPts val="100"/>
              </a:spcBef>
              <a:spcAft>
                <a:spcPts val="40"/>
              </a:spcAft>
            </a:pPr>
            <a:endParaRPr lang="fr-FR" sz="650" b="0" dirty="0">
              <a:solidFill>
                <a:schemeClr val="tx1"/>
              </a:solidFill>
              <a:latin typeface="Myriad Pr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F4568317-46EE-4C2C-A6EC-76069325D168}"/>
              </a:ext>
            </a:extLst>
          </p:cNvPr>
          <p:cNvPicPr>
            <a:picLocks noChangeAspect="1"/>
          </p:cNvPicPr>
          <p:nvPr/>
        </p:nvPicPr>
        <p:blipFill rotWithShape="1">
          <a:blip r:embed="rId2"/>
          <a:srcRect b="23125"/>
          <a:stretch/>
        </p:blipFill>
        <p:spPr>
          <a:xfrm>
            <a:off x="900000" y="306000"/>
            <a:ext cx="3492000" cy="3265144"/>
          </a:xfrm>
          <a:prstGeom prst="rect">
            <a:avLst/>
          </a:prstGeom>
        </p:spPr>
      </p:pic>
      <p:sp>
        <p:nvSpPr>
          <p:cNvPr id="16" name="Rettangolo 15"/>
          <p:cNvSpPr/>
          <p:nvPr/>
        </p:nvSpPr>
        <p:spPr bwMode="auto">
          <a:xfrm>
            <a:off x="162000" y="277144"/>
            <a:ext cx="5004000" cy="3294000"/>
          </a:xfrm>
          <a:prstGeom prst="rect">
            <a:avLst/>
          </a:prstGeom>
          <a:solidFill>
            <a:srgbClr val="D0CFCF">
              <a:alpha val="7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sp>
        <p:nvSpPr>
          <p:cNvPr id="17" name="Rectangle 2"/>
          <p:cNvSpPr>
            <a:spLocks noChangeArrowheads="1"/>
          </p:cNvSpPr>
          <p:nvPr/>
        </p:nvSpPr>
        <p:spPr bwMode="auto">
          <a:xfrm>
            <a:off x="164819" y="1256440"/>
            <a:ext cx="3738108" cy="807309"/>
          </a:xfrm>
          <a:prstGeom prst="rect">
            <a:avLst/>
          </a:prstGeom>
          <a:noFill/>
          <a:ln w="9525">
            <a:noFill/>
            <a:miter lim="800000"/>
            <a:headEnd/>
            <a:tailEnd/>
          </a:ln>
        </p:spPr>
        <p:txBody>
          <a:bodyPr anchor="t"/>
          <a:lstStyle/>
          <a:p>
            <a:pPr algn="l" defTabSz="268288">
              <a:tabLst>
                <a:tab pos="356400" algn="l"/>
                <a:tab pos="432000" algn="l"/>
              </a:tabLst>
            </a:pPr>
            <a:r>
              <a:rPr lang="en-GB" sz="800" u="sng">
                <a:solidFill>
                  <a:schemeClr val="tx1"/>
                </a:solidFill>
                <a:latin typeface="Myriad Pro"/>
              </a:rPr>
              <a:t>       </a:t>
            </a:r>
          </a:p>
          <a:p>
            <a:pPr algn="l" defTabSz="268288">
              <a:tabLst>
                <a:tab pos="356400" algn="l"/>
                <a:tab pos="432000" algn="l"/>
              </a:tabLst>
            </a:pPr>
            <a:endParaRPr lang="en-GB" sz="800" u="sng">
              <a:solidFill>
                <a:schemeClr val="tx1"/>
              </a:solidFill>
              <a:latin typeface="Myriad Pro"/>
            </a:endParaRPr>
          </a:p>
        </p:txBody>
      </p:sp>
      <p:sp>
        <p:nvSpPr>
          <p:cNvPr id="23" name="Rectangle 2"/>
          <p:cNvSpPr>
            <a:spLocks noChangeArrowheads="1"/>
          </p:cNvSpPr>
          <p:nvPr/>
        </p:nvSpPr>
        <p:spPr bwMode="auto">
          <a:xfrm>
            <a:off x="417575" y="966505"/>
            <a:ext cx="2003807" cy="282486"/>
          </a:xfrm>
          <a:prstGeom prst="rect">
            <a:avLst/>
          </a:prstGeom>
          <a:noFill/>
          <a:ln w="9525">
            <a:noFill/>
            <a:miter lim="800000"/>
            <a:headEnd/>
            <a:tailEnd/>
          </a:ln>
        </p:spPr>
        <p:txBody>
          <a:bodyPr anchor="ctr"/>
          <a:lstStyle/>
          <a:p>
            <a:pPr algn="l"/>
            <a:r>
              <a:rPr lang="en-GB" sz="1300">
                <a:solidFill>
                  <a:schemeClr val="tx1"/>
                </a:solidFill>
                <a:latin typeface="Myriad Pro"/>
              </a:rPr>
              <a:t>Implementation</a:t>
            </a:r>
            <a:endParaRPr lang="en-GB" sz="1300" b="0">
              <a:solidFill>
                <a:schemeClr val="tx1"/>
              </a:solidFill>
              <a:latin typeface="Myriad Pro"/>
            </a:endParaRPr>
          </a:p>
        </p:txBody>
      </p:sp>
      <p:sp>
        <p:nvSpPr>
          <p:cNvPr id="8" name="Line 21"/>
          <p:cNvSpPr>
            <a:spLocks noChangeShapeType="1"/>
          </p:cNvSpPr>
          <p:nvPr/>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56BC2C72-2450-4794-88AE-AF4F6C5F8A64}"/>
              </a:ext>
            </a:extLst>
          </p:cNvPr>
          <p:cNvPicPr>
            <a:picLocks noChangeAspect="1"/>
          </p:cNvPicPr>
          <p:nvPr/>
        </p:nvPicPr>
        <p:blipFill rotWithShape="1">
          <a:blip r:embed="rId3"/>
          <a:srcRect b="23125"/>
          <a:stretch/>
        </p:blipFill>
        <p:spPr>
          <a:xfrm>
            <a:off x="900000" y="306000"/>
            <a:ext cx="3492000" cy="3265144"/>
          </a:xfrm>
          <a:prstGeom prst="rect">
            <a:avLst/>
          </a:prstGeom>
        </p:spPr>
      </p:pic>
      <p:sp>
        <p:nvSpPr>
          <p:cNvPr id="6" name="Rettangolo 5"/>
          <p:cNvSpPr/>
          <p:nvPr/>
        </p:nvSpPr>
        <p:spPr bwMode="auto">
          <a:xfrm>
            <a:off x="162000" y="277144"/>
            <a:ext cx="5004000" cy="3294000"/>
          </a:xfrm>
          <a:prstGeom prst="rect">
            <a:avLst/>
          </a:prstGeom>
          <a:solidFill>
            <a:srgbClr val="D0CFCF">
              <a:alpha val="7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sp>
        <p:nvSpPr>
          <p:cNvPr id="10" name="Line 21"/>
          <p:cNvSpPr>
            <a:spLocks noChangeShapeType="1"/>
          </p:cNvSpPr>
          <p:nvPr/>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3524250" y="33341"/>
            <a:ext cx="1735139" cy="261610"/>
          </a:xfrm>
          <a:prstGeom prst="rect">
            <a:avLst/>
          </a:prstGeom>
        </p:spPr>
        <p:txBody>
          <a:bodyPr wrap="square">
            <a:spAutoFit/>
          </a:bodyPr>
          <a:lstStyle/>
          <a:p>
            <a:r>
              <a:rPr lang="en-GB" sz="1100" dirty="0">
                <a:solidFill>
                  <a:srgbClr val="146BBA"/>
                </a:solidFill>
                <a:latin typeface="Myriad Pro"/>
              </a:rPr>
              <a:t>6 Implementation</a:t>
            </a:r>
            <a:endParaRPr lang="en-GB" sz="1100" b="0" dirty="0">
              <a:solidFill>
                <a:srgbClr val="146BBA"/>
              </a:solidFill>
              <a:latin typeface="Myriad Pro"/>
            </a:endParaRPr>
          </a:p>
        </p:txBody>
      </p:sp>
      <p:sp>
        <p:nvSpPr>
          <p:cNvPr id="9"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marL="0" lvl="3" algn="l" eaLnBrk="0" hangingPunct="0">
              <a:spcBef>
                <a:spcPts val="100"/>
              </a:spcBef>
              <a:spcAft>
                <a:spcPts val="40"/>
              </a:spcAft>
              <a:defRPr/>
            </a:pPr>
            <a:r>
              <a:rPr lang="en-GB" sz="900" b="0" kern="0" dirty="0">
                <a:solidFill>
                  <a:schemeClr val="tx1"/>
                </a:solidFill>
                <a:latin typeface="Myriad Pro"/>
                <a:cs typeface="Calibri" pitchFamily="34" charset="0"/>
              </a:rPr>
              <a:t> </a:t>
            </a:r>
          </a:p>
          <a:p>
            <a:pPr marL="342900" lvl="0" indent="-342900" algn="l">
              <a:spcBef>
                <a:spcPts val="100"/>
              </a:spcBef>
              <a:spcAft>
                <a:spcPts val="40"/>
              </a:spcAft>
              <a:defRPr/>
            </a:pPr>
            <a:r>
              <a:rPr lang="en-GB" sz="650" kern="0" dirty="0">
                <a:solidFill>
                  <a:srgbClr val="146BBA"/>
                </a:solidFill>
                <a:latin typeface="Myriad Pro"/>
                <a:cs typeface="Calibri" pitchFamily="34" charset="0"/>
              </a:rPr>
              <a:t>ATTENTION!</a:t>
            </a:r>
          </a:p>
          <a:p>
            <a:pPr lvl="0" indent="-342900" algn="l">
              <a:spcBef>
                <a:spcPts val="100"/>
              </a:spcBef>
              <a:spcAft>
                <a:spcPts val="40"/>
              </a:spcAft>
            </a:pPr>
            <a:r>
              <a:rPr lang="en-GB" sz="650" kern="0" dirty="0">
                <a:solidFill>
                  <a:schemeClr val="tx1"/>
                </a:solidFill>
                <a:latin typeface="Myriad Pro"/>
                <a:cs typeface="Calibri" pitchFamily="34" charset="0"/>
              </a:rPr>
              <a:t>The procedures for configuring the Web Server (Web Server configuration) and the System (System configuration) are only possible by accessing the Web server by a computer. </a:t>
            </a:r>
            <a:r>
              <a:rPr lang="en-GB" sz="550" b="0" kern="0" dirty="0">
                <a:solidFill>
                  <a:schemeClr val="tx1"/>
                </a:solidFill>
                <a:latin typeface="Myriad Pro"/>
                <a:cs typeface="Calibri" pitchFamily="34" charset="0"/>
              </a:rPr>
              <a:t>(refer to the “</a:t>
            </a:r>
            <a:r>
              <a:rPr lang="en-GB" sz="550" b="0" kern="0" dirty="0">
                <a:solidFill>
                  <a:srgbClr val="146BBA"/>
                </a:solidFill>
                <a:latin typeface="Myriad Pro"/>
                <a:cs typeface="Calibri" pitchFamily="34" charset="0"/>
              </a:rPr>
              <a:t>User manual</a:t>
            </a:r>
            <a:r>
              <a:rPr lang="en-GB" sz="550" b="0" kern="0" dirty="0">
                <a:solidFill>
                  <a:schemeClr val="tx1"/>
                </a:solidFill>
                <a:latin typeface="Myriad Pro"/>
                <a:cs typeface="Calibri" pitchFamily="34" charset="0"/>
              </a:rPr>
              <a:t>“)</a:t>
            </a:r>
            <a:endParaRPr lang="en-GB" sz="650" kern="0" dirty="0">
              <a:solidFill>
                <a:schemeClr val="tx1"/>
              </a:solidFill>
              <a:latin typeface="Myriad Pro"/>
              <a:cs typeface="Calibri" pitchFamily="34" charset="0"/>
            </a:endParaRPr>
          </a:p>
          <a:p>
            <a:pPr lvl="0" indent="-342900" algn="l">
              <a:spcBef>
                <a:spcPts val="100"/>
              </a:spcBef>
              <a:spcAft>
                <a:spcPts val="40"/>
              </a:spcAft>
            </a:pPr>
            <a:r>
              <a:rPr lang="en-GB" sz="650" kern="0" dirty="0">
                <a:solidFill>
                  <a:schemeClr val="tx1"/>
                </a:solidFill>
                <a:latin typeface="Myriad Pro"/>
                <a:cs typeface="Calibri" pitchFamily="34" charset="0"/>
              </a:rPr>
              <a:t>By working locally on Smart-phones are available only setting options and all display pages of consumptions or of charging stations management.</a:t>
            </a: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p:txBody>
      </p:sp>
      <p:sp>
        <p:nvSpPr>
          <p:cNvPr id="10" name="Rectangle 3"/>
          <p:cNvSpPr>
            <a:spLocks noChangeArrowheads="1"/>
          </p:cNvSpPr>
          <p:nvPr/>
        </p:nvSpPr>
        <p:spPr bwMode="auto">
          <a:xfrm>
            <a:off x="2811600" y="341999"/>
            <a:ext cx="2340000" cy="3146531"/>
          </a:xfrm>
          <a:prstGeom prst="rect">
            <a:avLst/>
          </a:prstGeom>
          <a:noFill/>
          <a:ln w="9525">
            <a:noFill/>
            <a:miter lim="800000"/>
            <a:headEnd/>
            <a:tailEnd/>
          </a:ln>
        </p:spPr>
        <p:txBody>
          <a:bodyPr/>
          <a:lstStyle/>
          <a:p>
            <a:pPr marL="0" lvl="3" algn="l" eaLnBrk="0" hangingPunct="0">
              <a:spcBef>
                <a:spcPts val="100"/>
              </a:spcBef>
              <a:spcAft>
                <a:spcPts val="40"/>
              </a:spcAft>
              <a:defRPr/>
            </a:pPr>
            <a:r>
              <a:rPr lang="en-GB" sz="900" b="0" kern="0">
                <a:solidFill>
                  <a:schemeClr val="tx1"/>
                </a:solidFill>
                <a:latin typeface="Myriad Pro"/>
                <a:cs typeface="Calibri" pitchFamily="34" charset="0"/>
              </a:rPr>
              <a:t>    </a:t>
            </a:r>
            <a:endParaRPr lang="en-GB" sz="650" kern="0">
              <a:solidFill>
                <a:schemeClr val="tx1"/>
              </a:solidFill>
              <a:latin typeface="Myriad Pro"/>
              <a:cs typeface="Calibri" pitchFamily="34" charset="0"/>
            </a:endParaRPr>
          </a:p>
          <a:p>
            <a:pPr marL="0" lvl="3" algn="l" eaLnBrk="0" hangingPunct="0">
              <a:spcBef>
                <a:spcPts val="100"/>
              </a:spcBef>
              <a:spcAft>
                <a:spcPts val="40"/>
              </a:spcAft>
              <a:defRPr/>
            </a:pPr>
            <a:endParaRPr lang="en-GB" sz="900">
              <a:solidFill>
                <a:srgbClr val="ED1C24"/>
              </a:solidFill>
              <a:latin typeface="Myriad Pro"/>
            </a:endParaRPr>
          </a:p>
          <a:p>
            <a:pPr marL="0" lvl="3" algn="l" eaLnBrk="0" hangingPunct="0">
              <a:spcBef>
                <a:spcPts val="100"/>
              </a:spcBef>
              <a:spcAft>
                <a:spcPts val="40"/>
              </a:spcAft>
              <a:defRPr/>
            </a:pPr>
            <a:endParaRPr lang="en-GB" sz="650" kern="0">
              <a:solidFill>
                <a:schemeClr val="tx1"/>
              </a:solidFill>
              <a:latin typeface="Myriad Pro"/>
              <a:cs typeface="Calibri"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39959447-2841-473B-AC8B-ECFD6C5FCCB2}"/>
              </a:ext>
            </a:extLst>
          </p:cNvPr>
          <p:cNvPicPr>
            <a:picLocks noChangeAspect="1"/>
          </p:cNvPicPr>
          <p:nvPr/>
        </p:nvPicPr>
        <p:blipFill rotWithShape="1">
          <a:blip r:embed="rId2"/>
          <a:srcRect b="23125"/>
          <a:stretch/>
        </p:blipFill>
        <p:spPr>
          <a:xfrm>
            <a:off x="900000" y="306000"/>
            <a:ext cx="3492000" cy="3265144"/>
          </a:xfrm>
          <a:prstGeom prst="rect">
            <a:avLst/>
          </a:prstGeom>
        </p:spPr>
      </p:pic>
      <p:sp>
        <p:nvSpPr>
          <p:cNvPr id="20" name="Rettangolo 19"/>
          <p:cNvSpPr/>
          <p:nvPr/>
        </p:nvSpPr>
        <p:spPr bwMode="auto">
          <a:xfrm>
            <a:off x="162000" y="277144"/>
            <a:ext cx="5004000" cy="3294000"/>
          </a:xfrm>
          <a:prstGeom prst="rect">
            <a:avLst/>
          </a:prstGeom>
          <a:solidFill>
            <a:srgbClr val="D0CFCF">
              <a:alpha val="7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sp>
        <p:nvSpPr>
          <p:cNvPr id="21" name="Rectangle 2"/>
          <p:cNvSpPr>
            <a:spLocks noChangeArrowheads="1"/>
          </p:cNvSpPr>
          <p:nvPr/>
        </p:nvSpPr>
        <p:spPr bwMode="auto">
          <a:xfrm>
            <a:off x="417575" y="966505"/>
            <a:ext cx="2003807" cy="282486"/>
          </a:xfrm>
          <a:prstGeom prst="rect">
            <a:avLst/>
          </a:prstGeom>
          <a:noFill/>
          <a:ln w="9525">
            <a:noFill/>
            <a:miter lim="800000"/>
            <a:headEnd/>
            <a:tailEnd/>
          </a:ln>
        </p:spPr>
        <p:txBody>
          <a:bodyPr anchor="ctr"/>
          <a:lstStyle/>
          <a:p>
            <a:pPr algn="l"/>
            <a:r>
              <a:rPr lang="en-GB" sz="1300">
                <a:solidFill>
                  <a:schemeClr val="tx1"/>
                </a:solidFill>
                <a:latin typeface="Myriad Pro"/>
              </a:rPr>
              <a:t>Use</a:t>
            </a:r>
            <a:endParaRPr lang="en-GB" sz="1300" b="0">
              <a:solidFill>
                <a:schemeClr val="tx1"/>
              </a:solidFill>
              <a:latin typeface="Myriad Pro"/>
            </a:endParaRPr>
          </a:p>
        </p:txBody>
      </p:sp>
      <p:sp>
        <p:nvSpPr>
          <p:cNvPr id="8" name="Line 21"/>
          <p:cNvSpPr>
            <a:spLocks noChangeShapeType="1"/>
          </p:cNvSpPr>
          <p:nvPr/>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
        <p:nvSpPr>
          <p:cNvPr id="7" name="Rectangle 2">
            <a:extLst>
              <a:ext uri="{FF2B5EF4-FFF2-40B4-BE49-F238E27FC236}">
                <a16:creationId xmlns:a16="http://schemas.microsoft.com/office/drawing/2014/main" id="{17048C61-6BCD-45CE-BE66-DD83DD2CDA9C}"/>
              </a:ext>
            </a:extLst>
          </p:cNvPr>
          <p:cNvSpPr>
            <a:spLocks noChangeArrowheads="1"/>
          </p:cNvSpPr>
          <p:nvPr/>
        </p:nvSpPr>
        <p:spPr bwMode="auto">
          <a:xfrm>
            <a:off x="164819" y="1256440"/>
            <a:ext cx="3738108" cy="807309"/>
          </a:xfrm>
          <a:prstGeom prst="rect">
            <a:avLst/>
          </a:prstGeom>
          <a:noFill/>
          <a:ln w="9525">
            <a:noFill/>
            <a:miter lim="800000"/>
            <a:headEnd/>
            <a:tailEnd/>
          </a:ln>
        </p:spPr>
        <p:txBody>
          <a:bodyPr anchor="t"/>
          <a:lstStyle/>
          <a:p>
            <a:pPr algn="l" defTabSz="163513">
              <a:tabLst>
                <a:tab pos="324000" algn="l"/>
                <a:tab pos="432000" algn="l"/>
              </a:tabLst>
            </a:pPr>
            <a:r>
              <a:rPr lang="en-GB" sz="800" dirty="0">
                <a:solidFill>
                  <a:srgbClr val="146BBA"/>
                </a:solidFill>
                <a:latin typeface="Myriad Pro"/>
              </a:rPr>
              <a:t>7.1</a:t>
            </a:r>
            <a:r>
              <a:rPr lang="en-GB" sz="800" dirty="0">
                <a:solidFill>
                  <a:schemeClr val="tx1"/>
                </a:solidFill>
                <a:latin typeface="Myriad Pro"/>
              </a:rPr>
              <a:t>	</a:t>
            </a:r>
            <a:r>
              <a:rPr lang="en-GB" sz="800" u="sng" dirty="0">
                <a:solidFill>
                  <a:schemeClr val="tx1"/>
                </a:solidFill>
                <a:latin typeface="Myriad Pro"/>
              </a:rPr>
              <a:t>Access																	22</a:t>
            </a:r>
          </a:p>
          <a:p>
            <a:pPr algn="l" defTabSz="163513">
              <a:tabLst>
                <a:tab pos="324000" algn="l"/>
                <a:tab pos="432000" algn="l"/>
              </a:tabLst>
            </a:pPr>
            <a:r>
              <a:rPr lang="en-GB" sz="800" dirty="0">
                <a:solidFill>
                  <a:srgbClr val="146BBA"/>
                </a:solidFill>
                <a:latin typeface="Myriad Pro"/>
              </a:rPr>
              <a:t>7.2</a:t>
            </a:r>
            <a:r>
              <a:rPr lang="en-GB" sz="800" dirty="0">
                <a:solidFill>
                  <a:schemeClr val="tx1"/>
                </a:solidFill>
                <a:latin typeface="Myriad Pro"/>
              </a:rPr>
              <a:t>	</a:t>
            </a:r>
            <a:r>
              <a:rPr lang="en-GB" sz="800" u="sng" dirty="0">
                <a:solidFill>
                  <a:schemeClr val="tx1"/>
                </a:solidFill>
                <a:latin typeface="Myriad Pro"/>
              </a:rPr>
              <a:t>Data display pages 													25</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3524250" y="33341"/>
            <a:ext cx="1735139" cy="261610"/>
          </a:xfrm>
          <a:prstGeom prst="rect">
            <a:avLst/>
          </a:prstGeom>
        </p:spPr>
        <p:txBody>
          <a:bodyPr wrap="square">
            <a:spAutoFit/>
          </a:bodyPr>
          <a:lstStyle/>
          <a:p>
            <a:r>
              <a:rPr lang="en-GB" sz="1100">
                <a:solidFill>
                  <a:srgbClr val="146BBA"/>
                </a:solidFill>
                <a:latin typeface="Myriad Pro"/>
              </a:rPr>
              <a:t>7 Use</a:t>
            </a:r>
            <a:endParaRPr lang="en-GB" sz="1100" b="0">
              <a:solidFill>
                <a:srgbClr val="146BBA"/>
              </a:solidFill>
              <a:latin typeface="Myriad Pro"/>
            </a:endParaRPr>
          </a:p>
        </p:txBody>
      </p:sp>
      <p:sp>
        <p:nvSpPr>
          <p:cNvPr id="9"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marL="0" lvl="3" algn="l" eaLnBrk="0" hangingPunct="0">
              <a:spcBef>
                <a:spcPts val="100"/>
              </a:spcBef>
              <a:spcAft>
                <a:spcPts val="40"/>
              </a:spcAft>
              <a:defRPr/>
            </a:pPr>
            <a:r>
              <a:rPr lang="en-GB" sz="900" b="0" kern="0" dirty="0">
                <a:solidFill>
                  <a:schemeClr val="tx1"/>
                </a:solidFill>
                <a:latin typeface="Myriad Pro"/>
                <a:cs typeface="Calibri" pitchFamily="34" charset="0"/>
              </a:rPr>
              <a:t> </a:t>
            </a:r>
            <a:r>
              <a:rPr lang="en-GB" sz="900" b="0" kern="0" dirty="0">
                <a:solidFill>
                  <a:srgbClr val="146BBA"/>
                </a:solidFill>
                <a:latin typeface="Myriad Pro"/>
                <a:cs typeface="Calibri" pitchFamily="34" charset="0"/>
              </a:rPr>
              <a:t>7.1</a:t>
            </a:r>
            <a:r>
              <a:rPr lang="en-GB" sz="900" b="0" kern="0" dirty="0">
                <a:solidFill>
                  <a:schemeClr val="tx1"/>
                </a:solidFill>
                <a:latin typeface="Myriad Pro"/>
                <a:cs typeface="Calibri" pitchFamily="34" charset="0"/>
              </a:rPr>
              <a:t> Access </a:t>
            </a:r>
          </a:p>
          <a:p>
            <a:pPr lvl="0" indent="-342900" algn="l">
              <a:spcBef>
                <a:spcPts val="100"/>
              </a:spcBef>
              <a:spcAft>
                <a:spcPts val="40"/>
              </a:spcAft>
            </a:pPr>
            <a:r>
              <a:rPr lang="en-GB" sz="650" b="0" kern="0" dirty="0">
                <a:solidFill>
                  <a:schemeClr val="tx1"/>
                </a:solidFill>
                <a:latin typeface="Myriad Pro"/>
                <a:cs typeface="Calibri" pitchFamily="34" charset="0"/>
              </a:rPr>
              <a:t>The access to the Web Server’s data is protected by identification codes (PIN and PUK codes).</a:t>
            </a: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r>
              <a:rPr lang="en-GB" sz="650" b="0" kern="0" dirty="0">
                <a:solidFill>
                  <a:schemeClr val="tx1"/>
                </a:solidFill>
                <a:latin typeface="Myriad Pro"/>
                <a:cs typeface="Calibri" pitchFamily="34" charset="0"/>
              </a:rPr>
              <a:t>Three types of “default” users are configurated:</a:t>
            </a:r>
          </a:p>
          <a:p>
            <a:pPr marL="88900" lvl="0" indent="-88900" algn="l">
              <a:spcBef>
                <a:spcPts val="100"/>
              </a:spcBef>
              <a:spcAft>
                <a:spcPts val="40"/>
              </a:spcAft>
              <a:buFont typeface="Calibri" pitchFamily="34" charset="0"/>
              <a:buChar char="‒"/>
            </a:pPr>
            <a:r>
              <a:rPr lang="en-GB" sz="650" b="0" kern="0" dirty="0">
                <a:solidFill>
                  <a:schemeClr val="tx1"/>
                </a:solidFill>
                <a:latin typeface="Myriad Pro"/>
                <a:cs typeface="Calibri" pitchFamily="34" charset="0"/>
              </a:rPr>
              <a:t>“administrator”</a:t>
            </a:r>
          </a:p>
          <a:p>
            <a:pPr marL="88900" lvl="0" indent="-88900" algn="l">
              <a:spcBef>
                <a:spcPts val="100"/>
              </a:spcBef>
              <a:spcAft>
                <a:spcPts val="40"/>
              </a:spcAft>
              <a:buFont typeface="Calibri" pitchFamily="34" charset="0"/>
              <a:buChar char="‒"/>
            </a:pPr>
            <a:r>
              <a:rPr lang="en-GB" sz="650" b="0" kern="0" dirty="0">
                <a:solidFill>
                  <a:schemeClr val="tx1"/>
                </a:solidFill>
                <a:latin typeface="Myriad Pro"/>
                <a:cs typeface="Calibri" pitchFamily="34" charset="0"/>
              </a:rPr>
              <a:t>“installer”</a:t>
            </a:r>
          </a:p>
          <a:p>
            <a:pPr marL="88900" lvl="0" indent="-88900" algn="l">
              <a:spcBef>
                <a:spcPts val="100"/>
              </a:spcBef>
              <a:spcAft>
                <a:spcPts val="40"/>
              </a:spcAft>
              <a:buFont typeface="Calibri" pitchFamily="34" charset="0"/>
              <a:buChar char="‒"/>
            </a:pPr>
            <a:r>
              <a:rPr lang="en-GB" sz="650" b="0" kern="0" dirty="0">
                <a:solidFill>
                  <a:schemeClr val="tx1"/>
                </a:solidFill>
                <a:latin typeface="Myriad Pro"/>
                <a:cs typeface="Calibri" pitchFamily="34" charset="0"/>
              </a:rPr>
              <a:t>“user”</a:t>
            </a:r>
          </a:p>
          <a:p>
            <a:pPr lvl="0" indent="-342900" algn="l">
              <a:spcBef>
                <a:spcPts val="100"/>
              </a:spcBef>
              <a:spcAft>
                <a:spcPts val="40"/>
              </a:spcAft>
            </a:pPr>
            <a:r>
              <a:rPr lang="en-GB" sz="650" b="0" kern="0" dirty="0">
                <a:solidFill>
                  <a:schemeClr val="tx1"/>
                </a:solidFill>
                <a:latin typeface="Myriad Pro"/>
                <a:cs typeface="Calibri" pitchFamily="34" charset="0"/>
              </a:rPr>
              <a:t>The home page ("home") will be different depending on the type of user that access to the device.</a:t>
            </a:r>
          </a:p>
          <a:p>
            <a:pPr lvl="0"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kern="0" dirty="0">
                <a:solidFill>
                  <a:schemeClr val="tx1"/>
                </a:solidFill>
                <a:latin typeface="Myriad Pro"/>
                <a:cs typeface="Calibri" pitchFamily="34" charset="0"/>
              </a:rPr>
              <a:t>7.1.1 Access rights</a:t>
            </a:r>
            <a:r>
              <a:rPr lang="en-GB" sz="900" b="0" kern="0" dirty="0">
                <a:solidFill>
                  <a:schemeClr val="tx1"/>
                </a:solidFill>
                <a:latin typeface="Myriad Pro"/>
                <a:cs typeface="Calibri" pitchFamily="34" charset="0"/>
              </a:rPr>
              <a:t> </a:t>
            </a:r>
          </a:p>
          <a:p>
            <a:pPr lvl="0" indent="88900" algn="l">
              <a:spcBef>
                <a:spcPts val="100"/>
              </a:spcBef>
              <a:spcAft>
                <a:spcPts val="40"/>
              </a:spcAft>
              <a:buFont typeface="Arial" pitchFamily="34" charset="0"/>
              <a:buChar char="•"/>
            </a:pPr>
            <a:r>
              <a:rPr lang="en-GB" sz="650" b="0" kern="0" dirty="0">
                <a:solidFill>
                  <a:schemeClr val="tx1"/>
                </a:solidFill>
                <a:latin typeface="Myriad Pro"/>
                <a:cs typeface="Calibri" pitchFamily="34" charset="0"/>
              </a:rPr>
              <a:t> “</a:t>
            </a:r>
            <a:r>
              <a:rPr lang="en-GB" sz="650" b="0" kern="0" dirty="0">
                <a:solidFill>
                  <a:srgbClr val="146BBA"/>
                </a:solidFill>
                <a:latin typeface="Myriad Pro"/>
                <a:cs typeface="Calibri" pitchFamily="34" charset="0"/>
              </a:rPr>
              <a:t>administrator</a:t>
            </a:r>
            <a:r>
              <a:rPr lang="en-GB" sz="650" b="0" kern="0" dirty="0">
                <a:solidFill>
                  <a:schemeClr val="tx1"/>
                </a:solidFill>
                <a:latin typeface="Myriad Pro"/>
                <a:cs typeface="Calibri" pitchFamily="34" charset="0"/>
              </a:rPr>
              <a:t>”</a:t>
            </a:r>
          </a:p>
          <a:p>
            <a:pPr lvl="0" indent="-342900" algn="l">
              <a:spcBef>
                <a:spcPts val="100"/>
              </a:spcBef>
              <a:spcAft>
                <a:spcPts val="40"/>
              </a:spcAft>
            </a:pPr>
            <a:r>
              <a:rPr lang="en-GB" sz="650" b="0" kern="0" dirty="0">
                <a:solidFill>
                  <a:schemeClr val="tx1"/>
                </a:solidFill>
                <a:latin typeface="Myriad Pro"/>
                <a:cs typeface="Calibri" pitchFamily="34" charset="0"/>
              </a:rPr>
              <a:t>Access to the pages:</a:t>
            </a:r>
          </a:p>
          <a:p>
            <a:pPr lvl="0" indent="88900" algn="l">
              <a:spcBef>
                <a:spcPts val="100"/>
              </a:spcBef>
              <a:spcAft>
                <a:spcPts val="40"/>
              </a:spcAft>
              <a:buFont typeface="Calibri" pitchFamily="34" charset="0"/>
              <a:buChar char="‒"/>
            </a:pPr>
            <a:r>
              <a:rPr lang="en-GB" sz="650" b="0" kern="0" dirty="0">
                <a:solidFill>
                  <a:schemeClr val="tx1"/>
                </a:solidFill>
                <a:latin typeface="Myriad Pro"/>
                <a:cs typeface="Calibri" pitchFamily="34" charset="0"/>
              </a:rPr>
              <a:t>My panel board</a:t>
            </a:r>
          </a:p>
          <a:p>
            <a:pPr lvl="0" indent="88900" algn="l">
              <a:spcBef>
                <a:spcPts val="100"/>
              </a:spcBef>
              <a:spcAft>
                <a:spcPts val="40"/>
              </a:spcAft>
              <a:buFont typeface="Calibri" pitchFamily="34" charset="0"/>
              <a:buChar char="‒"/>
            </a:pPr>
            <a:r>
              <a:rPr lang="en-GB" sz="650" b="0" kern="0" dirty="0">
                <a:solidFill>
                  <a:schemeClr val="tx1"/>
                </a:solidFill>
                <a:latin typeface="Myriad Pro"/>
                <a:cs typeface="Calibri" pitchFamily="34" charset="0"/>
              </a:rPr>
              <a:t>Consumptions: data &amp; diagram.</a:t>
            </a:r>
          </a:p>
          <a:p>
            <a:pPr lvl="0" indent="-342900" algn="l">
              <a:spcBef>
                <a:spcPts val="100"/>
              </a:spcBef>
              <a:spcAft>
                <a:spcPts val="40"/>
              </a:spcAft>
            </a:pPr>
            <a:r>
              <a:rPr lang="en-GB" sz="650" b="0" kern="0" dirty="0">
                <a:solidFill>
                  <a:schemeClr val="tx1"/>
                </a:solidFill>
                <a:latin typeface="Myriad Pro"/>
                <a:cs typeface="Calibri" pitchFamily="34" charset="0"/>
              </a:rPr>
              <a:t>Default access PIN code:</a:t>
            </a:r>
          </a:p>
          <a:p>
            <a:pPr lvl="0" indent="-342900" algn="l">
              <a:spcBef>
                <a:spcPts val="100"/>
              </a:spcBef>
              <a:spcAft>
                <a:spcPts val="40"/>
              </a:spcAft>
            </a:pPr>
            <a:r>
              <a:rPr lang="en-GB" sz="650" b="0" kern="0" dirty="0">
                <a:solidFill>
                  <a:schemeClr val="tx1"/>
                </a:solidFill>
                <a:latin typeface="Myriad Pro"/>
                <a:cs typeface="Calibri" pitchFamily="34" charset="0"/>
              </a:rPr>
              <a:t>99999 </a:t>
            </a:r>
            <a:r>
              <a:rPr lang="en-GB" sz="550" b="0" kern="0" dirty="0">
                <a:solidFill>
                  <a:schemeClr val="tx1"/>
                </a:solidFill>
                <a:latin typeface="Myriad Pro"/>
                <a:cs typeface="Calibri" pitchFamily="34" charset="0"/>
              </a:rPr>
              <a:t>(5 characters)</a:t>
            </a:r>
          </a:p>
          <a:p>
            <a:pPr lvl="0" indent="-342900" algn="l">
              <a:spcBef>
                <a:spcPts val="100"/>
              </a:spcBef>
              <a:spcAft>
                <a:spcPts val="40"/>
              </a:spcAft>
            </a:pPr>
            <a:r>
              <a:rPr lang="en-GB" sz="650" b="0" kern="0" dirty="0">
                <a:solidFill>
                  <a:schemeClr val="tx1"/>
                </a:solidFill>
                <a:latin typeface="Myriad Pro"/>
                <a:cs typeface="Calibri" pitchFamily="34" charset="0"/>
              </a:rPr>
              <a:t>Default access PUK code:</a:t>
            </a:r>
          </a:p>
          <a:p>
            <a:pPr lvl="0" indent="-342900" algn="l">
              <a:spcBef>
                <a:spcPts val="100"/>
              </a:spcBef>
              <a:spcAft>
                <a:spcPts val="40"/>
              </a:spcAft>
            </a:pPr>
            <a:r>
              <a:rPr lang="en-GB" sz="650" b="0" kern="0" dirty="0">
                <a:solidFill>
                  <a:schemeClr val="tx1"/>
                </a:solidFill>
                <a:latin typeface="Myriad Pro"/>
                <a:cs typeface="Calibri" pitchFamily="34" charset="0"/>
              </a:rPr>
              <a:t>00000 9999 00000</a:t>
            </a:r>
            <a:r>
              <a:rPr lang="en-GB" sz="550" b="0" kern="0" dirty="0">
                <a:solidFill>
                  <a:schemeClr val="tx1"/>
                </a:solidFill>
                <a:latin typeface="Myriad Pro"/>
                <a:cs typeface="Calibri" pitchFamily="34" charset="0"/>
              </a:rPr>
              <a:t> (14 characters)</a:t>
            </a: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p:txBody>
      </p:sp>
      <p:sp>
        <p:nvSpPr>
          <p:cNvPr id="10" name="Rectangle 3"/>
          <p:cNvSpPr>
            <a:spLocks noChangeArrowheads="1"/>
          </p:cNvSpPr>
          <p:nvPr/>
        </p:nvSpPr>
        <p:spPr bwMode="auto">
          <a:xfrm>
            <a:off x="2811600" y="341999"/>
            <a:ext cx="2340000" cy="3146531"/>
          </a:xfrm>
          <a:prstGeom prst="rect">
            <a:avLst/>
          </a:prstGeom>
          <a:noFill/>
          <a:ln w="9525">
            <a:noFill/>
            <a:miter lim="800000"/>
            <a:headEnd/>
            <a:tailEnd/>
          </a:ln>
        </p:spPr>
        <p:txBody>
          <a:bodyPr lIns="0"/>
          <a:lstStyle/>
          <a:p>
            <a:pPr marL="0" lvl="3" algn="l" eaLnBrk="0" hangingPunct="0">
              <a:spcBef>
                <a:spcPts val="100"/>
              </a:spcBef>
              <a:spcAft>
                <a:spcPts val="40"/>
              </a:spcAft>
              <a:defRPr/>
            </a:pPr>
            <a:endParaRPr lang="en-GB" sz="900" kern="0" dirty="0">
              <a:solidFill>
                <a:schemeClr val="tx1"/>
              </a:solidFill>
              <a:latin typeface="Myriad Pro"/>
              <a:cs typeface="Calibri" pitchFamily="34" charset="0"/>
            </a:endParaRPr>
          </a:p>
          <a:p>
            <a:pPr lvl="0" indent="88900" algn="l">
              <a:spcBef>
                <a:spcPts val="100"/>
              </a:spcBef>
              <a:spcAft>
                <a:spcPts val="40"/>
              </a:spcAft>
              <a:buFont typeface="Arial" pitchFamily="34" charset="0"/>
              <a:buChar char="•"/>
            </a:pPr>
            <a:r>
              <a:rPr lang="en-GB" sz="650" b="0" kern="0" dirty="0">
                <a:solidFill>
                  <a:schemeClr val="tx1"/>
                </a:solidFill>
                <a:latin typeface="Myriad Pro"/>
                <a:cs typeface="Calibri" pitchFamily="34" charset="0"/>
              </a:rPr>
              <a:t> “</a:t>
            </a:r>
            <a:r>
              <a:rPr lang="en-GB" sz="650" b="0" kern="0" dirty="0">
                <a:solidFill>
                  <a:srgbClr val="146BBA"/>
                </a:solidFill>
                <a:latin typeface="Myriad Pro"/>
                <a:cs typeface="Calibri" pitchFamily="34" charset="0"/>
              </a:rPr>
              <a:t>installer</a:t>
            </a:r>
            <a:r>
              <a:rPr lang="en-GB" sz="650" b="0" kern="0" dirty="0">
                <a:solidFill>
                  <a:schemeClr val="tx1"/>
                </a:solidFill>
                <a:latin typeface="Myriad Pro"/>
                <a:cs typeface="Calibri" pitchFamily="34" charset="0"/>
              </a:rPr>
              <a:t>”</a:t>
            </a:r>
          </a:p>
          <a:p>
            <a:pPr lvl="0" indent="-342900" algn="l">
              <a:spcBef>
                <a:spcPts val="100"/>
              </a:spcBef>
              <a:spcAft>
                <a:spcPts val="40"/>
              </a:spcAft>
            </a:pPr>
            <a:r>
              <a:rPr lang="en-GB" sz="650" b="0" kern="0" dirty="0">
                <a:solidFill>
                  <a:schemeClr val="tx1"/>
                </a:solidFill>
                <a:latin typeface="Myriad Pro"/>
                <a:cs typeface="Calibri" pitchFamily="34" charset="0"/>
              </a:rPr>
              <a:t>Access to the pages:</a:t>
            </a:r>
          </a:p>
          <a:p>
            <a:pPr lvl="0" indent="88900" algn="l">
              <a:spcBef>
                <a:spcPts val="100"/>
              </a:spcBef>
              <a:spcAft>
                <a:spcPts val="40"/>
              </a:spcAft>
              <a:buFont typeface="Calibri" pitchFamily="34" charset="0"/>
              <a:buChar char="‒"/>
            </a:pPr>
            <a:r>
              <a:rPr lang="en-US" sz="650" b="0" kern="0" dirty="0">
                <a:solidFill>
                  <a:schemeClr val="tx1"/>
                </a:solidFill>
                <a:latin typeface="Myriad Pro"/>
                <a:cs typeface="Calibri" pitchFamily="34" charset="0"/>
              </a:rPr>
              <a:t>My panel board</a:t>
            </a:r>
            <a:endParaRPr lang="en-GB" sz="550" b="0" kern="0" dirty="0">
              <a:solidFill>
                <a:schemeClr val="tx1"/>
              </a:solidFill>
              <a:latin typeface="Myriad Pro"/>
              <a:cs typeface="Calibri" pitchFamily="34" charset="0"/>
            </a:endParaRPr>
          </a:p>
          <a:p>
            <a:pPr indent="88900" algn="l">
              <a:spcBef>
                <a:spcPts val="100"/>
              </a:spcBef>
              <a:spcAft>
                <a:spcPts val="40"/>
              </a:spcAft>
              <a:buFont typeface="Calibri" pitchFamily="34" charset="0"/>
              <a:buChar char="‒"/>
            </a:pPr>
            <a:r>
              <a:rPr lang="en-US" sz="650" b="0" kern="0" dirty="0">
                <a:solidFill>
                  <a:schemeClr val="tx1"/>
                </a:solidFill>
                <a:latin typeface="Myriad Pro"/>
                <a:cs typeface="Calibri" pitchFamily="34" charset="0"/>
              </a:rPr>
              <a:t>Consumptions: data &amp; diagram.</a:t>
            </a:r>
            <a:endParaRPr lang="en-GB" sz="650" b="0" kern="0" dirty="0">
              <a:solidFill>
                <a:schemeClr val="tx1"/>
              </a:solidFill>
              <a:latin typeface="Myriad Pro"/>
              <a:cs typeface="Calibri" pitchFamily="34" charset="0"/>
            </a:endParaRPr>
          </a:p>
          <a:p>
            <a:pPr lvl="0" indent="-342900" algn="l">
              <a:spcBef>
                <a:spcPts val="100"/>
              </a:spcBef>
              <a:spcAft>
                <a:spcPts val="40"/>
              </a:spcAft>
            </a:pPr>
            <a:r>
              <a:rPr lang="en-GB" sz="650" b="0" kern="0" dirty="0">
                <a:solidFill>
                  <a:schemeClr val="tx1"/>
                </a:solidFill>
                <a:latin typeface="Myriad Pro"/>
                <a:cs typeface="Calibri" pitchFamily="34" charset="0"/>
              </a:rPr>
              <a:t>Default access PIN code:</a:t>
            </a:r>
          </a:p>
          <a:p>
            <a:pPr lvl="0" indent="-342900" algn="l">
              <a:spcBef>
                <a:spcPts val="100"/>
              </a:spcBef>
              <a:spcAft>
                <a:spcPts val="40"/>
              </a:spcAft>
            </a:pPr>
            <a:r>
              <a:rPr lang="en-GB" sz="650" b="0" kern="0" dirty="0">
                <a:solidFill>
                  <a:schemeClr val="tx1"/>
                </a:solidFill>
                <a:latin typeface="Myriad Pro"/>
                <a:cs typeface="Calibri" pitchFamily="34" charset="0"/>
              </a:rPr>
              <a:t>55555 </a:t>
            </a:r>
            <a:r>
              <a:rPr lang="en-GB" sz="550" b="0" kern="0" dirty="0">
                <a:solidFill>
                  <a:schemeClr val="tx1"/>
                </a:solidFill>
                <a:latin typeface="Myriad Pro"/>
                <a:cs typeface="Calibri" pitchFamily="34" charset="0"/>
              </a:rPr>
              <a:t>(5 characters)</a:t>
            </a:r>
          </a:p>
          <a:p>
            <a:pPr lvl="0" indent="-342900" algn="l">
              <a:spcBef>
                <a:spcPts val="100"/>
              </a:spcBef>
              <a:spcAft>
                <a:spcPts val="40"/>
              </a:spcAft>
            </a:pPr>
            <a:r>
              <a:rPr lang="en-GB" sz="650" b="0" kern="0" dirty="0">
                <a:solidFill>
                  <a:schemeClr val="tx1"/>
                </a:solidFill>
                <a:latin typeface="Myriad Pro"/>
                <a:cs typeface="Calibri" pitchFamily="34" charset="0"/>
              </a:rPr>
              <a:t>Default access PUK code:</a:t>
            </a:r>
          </a:p>
          <a:p>
            <a:pPr lvl="0" indent="-342900" algn="l">
              <a:spcBef>
                <a:spcPts val="100"/>
              </a:spcBef>
              <a:spcAft>
                <a:spcPts val="40"/>
              </a:spcAft>
            </a:pPr>
            <a:r>
              <a:rPr lang="en-GB" sz="650" b="0" kern="0" dirty="0">
                <a:solidFill>
                  <a:schemeClr val="tx1"/>
                </a:solidFill>
                <a:latin typeface="Myriad Pro"/>
                <a:cs typeface="Calibri" pitchFamily="34" charset="0"/>
              </a:rPr>
              <a:t>00000 5555 00000 </a:t>
            </a:r>
            <a:r>
              <a:rPr lang="en-GB" sz="550" b="0" kern="0" dirty="0">
                <a:solidFill>
                  <a:schemeClr val="tx1"/>
                </a:solidFill>
                <a:latin typeface="Myriad Pro"/>
                <a:cs typeface="Calibri" pitchFamily="34" charset="0"/>
              </a:rPr>
              <a:t>(14 characters)</a:t>
            </a:r>
          </a:p>
          <a:p>
            <a:pPr lvl="0" indent="-342900" algn="l">
              <a:spcBef>
                <a:spcPts val="100"/>
              </a:spcBef>
              <a:spcAft>
                <a:spcPts val="40"/>
              </a:spcAft>
            </a:pPr>
            <a:endParaRPr lang="en-GB" sz="500" b="0" kern="0" dirty="0">
              <a:solidFill>
                <a:schemeClr val="tx1"/>
              </a:solidFill>
              <a:latin typeface="Myriad Pro"/>
              <a:cs typeface="Calibri" pitchFamily="34" charset="0"/>
            </a:endParaRPr>
          </a:p>
          <a:p>
            <a:pPr lvl="0" indent="88900" algn="l">
              <a:spcBef>
                <a:spcPts val="100"/>
              </a:spcBef>
              <a:spcAft>
                <a:spcPts val="40"/>
              </a:spcAft>
              <a:buFont typeface="Arial" pitchFamily="34" charset="0"/>
              <a:buChar char="•"/>
            </a:pPr>
            <a:r>
              <a:rPr lang="en-GB" sz="650" b="0" kern="0" dirty="0">
                <a:solidFill>
                  <a:schemeClr val="tx1"/>
                </a:solidFill>
                <a:latin typeface="Myriad Pro"/>
                <a:cs typeface="Calibri" pitchFamily="34" charset="0"/>
              </a:rPr>
              <a:t> “</a:t>
            </a:r>
            <a:r>
              <a:rPr lang="en-GB" sz="650" b="0" kern="0" dirty="0">
                <a:solidFill>
                  <a:srgbClr val="146BBA"/>
                </a:solidFill>
                <a:latin typeface="Myriad Pro"/>
                <a:cs typeface="Calibri" pitchFamily="34" charset="0"/>
              </a:rPr>
              <a:t>user</a:t>
            </a:r>
            <a:r>
              <a:rPr lang="en-GB" sz="650" b="0" kern="0" dirty="0">
                <a:solidFill>
                  <a:schemeClr val="tx1"/>
                </a:solidFill>
                <a:latin typeface="Myriad Pro"/>
                <a:cs typeface="Calibri" pitchFamily="34" charset="0"/>
              </a:rPr>
              <a:t>”</a:t>
            </a:r>
          </a:p>
          <a:p>
            <a:pPr lvl="0" indent="-342900" algn="l">
              <a:spcBef>
                <a:spcPts val="100"/>
              </a:spcBef>
              <a:spcAft>
                <a:spcPts val="40"/>
              </a:spcAft>
            </a:pPr>
            <a:r>
              <a:rPr lang="en-GB" sz="650" b="0" kern="0" dirty="0">
                <a:solidFill>
                  <a:schemeClr val="tx1"/>
                </a:solidFill>
                <a:latin typeface="Myriad Pro"/>
                <a:cs typeface="Calibri" pitchFamily="34" charset="0"/>
              </a:rPr>
              <a:t>Access to the pages:</a:t>
            </a:r>
          </a:p>
          <a:p>
            <a:pPr indent="88900" algn="l">
              <a:spcBef>
                <a:spcPts val="100"/>
              </a:spcBef>
              <a:spcAft>
                <a:spcPts val="40"/>
              </a:spcAft>
              <a:buFont typeface="Calibri" pitchFamily="34" charset="0"/>
              <a:buChar char="‒"/>
            </a:pPr>
            <a:r>
              <a:rPr lang="en-US" sz="650" b="0" kern="0" dirty="0">
                <a:solidFill>
                  <a:schemeClr val="tx1"/>
                </a:solidFill>
                <a:latin typeface="Myriad Pro"/>
                <a:cs typeface="Calibri" pitchFamily="34" charset="0"/>
              </a:rPr>
              <a:t>Consumptions: data &amp; diagram.</a:t>
            </a:r>
            <a:endParaRPr lang="en-GB" sz="650" b="0" kern="0" dirty="0">
              <a:solidFill>
                <a:schemeClr val="tx1"/>
              </a:solidFill>
              <a:latin typeface="Myriad Pro"/>
              <a:cs typeface="Calibri" pitchFamily="34" charset="0"/>
            </a:endParaRPr>
          </a:p>
          <a:p>
            <a:pPr lvl="0" indent="-342900" algn="l">
              <a:spcBef>
                <a:spcPts val="100"/>
              </a:spcBef>
              <a:spcAft>
                <a:spcPts val="40"/>
              </a:spcAft>
            </a:pPr>
            <a:r>
              <a:rPr lang="en-GB" sz="600" b="0" kern="0" dirty="0">
                <a:solidFill>
                  <a:schemeClr val="tx1"/>
                </a:solidFill>
                <a:latin typeface="Myriad Pro"/>
                <a:cs typeface="Calibri" pitchFamily="34" charset="0"/>
              </a:rPr>
              <a:t>Default access PIN code:</a:t>
            </a:r>
          </a:p>
          <a:p>
            <a:pPr lvl="0" indent="-342900" algn="l">
              <a:spcBef>
                <a:spcPts val="100"/>
              </a:spcBef>
              <a:spcAft>
                <a:spcPts val="40"/>
              </a:spcAft>
            </a:pPr>
            <a:r>
              <a:rPr lang="en-GB" sz="600" b="0" kern="0" dirty="0">
                <a:solidFill>
                  <a:schemeClr val="tx1"/>
                </a:solidFill>
                <a:latin typeface="Myriad Pro"/>
                <a:cs typeface="Calibri" pitchFamily="34" charset="0"/>
              </a:rPr>
              <a:t>11111 </a:t>
            </a:r>
            <a:r>
              <a:rPr lang="en-GB" sz="550" b="0" kern="0" dirty="0">
                <a:solidFill>
                  <a:schemeClr val="tx1"/>
                </a:solidFill>
                <a:latin typeface="Myriad Pro"/>
                <a:cs typeface="Calibri" pitchFamily="34" charset="0"/>
              </a:rPr>
              <a:t>(5 characters)</a:t>
            </a:r>
          </a:p>
          <a:p>
            <a:pPr lvl="0" indent="-342900" algn="l">
              <a:spcBef>
                <a:spcPts val="100"/>
              </a:spcBef>
              <a:spcAft>
                <a:spcPts val="40"/>
              </a:spcAft>
            </a:pPr>
            <a:r>
              <a:rPr lang="en-GB" sz="650" b="0" kern="0" dirty="0">
                <a:solidFill>
                  <a:schemeClr val="tx1"/>
                </a:solidFill>
                <a:latin typeface="Myriad Pro"/>
                <a:cs typeface="Calibri" pitchFamily="34" charset="0"/>
              </a:rPr>
              <a:t>Default access PUK code:</a:t>
            </a:r>
          </a:p>
          <a:p>
            <a:pPr lvl="0" indent="-342900" algn="l">
              <a:spcBef>
                <a:spcPts val="100"/>
              </a:spcBef>
              <a:spcAft>
                <a:spcPts val="40"/>
              </a:spcAft>
            </a:pPr>
            <a:r>
              <a:rPr lang="en-GB" sz="650" b="0" kern="0" dirty="0">
                <a:solidFill>
                  <a:schemeClr val="tx1"/>
                </a:solidFill>
                <a:latin typeface="Myriad Pro"/>
                <a:cs typeface="Calibri" pitchFamily="34" charset="0"/>
              </a:rPr>
              <a:t>00000 1111 00000 </a:t>
            </a:r>
            <a:r>
              <a:rPr lang="en-GB" sz="550" b="0" kern="0" dirty="0">
                <a:solidFill>
                  <a:schemeClr val="tx1"/>
                </a:solidFill>
                <a:latin typeface="Myriad Pro"/>
                <a:cs typeface="Calibri" pitchFamily="34" charset="0"/>
              </a:rPr>
              <a:t>(14 characters)</a:t>
            </a:r>
          </a:p>
          <a:p>
            <a:pPr lvl="0" indent="-342900" algn="l">
              <a:spcBef>
                <a:spcPts val="100"/>
              </a:spcBef>
              <a:spcAft>
                <a:spcPts val="40"/>
              </a:spcAft>
            </a:pPr>
            <a:endParaRPr lang="en-GB" sz="5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kern="0" dirty="0">
              <a:solidFill>
                <a:schemeClr val="tx1"/>
              </a:solidFill>
              <a:latin typeface="Myriad Pro"/>
              <a:cs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indent="-342900" algn="l">
              <a:spcBef>
                <a:spcPts val="100"/>
              </a:spcBef>
              <a:spcAft>
                <a:spcPts val="100"/>
              </a:spcAft>
            </a:pPr>
            <a:r>
              <a:rPr lang="en-GB" sz="650" kern="0" dirty="0">
                <a:solidFill>
                  <a:schemeClr val="tx1"/>
                </a:solidFill>
                <a:latin typeface="Myriad Pro"/>
                <a:cs typeface="Calibri" pitchFamily="34" charset="0"/>
              </a:rPr>
              <a:t>7.1.2 Login procedure</a:t>
            </a:r>
            <a:r>
              <a:rPr lang="en-GB" sz="650" b="0" kern="0" dirty="0">
                <a:solidFill>
                  <a:schemeClr val="tx1"/>
                </a:solidFill>
                <a:latin typeface="Myriad Pro"/>
                <a:cs typeface="Calibri" pitchFamily="34" charset="0"/>
              </a:rPr>
              <a:t> </a:t>
            </a:r>
          </a:p>
          <a:p>
            <a:pPr lvl="0" algn="l">
              <a:spcBef>
                <a:spcPct val="20000"/>
              </a:spcBef>
              <a:defRPr/>
            </a:pPr>
            <a:r>
              <a:rPr lang="en-GB" sz="650" b="0" kern="0" dirty="0">
                <a:solidFill>
                  <a:schemeClr val="tx1"/>
                </a:solidFill>
                <a:latin typeface="Myriad Pro"/>
                <a:cs typeface="Calibri" pitchFamily="34" charset="0"/>
              </a:rPr>
              <a:t>Connect to the Web Server from your smart-phone by typing in the web browser the </a:t>
            </a:r>
            <a:r>
              <a:rPr lang="en-GB" sz="650" b="0" kern="0" dirty="0">
                <a:solidFill>
                  <a:srgbClr val="146BBA"/>
                </a:solidFill>
                <a:latin typeface="Myriad Pro"/>
                <a:cs typeface="Calibri" pitchFamily="34" charset="0"/>
              </a:rPr>
              <a:t>IP address </a:t>
            </a:r>
            <a:r>
              <a:rPr lang="en-GB" sz="650" b="0" kern="0" dirty="0">
                <a:solidFill>
                  <a:schemeClr val="tx1"/>
                </a:solidFill>
                <a:latin typeface="Myriad Pro"/>
                <a:cs typeface="Calibri" pitchFamily="34" charset="0"/>
              </a:rPr>
              <a:t>set in the configuration procedure </a:t>
            </a:r>
            <a:r>
              <a:rPr lang="en-GB" sz="550" b="0" kern="0" dirty="0">
                <a:solidFill>
                  <a:schemeClr val="tx1"/>
                </a:solidFill>
                <a:latin typeface="Myriad Pro"/>
                <a:cs typeface="Calibri" pitchFamily="34" charset="0"/>
              </a:rPr>
              <a:t>(refer to the “User manual” § 7.5)</a:t>
            </a: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r>
              <a:rPr lang="en-GB" sz="650" b="0" kern="0" dirty="0">
                <a:solidFill>
                  <a:schemeClr val="tx1"/>
                </a:solidFill>
                <a:latin typeface="Myriad Pro"/>
                <a:cs typeface="Calibri" pitchFamily="34" charset="0"/>
              </a:rPr>
              <a:t>Web Server’s login page appears</a:t>
            </a: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r>
              <a:rPr lang="en-GB" sz="650" b="0" kern="0" dirty="0">
                <a:solidFill>
                  <a:schemeClr val="tx1"/>
                </a:solidFill>
                <a:latin typeface="Myriad Pro"/>
                <a:cs typeface="Calibri" pitchFamily="34" charset="0"/>
              </a:rPr>
              <a:t>Type an access PIN code( ex.  </a:t>
            </a:r>
            <a:r>
              <a:rPr lang="en-GB" sz="650" b="0" kern="0" dirty="0">
                <a:solidFill>
                  <a:srgbClr val="146BBA"/>
                </a:solidFill>
                <a:latin typeface="Myriad Pro"/>
                <a:cs typeface="Calibri" pitchFamily="34" charset="0"/>
              </a:rPr>
              <a:t>99999</a:t>
            </a:r>
            <a:r>
              <a:rPr lang="en-GB" sz="650" b="0" kern="0" dirty="0">
                <a:solidFill>
                  <a:schemeClr val="tx1"/>
                </a:solidFill>
                <a:latin typeface="Myriad Pro"/>
                <a:cs typeface="Calibri" pitchFamily="34" charset="0"/>
              </a:rPr>
              <a:t> </a:t>
            </a:r>
            <a:r>
              <a:rPr lang="en-GB" sz="600" b="0" kern="0" dirty="0">
                <a:solidFill>
                  <a:schemeClr val="tx1"/>
                </a:solidFill>
                <a:latin typeface="Myriad Pro"/>
                <a:cs typeface="Calibri" pitchFamily="34" charset="0"/>
              </a:rPr>
              <a:t>- default PIN)</a:t>
            </a:r>
            <a:r>
              <a:rPr lang="en-GB" sz="650" b="0" kern="0" dirty="0">
                <a:solidFill>
                  <a:schemeClr val="tx1"/>
                </a:solidFill>
                <a:latin typeface="Myriad Pro"/>
                <a:cs typeface="Calibri" pitchFamily="34" charset="0"/>
              </a:rPr>
              <a:t> then press on “OK”.</a:t>
            </a:r>
          </a:p>
          <a:p>
            <a:pPr lvl="0" algn="l">
              <a:spcBef>
                <a:spcPct val="20000"/>
              </a:spcBef>
              <a:defRPr/>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p:txBody>
      </p:sp>
      <p:sp>
        <p:nvSpPr>
          <p:cNvPr id="36" name="Rectangle 3"/>
          <p:cNvSpPr>
            <a:spLocks noChangeArrowheads="1"/>
          </p:cNvSpPr>
          <p:nvPr/>
        </p:nvSpPr>
        <p:spPr bwMode="auto">
          <a:xfrm>
            <a:off x="2811600" y="341999"/>
            <a:ext cx="2340000" cy="3146531"/>
          </a:xfrm>
          <a:prstGeom prst="rect">
            <a:avLst/>
          </a:prstGeom>
          <a:noFill/>
          <a:ln w="9525">
            <a:noFill/>
            <a:miter lim="800000"/>
            <a:headEnd/>
            <a:tailEnd/>
          </a:ln>
        </p:spPr>
        <p:txBody>
          <a:bodyPr lIns="0"/>
          <a:lstStyle/>
          <a:p>
            <a:pPr indent="-342900" algn="l">
              <a:spcBef>
                <a:spcPts val="100"/>
              </a:spcBef>
              <a:spcAft>
                <a:spcPts val="100"/>
              </a:spcAft>
            </a:pPr>
            <a:endParaRPr lang="en-GB" sz="65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Type the access PUK code </a:t>
            </a:r>
            <a:r>
              <a:rPr lang="en-GB" sz="650" b="0" kern="0" dirty="0">
                <a:solidFill>
                  <a:srgbClr val="146BBA"/>
                </a:solidFill>
                <a:latin typeface="Myriad Pro"/>
                <a:cs typeface="Calibri" pitchFamily="34" charset="0"/>
              </a:rPr>
              <a:t>00000 9999 00000 </a:t>
            </a:r>
            <a:r>
              <a:rPr lang="en-GB" sz="600" b="0" kern="0" dirty="0">
                <a:solidFill>
                  <a:schemeClr val="tx1"/>
                </a:solidFill>
                <a:latin typeface="Myriad Pro"/>
                <a:cs typeface="Calibri" pitchFamily="34" charset="0"/>
              </a:rPr>
              <a:t>(default PUK)</a:t>
            </a:r>
            <a:r>
              <a:rPr lang="en-GB" sz="650" b="0" kern="0" dirty="0">
                <a:solidFill>
                  <a:schemeClr val="tx1"/>
                </a:solidFill>
                <a:latin typeface="Myriad Pro"/>
                <a:cs typeface="Calibri" pitchFamily="34" charset="0"/>
              </a:rPr>
              <a:t> then press on “OK”.</a:t>
            </a:r>
          </a:p>
          <a:p>
            <a:pPr indent="-342900" algn="l">
              <a:spcBef>
                <a:spcPts val="100"/>
              </a:spcBef>
              <a:spcAft>
                <a:spcPts val="40"/>
              </a:spcAft>
            </a:pPr>
            <a:r>
              <a:rPr lang="en-GB" sz="650" b="0" kern="0" dirty="0">
                <a:solidFill>
                  <a:schemeClr val="tx1"/>
                </a:solidFill>
                <a:latin typeface="Myriad Pro"/>
                <a:cs typeface="Calibri" pitchFamily="34" charset="0"/>
              </a:rPr>
              <a:t>Web Server’s home page appears</a:t>
            </a:r>
          </a:p>
        </p:txBody>
      </p:sp>
      <p:pic>
        <p:nvPicPr>
          <p:cNvPr id="9" name="Picture 2" descr="C:\Users\Enrico Diani\Desktop\Manuali Soluzione Misura EDIA\Measure Web Server\legrand\01 - da v3.0.0\01 - small\Insert IP Address_1.PNG"/>
          <p:cNvPicPr>
            <a:picLocks noChangeAspect="1" noChangeArrowheads="1"/>
          </p:cNvPicPr>
          <p:nvPr/>
        </p:nvPicPr>
        <p:blipFill>
          <a:blip r:embed="rId2" cstate="print"/>
          <a:srcRect b="86822"/>
          <a:stretch>
            <a:fillRect/>
          </a:stretch>
        </p:blipFill>
        <p:spPr bwMode="auto">
          <a:xfrm>
            <a:off x="648000" y="864000"/>
            <a:ext cx="1116000" cy="220616"/>
          </a:xfrm>
          <a:prstGeom prst="rect">
            <a:avLst/>
          </a:prstGeom>
          <a:noFill/>
        </p:spPr>
      </p:pic>
      <p:pic>
        <p:nvPicPr>
          <p:cNvPr id="8194" name="Picture 2"/>
          <p:cNvPicPr>
            <a:picLocks noChangeAspect="1" noChangeArrowheads="1"/>
          </p:cNvPicPr>
          <p:nvPr/>
        </p:nvPicPr>
        <p:blipFill>
          <a:blip r:embed="rId3" cstate="print"/>
          <a:srcRect/>
          <a:stretch>
            <a:fillRect/>
          </a:stretch>
        </p:blipFill>
        <p:spPr bwMode="auto">
          <a:xfrm>
            <a:off x="162000" y="1332000"/>
            <a:ext cx="1116000" cy="1450800"/>
          </a:xfrm>
          <a:prstGeom prst="rect">
            <a:avLst/>
          </a:prstGeom>
          <a:noFill/>
          <a:ln w="9525">
            <a:noFill/>
            <a:miter lim="800000"/>
            <a:headEnd/>
            <a:tailEnd/>
          </a:ln>
        </p:spPr>
      </p:pic>
      <p:pic>
        <p:nvPicPr>
          <p:cNvPr id="11" name="Picture 4"/>
          <p:cNvPicPr>
            <a:picLocks noChangeAspect="1" noChangeArrowheads="1"/>
          </p:cNvPicPr>
          <p:nvPr/>
        </p:nvPicPr>
        <p:blipFill>
          <a:blip r:embed="rId4" cstate="print"/>
          <a:srcRect/>
          <a:stretch>
            <a:fillRect/>
          </a:stretch>
        </p:blipFill>
        <p:spPr bwMode="auto">
          <a:xfrm>
            <a:off x="1116000" y="2232000"/>
            <a:ext cx="215900" cy="265113"/>
          </a:xfrm>
          <a:prstGeom prst="rect">
            <a:avLst/>
          </a:prstGeom>
          <a:noFill/>
          <a:ln w="9525">
            <a:noFill/>
            <a:miter lim="800000"/>
            <a:headEnd/>
            <a:tailEnd/>
          </a:ln>
          <a:effectLst/>
        </p:spPr>
      </p:pic>
      <p:pic>
        <p:nvPicPr>
          <p:cNvPr id="8195" name="Picture 3"/>
          <p:cNvPicPr>
            <a:picLocks noChangeAspect="1" noChangeArrowheads="1"/>
          </p:cNvPicPr>
          <p:nvPr/>
        </p:nvPicPr>
        <p:blipFill>
          <a:blip r:embed="rId5" cstate="print"/>
          <a:srcRect/>
          <a:stretch>
            <a:fillRect/>
          </a:stretch>
        </p:blipFill>
        <p:spPr bwMode="auto">
          <a:xfrm>
            <a:off x="2808000" y="504000"/>
            <a:ext cx="1116000" cy="1450800"/>
          </a:xfrm>
          <a:prstGeom prst="rect">
            <a:avLst/>
          </a:prstGeom>
          <a:noFill/>
          <a:ln w="9525">
            <a:noFill/>
            <a:miter lim="800000"/>
            <a:headEnd/>
            <a:tailEnd/>
          </a:ln>
        </p:spPr>
      </p:pic>
      <p:pic>
        <p:nvPicPr>
          <p:cNvPr id="16" name="Picture 4"/>
          <p:cNvPicPr>
            <a:picLocks noChangeAspect="1" noChangeArrowheads="1"/>
          </p:cNvPicPr>
          <p:nvPr/>
        </p:nvPicPr>
        <p:blipFill>
          <a:blip r:embed="rId4" cstate="print"/>
          <a:srcRect/>
          <a:stretch>
            <a:fillRect/>
          </a:stretch>
        </p:blipFill>
        <p:spPr bwMode="auto">
          <a:xfrm>
            <a:off x="3780000" y="1440000"/>
            <a:ext cx="215900" cy="265113"/>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indent="-342900" algn="l">
              <a:spcBef>
                <a:spcPts val="100"/>
              </a:spcBef>
              <a:spcAft>
                <a:spcPts val="100"/>
              </a:spcAft>
            </a:pPr>
            <a:r>
              <a:rPr lang="en-GB" sz="650" kern="0" dirty="0">
                <a:solidFill>
                  <a:schemeClr val="tx1"/>
                </a:solidFill>
                <a:latin typeface="Myriad Pro"/>
                <a:cs typeface="Calibri" pitchFamily="34" charset="0"/>
              </a:rPr>
              <a:t>7.1.3 Changing of the display language</a:t>
            </a:r>
            <a:r>
              <a:rPr lang="en-GB" sz="650" b="0" kern="0" dirty="0">
                <a:solidFill>
                  <a:schemeClr val="tx1"/>
                </a:solidFill>
                <a:latin typeface="Myriad Pro"/>
                <a:cs typeface="Calibri" pitchFamily="34" charset="0"/>
              </a:rPr>
              <a:t> </a:t>
            </a: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lvl="0" algn="l">
              <a:spcBef>
                <a:spcPct val="20000"/>
              </a:spcBef>
              <a:defRPr/>
            </a:pPr>
            <a:endParaRPr lang="en-GB" sz="650" b="0" kern="0" dirty="0">
              <a:solidFill>
                <a:schemeClr val="tx1"/>
              </a:solidFill>
              <a:latin typeface="Myriad Pro"/>
              <a:cs typeface="Calibri" pitchFamily="34" charset="0"/>
            </a:endParaRPr>
          </a:p>
          <a:p>
            <a:pPr algn="l">
              <a:spcBef>
                <a:spcPct val="20000"/>
              </a:spcBef>
              <a:defRPr/>
            </a:pPr>
            <a:r>
              <a:rPr lang="en-GB" sz="650" b="0" kern="0" dirty="0">
                <a:solidFill>
                  <a:schemeClr val="tx1"/>
                </a:solidFill>
                <a:latin typeface="Myriad Pro"/>
                <a:cs typeface="Calibri" pitchFamily="34" charset="0"/>
              </a:rPr>
              <a:t>In the Web Server’s Home page, touch on the list box in the lower part of the page to choose the proper language.</a:t>
            </a:r>
          </a:p>
          <a:p>
            <a:pPr lvl="0" algn="l">
              <a:spcBef>
                <a:spcPct val="20000"/>
              </a:spcBef>
              <a:defRPr/>
            </a:pPr>
            <a:r>
              <a:rPr lang="en-GB" sz="650" kern="0" dirty="0">
                <a:solidFill>
                  <a:srgbClr val="146BBA"/>
                </a:solidFill>
                <a:latin typeface="Myriad Pro"/>
                <a:cs typeface="Calibri" pitchFamily="34" charset="0"/>
              </a:rPr>
              <a:t>Note: </a:t>
            </a:r>
            <a:r>
              <a:rPr lang="en-GB" sz="650" b="0" kern="0" dirty="0">
                <a:solidFill>
                  <a:schemeClr val="tx1"/>
                </a:solidFill>
                <a:latin typeface="Myriad Pro"/>
                <a:cs typeface="Calibri" pitchFamily="34" charset="0"/>
              </a:rPr>
              <a:t>this operation doesn’t change the default language. To change the default language follow the procedure described in the User manual </a:t>
            </a:r>
            <a:r>
              <a:rPr lang="en-GB" sz="550" b="0" kern="0" dirty="0">
                <a:solidFill>
                  <a:schemeClr val="tx1"/>
                </a:solidFill>
                <a:latin typeface="Myriad Pro"/>
                <a:cs typeface="Calibri" pitchFamily="34" charset="0"/>
              </a:rPr>
              <a:t>(§ 7.8.1)</a:t>
            </a:r>
          </a:p>
          <a:p>
            <a:pPr lvl="0" algn="l">
              <a:spcBef>
                <a:spcPct val="20000"/>
              </a:spcBef>
              <a:defRPr/>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p:txBody>
      </p:sp>
      <p:sp>
        <p:nvSpPr>
          <p:cNvPr id="29" name="Rectangle 3"/>
          <p:cNvSpPr>
            <a:spLocks noChangeArrowheads="1"/>
          </p:cNvSpPr>
          <p:nvPr/>
        </p:nvSpPr>
        <p:spPr bwMode="auto">
          <a:xfrm>
            <a:off x="2749607" y="303254"/>
            <a:ext cx="2509781" cy="3146531"/>
          </a:xfrm>
          <a:prstGeom prst="rect">
            <a:avLst/>
          </a:prstGeom>
          <a:noFill/>
          <a:ln w="9525">
            <a:noFill/>
            <a:miter lim="800000"/>
            <a:headEnd/>
            <a:tailEnd/>
          </a:ln>
        </p:spPr>
        <p:txBody>
          <a:bodyPr lIns="0"/>
          <a:lstStyle/>
          <a:p>
            <a:pPr indent="-342900" algn="l">
              <a:spcBef>
                <a:spcPts val="100"/>
              </a:spcBef>
              <a:spcAft>
                <a:spcPts val="100"/>
              </a:spcAft>
            </a:pPr>
            <a:r>
              <a:rPr lang="en-GB" sz="650" kern="0" dirty="0">
                <a:solidFill>
                  <a:schemeClr val="tx1"/>
                </a:solidFill>
                <a:latin typeface="Myriad Pro"/>
                <a:cs typeface="Calibri" pitchFamily="34" charset="0"/>
              </a:rPr>
              <a:t>7.1.4 Logout procedure</a:t>
            </a:r>
            <a:endParaRPr lang="en-GB" sz="900" kern="0" dirty="0">
              <a:solidFill>
                <a:schemeClr val="tx1"/>
              </a:solidFill>
              <a:latin typeface="Myriad Pro"/>
              <a:cs typeface="Calibri" pitchFamily="34" charset="0"/>
            </a:endParaRPr>
          </a:p>
          <a:p>
            <a:pPr lvl="0" indent="-342900" algn="l">
              <a:spcBef>
                <a:spcPts val="100"/>
              </a:spcBef>
              <a:spcAft>
                <a:spcPts val="40"/>
              </a:spcAft>
            </a:pPr>
            <a:r>
              <a:rPr lang="en-GB" sz="650" b="0" kern="0" dirty="0">
                <a:solidFill>
                  <a:schemeClr val="tx1"/>
                </a:solidFill>
                <a:latin typeface="Myriad Pro"/>
                <a:cs typeface="Calibri" pitchFamily="34" charset="0"/>
              </a:rPr>
              <a:t>The Logout icon          appears in the Web Server’s home page.</a:t>
            </a: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r>
              <a:rPr lang="en-GB" sz="650" b="0" kern="0" dirty="0">
                <a:solidFill>
                  <a:schemeClr val="tx1"/>
                </a:solidFill>
                <a:latin typeface="Myriad Pro"/>
                <a:cs typeface="Calibri" pitchFamily="34" charset="0"/>
              </a:rPr>
              <a:t>Touch the logout icon.</a:t>
            </a:r>
          </a:p>
          <a:p>
            <a:pPr lvl="0" indent="-342900" algn="l">
              <a:spcBef>
                <a:spcPts val="100"/>
              </a:spcBef>
              <a:spcAft>
                <a:spcPts val="40"/>
              </a:spcAft>
            </a:pPr>
            <a:r>
              <a:rPr lang="en-GB" sz="650" b="0" kern="0" dirty="0">
                <a:solidFill>
                  <a:schemeClr val="tx1"/>
                </a:solidFill>
                <a:latin typeface="Myriad Pro"/>
                <a:cs typeface="Calibri" pitchFamily="34" charset="0"/>
              </a:rPr>
              <a:t>A confirmation page appears.</a:t>
            </a: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1166813" algn="l">
              <a:spcBef>
                <a:spcPts val="100"/>
              </a:spcBef>
              <a:spcAft>
                <a:spcPts val="40"/>
              </a:spcAft>
            </a:pPr>
            <a:r>
              <a:rPr lang="en-GB" sz="650" b="0" kern="0" dirty="0">
                <a:solidFill>
                  <a:schemeClr val="tx1"/>
                </a:solidFill>
                <a:latin typeface="Myriad Pro"/>
                <a:cs typeface="Calibri" pitchFamily="34" charset="0"/>
              </a:rPr>
              <a:t>Touch “Logout” or “Lock” to</a:t>
            </a:r>
          </a:p>
          <a:p>
            <a:pPr lvl="0" indent="1166813" algn="l">
              <a:spcBef>
                <a:spcPts val="100"/>
              </a:spcBef>
              <a:spcAft>
                <a:spcPts val="40"/>
              </a:spcAft>
            </a:pPr>
            <a:r>
              <a:rPr lang="en-GB" sz="650" b="0" kern="0" dirty="0">
                <a:solidFill>
                  <a:schemeClr val="tx1"/>
                </a:solidFill>
                <a:latin typeface="Myriad Pro"/>
                <a:cs typeface="Calibri" pitchFamily="34" charset="0"/>
              </a:rPr>
              <a:t>confirm the exit from the web </a:t>
            </a:r>
          </a:p>
          <a:p>
            <a:pPr lvl="0" indent="1166813" algn="l">
              <a:spcBef>
                <a:spcPts val="100"/>
              </a:spcBef>
              <a:spcAft>
                <a:spcPts val="40"/>
              </a:spcAft>
            </a:pPr>
            <a:r>
              <a:rPr lang="en-GB" sz="650" b="0" kern="0" dirty="0">
                <a:solidFill>
                  <a:schemeClr val="tx1"/>
                </a:solidFill>
                <a:latin typeface="Myriad Pro"/>
                <a:cs typeface="Calibri" pitchFamily="34" charset="0"/>
              </a:rPr>
              <a:t>server.</a:t>
            </a:r>
          </a:p>
          <a:p>
            <a:pPr lvl="0" indent="1166813" algn="l">
              <a:spcBef>
                <a:spcPts val="100"/>
              </a:spcBef>
              <a:spcAft>
                <a:spcPts val="40"/>
              </a:spcAft>
            </a:pPr>
            <a:r>
              <a:rPr lang="en-GB" sz="650" kern="0" dirty="0">
                <a:solidFill>
                  <a:srgbClr val="146BBA"/>
                </a:solidFill>
                <a:latin typeface="Myriad Pro"/>
                <a:cs typeface="Calibri" pitchFamily="34" charset="0"/>
              </a:rPr>
              <a:t>Note: </a:t>
            </a:r>
          </a:p>
          <a:p>
            <a:pPr lvl="0" indent="1166813" algn="l">
              <a:spcBef>
                <a:spcPts val="100"/>
              </a:spcBef>
              <a:spcAft>
                <a:spcPts val="40"/>
              </a:spcAft>
            </a:pPr>
            <a:r>
              <a:rPr lang="en-GB" sz="650" b="0" kern="0" dirty="0">
                <a:solidFill>
                  <a:schemeClr val="tx1"/>
                </a:solidFill>
                <a:latin typeface="Myriad Pro"/>
                <a:cs typeface="Calibri" pitchFamily="34" charset="0"/>
              </a:rPr>
              <a:t>Logout</a:t>
            </a:r>
            <a:r>
              <a:rPr lang="en-GB" sz="650" b="0" kern="0" dirty="0">
                <a:solidFill>
                  <a:schemeClr val="tx1"/>
                </a:solidFill>
                <a:latin typeface="Myriad Pro"/>
                <a:cs typeface="Calibri" pitchFamily="34" charset="0"/>
                <a:sym typeface="Symbol"/>
              </a:rPr>
              <a:t>  </a:t>
            </a:r>
            <a:r>
              <a:rPr lang="en-GB" sz="650" b="0" kern="0" dirty="0">
                <a:solidFill>
                  <a:schemeClr val="tx1"/>
                </a:solidFill>
                <a:latin typeface="Myriad Pro"/>
                <a:cs typeface="Calibri" pitchFamily="34" charset="0"/>
              </a:rPr>
              <a:t>closing the session;</a:t>
            </a:r>
          </a:p>
          <a:p>
            <a:pPr lvl="0" indent="1166813" algn="l">
              <a:spcBef>
                <a:spcPts val="100"/>
              </a:spcBef>
              <a:spcAft>
                <a:spcPts val="40"/>
              </a:spcAft>
            </a:pPr>
            <a:r>
              <a:rPr lang="en-GB" sz="650" b="0" kern="0" dirty="0">
                <a:solidFill>
                  <a:schemeClr val="tx1"/>
                </a:solidFill>
                <a:latin typeface="Myriad Pro"/>
                <a:cs typeface="Calibri" pitchFamily="34" charset="0"/>
              </a:rPr>
              <a:t>reconnection with the PIN</a:t>
            </a:r>
          </a:p>
          <a:p>
            <a:pPr lvl="0" indent="1166813" algn="l">
              <a:spcBef>
                <a:spcPts val="100"/>
              </a:spcBef>
              <a:spcAft>
                <a:spcPts val="40"/>
              </a:spcAft>
            </a:pPr>
            <a:r>
              <a:rPr lang="en-GB" sz="650" b="0" kern="0" dirty="0">
                <a:solidFill>
                  <a:schemeClr val="tx1"/>
                </a:solidFill>
                <a:latin typeface="Myriad Pro"/>
                <a:cs typeface="Calibri" pitchFamily="34" charset="0"/>
              </a:rPr>
              <a:t>code.</a:t>
            </a:r>
          </a:p>
          <a:p>
            <a:pPr lvl="0" indent="1166813" algn="l">
              <a:spcBef>
                <a:spcPts val="100"/>
              </a:spcBef>
              <a:spcAft>
                <a:spcPts val="40"/>
              </a:spcAft>
            </a:pPr>
            <a:r>
              <a:rPr lang="en-GB" sz="650" b="0" kern="0" dirty="0">
                <a:solidFill>
                  <a:schemeClr val="tx1"/>
                </a:solidFill>
                <a:latin typeface="Myriad Pro"/>
                <a:cs typeface="Calibri" pitchFamily="34" charset="0"/>
              </a:rPr>
              <a:t>Lock </a:t>
            </a:r>
            <a:r>
              <a:rPr lang="en-GB" sz="650" b="0" kern="0" dirty="0">
                <a:solidFill>
                  <a:schemeClr val="tx1"/>
                </a:solidFill>
                <a:latin typeface="Myriad Pro"/>
                <a:cs typeface="Calibri" pitchFamily="34" charset="0"/>
                <a:sym typeface="Symbol"/>
              </a:rPr>
              <a:t> </a:t>
            </a:r>
            <a:r>
              <a:rPr lang="en-GB" sz="650" b="0" kern="0" dirty="0">
                <a:solidFill>
                  <a:schemeClr val="tx1"/>
                </a:solidFill>
                <a:latin typeface="Myriad Pro"/>
                <a:cs typeface="Calibri" pitchFamily="34" charset="0"/>
              </a:rPr>
              <a:t>temporary disabling of</a:t>
            </a:r>
          </a:p>
          <a:p>
            <a:pPr lvl="0" indent="1166813" algn="l">
              <a:spcBef>
                <a:spcPts val="100"/>
              </a:spcBef>
              <a:spcAft>
                <a:spcPts val="40"/>
              </a:spcAft>
            </a:pPr>
            <a:r>
              <a:rPr lang="en-GB" sz="650" b="0" kern="0" dirty="0">
                <a:solidFill>
                  <a:schemeClr val="tx1"/>
                </a:solidFill>
                <a:latin typeface="Myriad Pro"/>
                <a:cs typeface="Calibri" pitchFamily="34" charset="0"/>
              </a:rPr>
              <a:t> the application; reconnection</a:t>
            </a:r>
          </a:p>
          <a:p>
            <a:pPr lvl="0" indent="1166813" algn="l">
              <a:spcBef>
                <a:spcPts val="100"/>
              </a:spcBef>
              <a:spcAft>
                <a:spcPts val="40"/>
              </a:spcAft>
            </a:pPr>
            <a:r>
              <a:rPr lang="en-GB" sz="650" b="0" kern="0" dirty="0">
                <a:solidFill>
                  <a:schemeClr val="tx1"/>
                </a:solidFill>
                <a:latin typeface="Myriad Pro"/>
                <a:cs typeface="Calibri" pitchFamily="34" charset="0"/>
              </a:rPr>
              <a:t> with the codes PIN+PUK.</a:t>
            </a:r>
          </a:p>
          <a:p>
            <a:pPr lvl="0" indent="10795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lvl="0" indent="-342900" algn="l">
              <a:spcBef>
                <a:spcPts val="100"/>
              </a:spcBef>
              <a:spcAft>
                <a:spcPts val="40"/>
              </a:spcAft>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kern="0" dirty="0">
              <a:solidFill>
                <a:schemeClr val="tx1"/>
              </a:solidFill>
              <a:latin typeface="Myriad Pro"/>
              <a:cs typeface="Calibri" pitchFamily="34" charset="0"/>
            </a:endParaRPr>
          </a:p>
        </p:txBody>
      </p:sp>
      <p:sp>
        <p:nvSpPr>
          <p:cNvPr id="26" name="Rettangolo 25"/>
          <p:cNvSpPr/>
          <p:nvPr/>
        </p:nvSpPr>
        <p:spPr>
          <a:xfrm>
            <a:off x="3524250" y="33341"/>
            <a:ext cx="1735139" cy="261610"/>
          </a:xfrm>
          <a:prstGeom prst="rect">
            <a:avLst/>
          </a:prstGeom>
        </p:spPr>
        <p:txBody>
          <a:bodyPr wrap="square">
            <a:spAutoFit/>
          </a:bodyPr>
          <a:lstStyle/>
          <a:p>
            <a:r>
              <a:rPr lang="en-GB" sz="1100">
                <a:solidFill>
                  <a:srgbClr val="146BBA"/>
                </a:solidFill>
                <a:latin typeface="Myriad Pro"/>
              </a:rPr>
              <a:t>7 Use</a:t>
            </a:r>
            <a:endParaRPr lang="en-GB" sz="1100" b="0">
              <a:solidFill>
                <a:srgbClr val="146BBA"/>
              </a:solidFill>
              <a:latin typeface="Myriad Pro"/>
            </a:endParaRPr>
          </a:p>
        </p:txBody>
      </p:sp>
      <p:pic>
        <p:nvPicPr>
          <p:cNvPr id="15" name="Picture 4"/>
          <p:cNvPicPr>
            <a:picLocks noChangeAspect="1" noChangeArrowheads="1"/>
          </p:cNvPicPr>
          <p:nvPr/>
        </p:nvPicPr>
        <p:blipFill>
          <a:blip r:embed="rId2" cstate="print"/>
          <a:srcRect/>
          <a:stretch>
            <a:fillRect/>
          </a:stretch>
        </p:blipFill>
        <p:spPr bwMode="auto">
          <a:xfrm>
            <a:off x="3380250" y="463849"/>
            <a:ext cx="144000" cy="144000"/>
          </a:xfrm>
          <a:prstGeom prst="round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163512" y="540000"/>
            <a:ext cx="1116000" cy="1450800"/>
          </a:xfrm>
          <a:prstGeom prst="rect">
            <a:avLst/>
          </a:prstGeom>
          <a:noFill/>
          <a:ln w="9525">
            <a:noFill/>
            <a:miter lim="800000"/>
            <a:headEnd/>
            <a:tailEnd/>
          </a:ln>
        </p:spPr>
      </p:pic>
      <p:pic>
        <p:nvPicPr>
          <p:cNvPr id="16" name="Picture 4"/>
          <p:cNvPicPr>
            <a:picLocks noChangeAspect="1" noChangeArrowheads="1"/>
          </p:cNvPicPr>
          <p:nvPr/>
        </p:nvPicPr>
        <p:blipFill>
          <a:blip r:embed="rId4" cstate="print"/>
          <a:srcRect/>
          <a:stretch>
            <a:fillRect/>
          </a:stretch>
        </p:blipFill>
        <p:spPr bwMode="auto">
          <a:xfrm>
            <a:off x="904875" y="1905000"/>
            <a:ext cx="215900" cy="265113"/>
          </a:xfrm>
          <a:prstGeom prst="rect">
            <a:avLst/>
          </a:prstGeom>
          <a:noFill/>
          <a:ln w="9525">
            <a:noFill/>
            <a:miter lim="800000"/>
            <a:headEnd/>
            <a:tailEnd/>
          </a:ln>
          <a:effectLst/>
        </p:spPr>
      </p:pic>
      <p:pic>
        <p:nvPicPr>
          <p:cNvPr id="17" name="Picture 2"/>
          <p:cNvPicPr>
            <a:picLocks noChangeAspect="1" noChangeArrowheads="1"/>
          </p:cNvPicPr>
          <p:nvPr/>
        </p:nvPicPr>
        <p:blipFill>
          <a:blip r:embed="rId3" cstate="print"/>
          <a:srcRect b="87583"/>
          <a:stretch>
            <a:fillRect/>
          </a:stretch>
        </p:blipFill>
        <p:spPr bwMode="auto">
          <a:xfrm>
            <a:off x="2808000" y="684000"/>
            <a:ext cx="1116000" cy="180142"/>
          </a:xfrm>
          <a:prstGeom prst="rect">
            <a:avLst/>
          </a:prstGeom>
          <a:noFill/>
          <a:ln w="9525">
            <a:noFill/>
            <a:miter lim="800000"/>
            <a:headEnd/>
            <a:tailEnd/>
          </a:ln>
        </p:spPr>
      </p:pic>
      <p:pic>
        <p:nvPicPr>
          <p:cNvPr id="18" name="Picture 4"/>
          <p:cNvPicPr>
            <a:picLocks noChangeAspect="1" noChangeArrowheads="1"/>
          </p:cNvPicPr>
          <p:nvPr/>
        </p:nvPicPr>
        <p:blipFill>
          <a:blip r:embed="rId4" cstate="print"/>
          <a:srcRect/>
          <a:stretch>
            <a:fillRect/>
          </a:stretch>
        </p:blipFill>
        <p:spPr bwMode="auto">
          <a:xfrm>
            <a:off x="3762375" y="756000"/>
            <a:ext cx="215900" cy="265113"/>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cstate="print"/>
          <a:srcRect/>
          <a:stretch>
            <a:fillRect/>
          </a:stretch>
        </p:blipFill>
        <p:spPr bwMode="auto">
          <a:xfrm>
            <a:off x="2749607" y="1192623"/>
            <a:ext cx="1116000" cy="1450800"/>
          </a:xfrm>
          <a:prstGeom prst="rect">
            <a:avLst/>
          </a:prstGeom>
          <a:noFill/>
          <a:ln w="9525">
            <a:noFill/>
            <a:miter lim="800000"/>
            <a:headEnd/>
            <a:tailEnd/>
          </a:ln>
        </p:spPr>
      </p:pic>
      <p:grpSp>
        <p:nvGrpSpPr>
          <p:cNvPr id="20" name="Gruppo 19"/>
          <p:cNvGrpSpPr/>
          <p:nvPr/>
        </p:nvGrpSpPr>
        <p:grpSpPr>
          <a:xfrm>
            <a:off x="3622858" y="1681674"/>
            <a:ext cx="72001" cy="516099"/>
            <a:chOff x="3520475" y="1657864"/>
            <a:chExt cx="72001" cy="516099"/>
          </a:xfrm>
        </p:grpSpPr>
        <p:cxnSp>
          <p:nvCxnSpPr>
            <p:cNvPr id="21" name="Connettore 2 20"/>
            <p:cNvCxnSpPr/>
            <p:nvPr/>
          </p:nvCxnSpPr>
          <p:spPr bwMode="auto">
            <a:xfrm rot="-1560000" flipH="1" flipV="1">
              <a:off x="3520475" y="1657864"/>
              <a:ext cx="72000" cy="292255"/>
            </a:xfrm>
            <a:prstGeom prst="straightConnector1">
              <a:avLst/>
            </a:prstGeom>
            <a:solidFill>
              <a:schemeClr val="accent1"/>
            </a:solidFill>
            <a:ln w="28575" cap="flat" cmpd="sng" algn="ctr">
              <a:solidFill>
                <a:srgbClr val="146BBA"/>
              </a:solidFill>
              <a:prstDash val="sysDash"/>
              <a:round/>
              <a:headEnd type="none" w="med" len="med"/>
              <a:tailEnd type="triangle" w="med" len="med"/>
            </a:ln>
            <a:effectLst/>
          </p:spPr>
        </p:cxnSp>
        <p:cxnSp>
          <p:nvCxnSpPr>
            <p:cNvPr id="22" name="Connettore 2 21"/>
            <p:cNvCxnSpPr/>
            <p:nvPr/>
          </p:nvCxnSpPr>
          <p:spPr bwMode="auto">
            <a:xfrm rot="1560000" flipH="1">
              <a:off x="3520476" y="1881708"/>
              <a:ext cx="72000" cy="292255"/>
            </a:xfrm>
            <a:prstGeom prst="straightConnector1">
              <a:avLst/>
            </a:prstGeom>
            <a:solidFill>
              <a:schemeClr val="accent1"/>
            </a:solidFill>
            <a:ln w="28575" cap="flat" cmpd="sng" algn="ctr">
              <a:solidFill>
                <a:srgbClr val="146BBA"/>
              </a:solidFill>
              <a:prstDash val="sysDash"/>
              <a:round/>
              <a:headEnd type="none" w="med" len="med"/>
              <a:tailEnd type="triangle" w="med" len="med"/>
            </a:ln>
            <a:effectLst/>
          </p:spPr>
        </p:cxnSp>
      </p:grpSp>
      <p:pic>
        <p:nvPicPr>
          <p:cNvPr id="23" name="Picture 4"/>
          <p:cNvPicPr>
            <a:picLocks noChangeAspect="1" noChangeArrowheads="1"/>
          </p:cNvPicPr>
          <p:nvPr/>
        </p:nvPicPr>
        <p:blipFill>
          <a:blip r:embed="rId4" cstate="print"/>
          <a:srcRect/>
          <a:stretch>
            <a:fillRect/>
          </a:stretch>
        </p:blipFill>
        <p:spPr bwMode="auto">
          <a:xfrm>
            <a:off x="3708000" y="1908000"/>
            <a:ext cx="215900" cy="265113"/>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3"/>
          <p:cNvSpPr>
            <a:spLocks noChangeArrowheads="1"/>
          </p:cNvSpPr>
          <p:nvPr/>
        </p:nvSpPr>
        <p:spPr bwMode="auto">
          <a:xfrm>
            <a:off x="131102" y="341999"/>
            <a:ext cx="2340000" cy="3152049"/>
          </a:xfrm>
          <a:prstGeom prst="rect">
            <a:avLst/>
          </a:prstGeom>
          <a:noFill/>
          <a:ln w="9525">
            <a:noFill/>
            <a:miter lim="800000"/>
            <a:headEnd/>
            <a:tailEnd/>
          </a:ln>
        </p:spPr>
        <p:txBody>
          <a:bodyPr lIns="0"/>
          <a:lstStyle/>
          <a:p>
            <a:pPr marL="0" lvl="3" algn="l" eaLnBrk="0" hangingPunct="0">
              <a:spcBef>
                <a:spcPts val="100"/>
              </a:spcBef>
              <a:spcAft>
                <a:spcPts val="40"/>
              </a:spcAft>
              <a:defRPr/>
            </a:pPr>
            <a:r>
              <a:rPr lang="en-GB" sz="900" b="0" kern="0" dirty="0">
                <a:solidFill>
                  <a:srgbClr val="146BBA"/>
                </a:solidFill>
                <a:latin typeface="Myriad Pro"/>
                <a:cs typeface="Calibri" pitchFamily="34" charset="0"/>
              </a:rPr>
              <a:t>7.2</a:t>
            </a:r>
            <a:r>
              <a:rPr lang="en-GB" sz="900" b="0" kern="0" dirty="0">
                <a:solidFill>
                  <a:schemeClr val="tx1"/>
                </a:solidFill>
                <a:latin typeface="Myriad Pro"/>
                <a:cs typeface="Calibri" pitchFamily="34" charset="0"/>
              </a:rPr>
              <a:t> Data display pages </a:t>
            </a:r>
          </a:p>
          <a:p>
            <a:pPr indent="-342900" algn="l">
              <a:spcBef>
                <a:spcPts val="100"/>
              </a:spcBef>
              <a:spcAft>
                <a:spcPts val="40"/>
              </a:spcAft>
            </a:pPr>
            <a:r>
              <a:rPr lang="en-GB" sz="650" kern="0" dirty="0">
                <a:solidFill>
                  <a:schemeClr val="tx1"/>
                </a:solidFill>
                <a:latin typeface="Myriad Pro"/>
                <a:cs typeface="Calibri" pitchFamily="34" charset="0"/>
              </a:rPr>
              <a:t>7.2.1 My panel board</a:t>
            </a:r>
          </a:p>
          <a:p>
            <a:pPr indent="-342900" algn="l">
              <a:spcBef>
                <a:spcPts val="100"/>
              </a:spcBef>
              <a:spcAft>
                <a:spcPts val="40"/>
              </a:spcAft>
            </a:pPr>
            <a:r>
              <a:rPr lang="en-GB" sz="650" b="0" kern="0" dirty="0">
                <a:solidFill>
                  <a:schemeClr val="tx1"/>
                </a:solidFill>
                <a:latin typeface="Myriad Pro"/>
                <a:cs typeface="Calibri" pitchFamily="34" charset="0"/>
              </a:rPr>
              <a:t>“Devices” page allows to view the data measure by each device added by the users and to .</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ctr">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In the Web Server’s home page press on “My panel board”</a:t>
            </a:r>
          </a:p>
          <a:p>
            <a:pPr indent="-342900" algn="l">
              <a:spcBef>
                <a:spcPts val="100"/>
              </a:spcBef>
              <a:spcAft>
                <a:spcPts val="40"/>
              </a:spcAft>
            </a:pPr>
            <a:endParaRPr lang="en-GB" sz="650" b="0" kern="0" dirty="0">
              <a:solidFill>
                <a:schemeClr val="tx1"/>
              </a:solidFill>
              <a:latin typeface="Myriad Pro"/>
              <a:cs typeface="Calibri" pitchFamily="34" charset="0"/>
            </a:endParaRPr>
          </a:p>
          <a:p>
            <a:pPr algn="l" eaLnBrk="1" hangingPunct="1">
              <a:spcBef>
                <a:spcPts val="100"/>
              </a:spcBef>
              <a:spcAft>
                <a:spcPts val="40"/>
              </a:spcAft>
              <a:buFontTx/>
              <a:buNone/>
            </a:pPr>
            <a:r>
              <a:rPr lang="en-GB" sz="650" b="0" dirty="0">
                <a:solidFill>
                  <a:schemeClr val="tx1"/>
                </a:solidFill>
                <a:latin typeface="Myriad Pro"/>
              </a:rPr>
              <a:t>A page with the Devices list’s</a:t>
            </a:r>
            <a:br>
              <a:rPr lang="en-GB" sz="650" b="0" dirty="0">
                <a:solidFill>
                  <a:schemeClr val="tx1"/>
                </a:solidFill>
                <a:latin typeface="Myriad Pro"/>
              </a:rPr>
            </a:br>
            <a:r>
              <a:rPr lang="en-GB" sz="650" b="0" dirty="0">
                <a:solidFill>
                  <a:schemeClr val="tx1"/>
                </a:solidFill>
                <a:latin typeface="Myriad Pro"/>
              </a:rPr>
              <a:t>appears.</a:t>
            </a:r>
          </a:p>
          <a:p>
            <a:pPr algn="l" eaLnBrk="1" hangingPunct="1">
              <a:spcBef>
                <a:spcPts val="100"/>
              </a:spcBef>
              <a:spcAft>
                <a:spcPts val="40"/>
              </a:spcAft>
              <a:buFontTx/>
              <a:buNone/>
            </a:pPr>
            <a:r>
              <a:rPr lang="en-GB" sz="650" b="0" dirty="0">
                <a:solidFill>
                  <a:schemeClr val="tx1"/>
                </a:solidFill>
                <a:latin typeface="Myriad Pro"/>
              </a:rPr>
              <a:t>This page shows the devices  </a:t>
            </a:r>
          </a:p>
          <a:p>
            <a:pPr algn="l" eaLnBrk="1" hangingPunct="1">
              <a:spcBef>
                <a:spcPts val="100"/>
              </a:spcBef>
              <a:spcAft>
                <a:spcPts val="40"/>
              </a:spcAft>
              <a:buFontTx/>
              <a:buNone/>
            </a:pPr>
            <a:r>
              <a:rPr lang="en-GB" sz="650" b="0" dirty="0">
                <a:solidFill>
                  <a:schemeClr val="tx1"/>
                </a:solidFill>
                <a:latin typeface="Myriad Pro"/>
              </a:rPr>
              <a:t>added with their characteristics</a:t>
            </a:r>
          </a:p>
          <a:p>
            <a:pPr algn="l" eaLnBrk="1" hangingPunct="1">
              <a:spcBef>
                <a:spcPts val="100"/>
              </a:spcBef>
              <a:spcAft>
                <a:spcPts val="40"/>
              </a:spcAft>
              <a:buFontTx/>
              <a:buNone/>
            </a:pPr>
            <a:r>
              <a:rPr lang="en-GB" sz="650" b="0" dirty="0">
                <a:solidFill>
                  <a:schemeClr val="tx1"/>
                </a:solidFill>
                <a:latin typeface="Myriad Pro"/>
              </a:rPr>
              <a:t>and status icons.</a:t>
            </a: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r>
              <a:rPr lang="en-GB" sz="650" b="0" kern="0" dirty="0">
                <a:solidFill>
                  <a:schemeClr val="tx1"/>
                </a:solidFill>
                <a:latin typeface="Myriad Pro"/>
                <a:cs typeface="Calibri" pitchFamily="34" charset="0"/>
              </a:rPr>
              <a:t>Possibility to choose a device</a:t>
            </a:r>
          </a:p>
          <a:p>
            <a:pPr algn="l" eaLnBrk="1" hangingPunct="1">
              <a:spcBef>
                <a:spcPts val="100"/>
              </a:spcBef>
              <a:spcAft>
                <a:spcPts val="40"/>
              </a:spcAft>
              <a:buFontTx/>
              <a:buNone/>
            </a:pPr>
            <a:r>
              <a:rPr lang="en-GB" sz="650" b="0" kern="0" dirty="0">
                <a:solidFill>
                  <a:schemeClr val="tx1"/>
                </a:solidFill>
                <a:latin typeface="Myriad Pro"/>
                <a:cs typeface="Calibri" pitchFamily="34" charset="0"/>
              </a:rPr>
              <a:t>per  “Gateway”, “Panel board”</a:t>
            </a:r>
          </a:p>
          <a:p>
            <a:pPr algn="l" eaLnBrk="1" hangingPunct="1">
              <a:spcBef>
                <a:spcPts val="100"/>
              </a:spcBef>
              <a:spcAft>
                <a:spcPts val="40"/>
              </a:spcAft>
              <a:buFontTx/>
              <a:buNone/>
            </a:pPr>
            <a:r>
              <a:rPr lang="en-GB" sz="650" b="0" kern="0" dirty="0">
                <a:solidFill>
                  <a:schemeClr val="tx1"/>
                </a:solidFill>
                <a:latin typeface="Myriad Pro"/>
                <a:cs typeface="Calibri" pitchFamily="34" charset="0"/>
              </a:rPr>
              <a:t>or “All devices”.</a:t>
            </a: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p:txBody>
      </p:sp>
      <p:pic>
        <p:nvPicPr>
          <p:cNvPr id="4098" name="Picture 2"/>
          <p:cNvPicPr>
            <a:picLocks noChangeAspect="1" noChangeArrowheads="1"/>
          </p:cNvPicPr>
          <p:nvPr/>
        </p:nvPicPr>
        <p:blipFill>
          <a:blip r:embed="rId2" cstate="print"/>
          <a:srcRect t="11357" b="76772"/>
          <a:stretch>
            <a:fillRect/>
          </a:stretch>
        </p:blipFill>
        <p:spPr bwMode="auto">
          <a:xfrm>
            <a:off x="774000" y="900000"/>
            <a:ext cx="1116000" cy="172231"/>
          </a:xfrm>
          <a:prstGeom prst="rect">
            <a:avLst/>
          </a:prstGeom>
          <a:noFill/>
          <a:ln w="9525">
            <a:noFill/>
            <a:miter lim="800000"/>
            <a:headEnd/>
            <a:tailEnd/>
          </a:ln>
        </p:spPr>
      </p:pic>
      <p:pic>
        <p:nvPicPr>
          <p:cNvPr id="55" name="Picture 3"/>
          <p:cNvPicPr>
            <a:picLocks noChangeAspect="1" noChangeArrowheads="1"/>
          </p:cNvPicPr>
          <p:nvPr/>
        </p:nvPicPr>
        <p:blipFill>
          <a:blip r:embed="rId3" cstate="print"/>
          <a:srcRect/>
          <a:stretch>
            <a:fillRect/>
          </a:stretch>
        </p:blipFill>
        <p:spPr bwMode="auto">
          <a:xfrm>
            <a:off x="1235075" y="949960"/>
            <a:ext cx="215900" cy="265113"/>
          </a:xfrm>
          <a:prstGeom prst="rect">
            <a:avLst/>
          </a:prstGeom>
          <a:noFill/>
          <a:ln w="9525">
            <a:noFill/>
            <a:miter lim="800000"/>
            <a:headEnd/>
            <a:tailEnd/>
          </a:ln>
          <a:effectLst/>
        </p:spPr>
      </p:pic>
      <p:pic>
        <p:nvPicPr>
          <p:cNvPr id="71" name="Picture 2" descr="C:\Users\Enrico Diani\Desktop\Freccia IME per Manuali Small.png"/>
          <p:cNvPicPr>
            <a:picLocks noChangeAspect="1" noChangeArrowheads="1"/>
          </p:cNvPicPr>
          <p:nvPr/>
        </p:nvPicPr>
        <p:blipFill>
          <a:blip r:embed="rId4" cstate="print"/>
          <a:srcRect/>
          <a:stretch>
            <a:fillRect/>
          </a:stretch>
        </p:blipFill>
        <p:spPr bwMode="auto">
          <a:xfrm>
            <a:off x="1955563" y="957719"/>
            <a:ext cx="444500" cy="461962"/>
          </a:xfrm>
          <a:prstGeom prst="rect">
            <a:avLst/>
          </a:prstGeom>
          <a:noFill/>
        </p:spPr>
      </p:pic>
      <p:pic>
        <p:nvPicPr>
          <p:cNvPr id="95" name="Immagine 94">
            <a:extLst>
              <a:ext uri="{FF2B5EF4-FFF2-40B4-BE49-F238E27FC236}">
                <a16:creationId xmlns:a16="http://schemas.microsoft.com/office/drawing/2014/main" id="{C37E3244-863B-4D8C-A6F0-483A30D63B39}"/>
              </a:ext>
            </a:extLst>
          </p:cNvPr>
          <p:cNvPicPr>
            <a:picLocks noChangeAspect="1"/>
          </p:cNvPicPr>
          <p:nvPr/>
        </p:nvPicPr>
        <p:blipFill>
          <a:blip r:embed="rId5"/>
          <a:stretch>
            <a:fillRect/>
          </a:stretch>
        </p:blipFill>
        <p:spPr>
          <a:xfrm>
            <a:off x="1404000" y="1440000"/>
            <a:ext cx="1116000" cy="1452466"/>
          </a:xfrm>
          <a:prstGeom prst="rect">
            <a:avLst/>
          </a:prstGeom>
        </p:spPr>
      </p:pic>
      <p:sp>
        <p:nvSpPr>
          <p:cNvPr id="96" name="Rettangolo 95">
            <a:extLst>
              <a:ext uri="{FF2B5EF4-FFF2-40B4-BE49-F238E27FC236}">
                <a16:creationId xmlns:a16="http://schemas.microsoft.com/office/drawing/2014/main" id="{B0E01B36-276A-466E-880E-442414FF3B4D}"/>
              </a:ext>
            </a:extLst>
          </p:cNvPr>
          <p:cNvSpPr/>
          <p:nvPr/>
        </p:nvSpPr>
        <p:spPr bwMode="auto">
          <a:xfrm>
            <a:off x="1403027" y="1587178"/>
            <a:ext cx="1116000" cy="132878"/>
          </a:xfrm>
          <a:prstGeom prst="rect">
            <a:avLst/>
          </a:prstGeom>
          <a:noFill/>
          <a:ln w="9525" cap="flat" cmpd="sng" algn="ctr">
            <a:solidFill>
              <a:srgbClr val="146B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cxnSp>
        <p:nvCxnSpPr>
          <p:cNvPr id="97" name="Forma 72">
            <a:extLst>
              <a:ext uri="{FF2B5EF4-FFF2-40B4-BE49-F238E27FC236}">
                <a16:creationId xmlns:a16="http://schemas.microsoft.com/office/drawing/2014/main" id="{B426AA66-B7B6-4E7E-9796-F4A115504C68}"/>
              </a:ext>
            </a:extLst>
          </p:cNvPr>
          <p:cNvCxnSpPr/>
          <p:nvPr/>
        </p:nvCxnSpPr>
        <p:spPr bwMode="auto">
          <a:xfrm rot="5400000">
            <a:off x="1363484" y="1554340"/>
            <a:ext cx="432000" cy="758668"/>
          </a:xfrm>
          <a:prstGeom prst="bentConnector2">
            <a:avLst/>
          </a:prstGeom>
          <a:solidFill>
            <a:schemeClr val="accent1"/>
          </a:solidFill>
          <a:ln w="9525" cap="flat" cmpd="sng" algn="ctr">
            <a:solidFill>
              <a:srgbClr val="146BBA"/>
            </a:solidFill>
            <a:prstDash val="solid"/>
            <a:round/>
            <a:headEnd type="none" w="med" len="med"/>
            <a:tailEnd type="none" w="med" len="med"/>
          </a:ln>
          <a:effectLst/>
        </p:spPr>
      </p:cxnSp>
      <p:pic>
        <p:nvPicPr>
          <p:cNvPr id="42" name="Picture 2" descr="C:\Users\enrico diani\Desktop\Segni grafici\Icons-measure-new-set\background-red\FAULT.png">
            <a:extLst>
              <a:ext uri="{FF2B5EF4-FFF2-40B4-BE49-F238E27FC236}">
                <a16:creationId xmlns:a16="http://schemas.microsoft.com/office/drawing/2014/main" id="{815B6DD8-0C16-4424-9E86-CF35A8860EE8}"/>
              </a:ext>
            </a:extLst>
          </p:cNvPr>
          <p:cNvPicPr>
            <a:picLocks noChangeAspect="1" noChangeArrowheads="1"/>
          </p:cNvPicPr>
          <p:nvPr/>
        </p:nvPicPr>
        <p:blipFill>
          <a:blip r:embed="rId6" cstate="print"/>
          <a:srcRect/>
          <a:stretch>
            <a:fillRect/>
          </a:stretch>
        </p:blipFill>
        <p:spPr bwMode="auto">
          <a:xfrm>
            <a:off x="2916000" y="2367170"/>
            <a:ext cx="126000" cy="126000"/>
          </a:xfrm>
          <a:prstGeom prst="rect">
            <a:avLst/>
          </a:prstGeom>
          <a:noFill/>
        </p:spPr>
      </p:pic>
      <p:pic>
        <p:nvPicPr>
          <p:cNvPr id="43" name="Picture 3" descr="C:\Users\enrico diani\Desktop\Segni grafici\Icons-measure-new-set\background-red\OFF.png">
            <a:extLst>
              <a:ext uri="{FF2B5EF4-FFF2-40B4-BE49-F238E27FC236}">
                <a16:creationId xmlns:a16="http://schemas.microsoft.com/office/drawing/2014/main" id="{E8E479D6-DD73-4959-832C-0A6129BFB472}"/>
              </a:ext>
            </a:extLst>
          </p:cNvPr>
          <p:cNvPicPr>
            <a:picLocks noChangeAspect="1" noChangeArrowheads="1"/>
          </p:cNvPicPr>
          <p:nvPr/>
        </p:nvPicPr>
        <p:blipFill>
          <a:blip r:embed="rId7" cstate="print"/>
          <a:srcRect/>
          <a:stretch>
            <a:fillRect/>
          </a:stretch>
        </p:blipFill>
        <p:spPr bwMode="auto">
          <a:xfrm>
            <a:off x="2916000" y="2250694"/>
            <a:ext cx="126000" cy="126000"/>
          </a:xfrm>
          <a:prstGeom prst="rect">
            <a:avLst/>
          </a:prstGeom>
          <a:noFill/>
        </p:spPr>
      </p:pic>
      <p:pic>
        <p:nvPicPr>
          <p:cNvPr id="45" name="Picture 4" descr="C:\Users\enrico diani\Desktop\Segni grafici\Icons-measure-new-set\background-red\ON.png">
            <a:extLst>
              <a:ext uri="{FF2B5EF4-FFF2-40B4-BE49-F238E27FC236}">
                <a16:creationId xmlns:a16="http://schemas.microsoft.com/office/drawing/2014/main" id="{5B778C70-F405-4273-A533-51FA16FE6E6B}"/>
              </a:ext>
            </a:extLst>
          </p:cNvPr>
          <p:cNvPicPr>
            <a:picLocks noChangeAspect="1" noChangeArrowheads="1"/>
          </p:cNvPicPr>
          <p:nvPr/>
        </p:nvPicPr>
        <p:blipFill>
          <a:blip r:embed="rId8" cstate="print"/>
          <a:srcRect/>
          <a:stretch>
            <a:fillRect/>
          </a:stretch>
        </p:blipFill>
        <p:spPr bwMode="auto">
          <a:xfrm>
            <a:off x="2916000" y="2134218"/>
            <a:ext cx="126000" cy="126000"/>
          </a:xfrm>
          <a:prstGeom prst="rect">
            <a:avLst/>
          </a:prstGeom>
          <a:noFill/>
        </p:spPr>
      </p:pic>
      <p:sp>
        <p:nvSpPr>
          <p:cNvPr id="46" name="Rectangle 3">
            <a:extLst>
              <a:ext uri="{FF2B5EF4-FFF2-40B4-BE49-F238E27FC236}">
                <a16:creationId xmlns:a16="http://schemas.microsoft.com/office/drawing/2014/main" id="{96D76766-C444-4FC7-97BC-67D94B987D74}"/>
              </a:ext>
            </a:extLst>
          </p:cNvPr>
          <p:cNvSpPr>
            <a:spLocks noChangeArrowheads="1"/>
          </p:cNvSpPr>
          <p:nvPr/>
        </p:nvSpPr>
        <p:spPr bwMode="auto">
          <a:xfrm>
            <a:off x="2811600" y="341999"/>
            <a:ext cx="2340000" cy="3146531"/>
          </a:xfrm>
          <a:prstGeom prst="rect">
            <a:avLst/>
          </a:prstGeom>
          <a:noFill/>
          <a:ln w="9525">
            <a:noFill/>
            <a:miter lim="800000"/>
            <a:headEnd/>
            <a:tailEnd/>
          </a:ln>
        </p:spPr>
        <p:txBody>
          <a:bodyPr lIns="0" rIns="0"/>
          <a:lstStyle/>
          <a:p>
            <a:pPr lvl="0" indent="92075" algn="l">
              <a:spcBef>
                <a:spcPts val="100"/>
              </a:spcBef>
              <a:spcAft>
                <a:spcPts val="40"/>
              </a:spcAft>
              <a:buFont typeface="Arial" pitchFamily="34" charset="0"/>
              <a:buChar char="•"/>
              <a:defRPr/>
            </a:pPr>
            <a:r>
              <a:rPr lang="en-GB" sz="650" kern="0" dirty="0">
                <a:solidFill>
                  <a:schemeClr val="tx1"/>
                </a:solidFill>
                <a:latin typeface="Myriad Pro"/>
                <a:cs typeface="Calibri" pitchFamily="34" charset="0"/>
              </a:rPr>
              <a:t>Description of the device selection button</a:t>
            </a: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marL="88900" indent="-88900" algn="l">
              <a:spcBef>
                <a:spcPts val="100"/>
              </a:spcBef>
              <a:spcAft>
                <a:spcPts val="40"/>
              </a:spcAft>
              <a:buFontTx/>
              <a:buAutoNum type="arabicPeriod"/>
              <a:defRPr/>
            </a:pPr>
            <a:r>
              <a:rPr lang="en-GB" sz="650" b="0" kern="0" dirty="0">
                <a:solidFill>
                  <a:schemeClr val="tx1"/>
                </a:solidFill>
                <a:latin typeface="Myriad Pro"/>
                <a:cs typeface="Calibri" pitchFamily="34" charset="0"/>
              </a:rPr>
              <a:t>Modbus Address </a:t>
            </a:r>
            <a:r>
              <a:rPr lang="en-GB" sz="550" b="0" kern="0" dirty="0">
                <a:solidFill>
                  <a:schemeClr val="tx1"/>
                </a:solidFill>
                <a:latin typeface="Myriad Pro"/>
                <a:cs typeface="Calibri" pitchFamily="34" charset="0"/>
              </a:rPr>
              <a:t>(Modbus Address - Position for counters with pulse output </a:t>
            </a:r>
            <a:r>
              <a:rPr lang="en-US" sz="550" b="0" kern="0" dirty="0">
                <a:solidFill>
                  <a:schemeClr val="tx1"/>
                </a:solidFill>
                <a:latin typeface="Myriad Pro"/>
                <a:cs typeface="Calibri" pitchFamily="34" charset="0"/>
              </a:rPr>
              <a:t>or Modbus Address - Indication of the virtual device type for the Master/Slave function</a:t>
            </a:r>
            <a:r>
              <a:rPr lang="en-GB" sz="550" b="0" kern="0" dirty="0">
                <a:solidFill>
                  <a:schemeClr val="tx1"/>
                </a:solidFill>
                <a:latin typeface="Myriad Pro"/>
                <a:cs typeface="Calibri" pitchFamily="34" charset="0"/>
              </a:rPr>
              <a:t>)</a:t>
            </a:r>
            <a:r>
              <a:rPr lang="en-GB" sz="650" b="0" kern="0" dirty="0">
                <a:solidFill>
                  <a:schemeClr val="tx1"/>
                </a:solidFill>
                <a:latin typeface="Myriad Pro"/>
                <a:cs typeface="Calibri" pitchFamily="34" charset="0"/>
              </a:rPr>
              <a:t> </a:t>
            </a:r>
          </a:p>
          <a:p>
            <a:pPr marL="88900" indent="-88900" algn="l">
              <a:spcBef>
                <a:spcPts val="100"/>
              </a:spcBef>
              <a:spcAft>
                <a:spcPts val="40"/>
              </a:spcAft>
              <a:buFontTx/>
              <a:buAutoNum type="arabicPeriod"/>
              <a:defRPr/>
            </a:pPr>
            <a:r>
              <a:rPr lang="en-GB" sz="650" b="0" kern="0" dirty="0">
                <a:solidFill>
                  <a:schemeClr val="tx1"/>
                </a:solidFill>
                <a:latin typeface="Myriad Pro"/>
                <a:cs typeface="Calibri" pitchFamily="34" charset="0"/>
              </a:rPr>
              <a:t>Name of the device</a:t>
            </a:r>
          </a:p>
          <a:p>
            <a:pPr marL="88900" lvl="0" indent="-88900" algn="l">
              <a:spcBef>
                <a:spcPts val="100"/>
              </a:spcBef>
              <a:spcAft>
                <a:spcPts val="40"/>
              </a:spcAft>
              <a:buAutoNum type="arabicPeriod"/>
              <a:defRPr/>
            </a:pPr>
            <a:r>
              <a:rPr lang="en-GB" sz="650" b="0" kern="0" dirty="0">
                <a:solidFill>
                  <a:schemeClr val="tx1"/>
                </a:solidFill>
                <a:latin typeface="Myriad Pro"/>
                <a:cs typeface="Calibri" pitchFamily="34" charset="0"/>
              </a:rPr>
              <a:t>Symbols of the functions associated to the Device</a:t>
            </a:r>
            <a:endParaRPr lang="en-GB" sz="650" b="0" i="1" kern="0" dirty="0">
              <a:solidFill>
                <a:schemeClr val="tx1"/>
              </a:solidFill>
              <a:latin typeface="Myriad Pro"/>
              <a:cs typeface="Calibri" pitchFamily="34" charset="0"/>
            </a:endParaRPr>
          </a:p>
          <a:p>
            <a:pPr marL="0" lvl="1" indent="269875" algn="l">
              <a:spcBef>
                <a:spcPts val="100"/>
              </a:spcBef>
              <a:spcAft>
                <a:spcPts val="40"/>
              </a:spcAft>
              <a:defRPr/>
            </a:pPr>
            <a:r>
              <a:rPr lang="en-US" sz="650" b="0" kern="0" dirty="0">
                <a:solidFill>
                  <a:schemeClr val="tx1"/>
                </a:solidFill>
                <a:latin typeface="Myriad Pro"/>
                <a:cs typeface="Calibri" pitchFamily="34" charset="0"/>
              </a:rPr>
              <a:t>Measure	State</a:t>
            </a:r>
          </a:p>
          <a:p>
            <a:pPr marL="0" lvl="1" indent="269875" algn="l">
              <a:spcBef>
                <a:spcPts val="100"/>
              </a:spcBef>
              <a:spcAft>
                <a:spcPts val="40"/>
              </a:spcAft>
              <a:defRPr/>
            </a:pPr>
            <a:endParaRPr lang="en-US" sz="100" b="0" kern="0" dirty="0">
              <a:solidFill>
                <a:schemeClr val="tx1"/>
              </a:solidFill>
              <a:latin typeface="Myriad Pro"/>
              <a:cs typeface="Calibri" pitchFamily="34" charset="0"/>
            </a:endParaRPr>
          </a:p>
          <a:p>
            <a:pPr marL="0" lvl="1" indent="269875" algn="l">
              <a:spcBef>
                <a:spcPts val="100"/>
              </a:spcBef>
              <a:spcAft>
                <a:spcPts val="50"/>
              </a:spcAft>
              <a:defRPr/>
            </a:pPr>
            <a:r>
              <a:rPr lang="en-US" sz="650" b="0" kern="0" dirty="0">
                <a:solidFill>
                  <a:schemeClr val="tx1"/>
                </a:solidFill>
                <a:latin typeface="Myriad Pro"/>
                <a:cs typeface="Calibri" pitchFamily="34" charset="0"/>
              </a:rPr>
              <a:t>Command	Link Functionality</a:t>
            </a:r>
          </a:p>
          <a:p>
            <a:pPr marL="88900" indent="-88900" algn="l">
              <a:spcBef>
                <a:spcPts val="100"/>
              </a:spcBef>
              <a:spcAft>
                <a:spcPts val="40"/>
              </a:spcAft>
              <a:buFontTx/>
              <a:buAutoNum type="arabicPeriod"/>
              <a:defRPr/>
            </a:pPr>
            <a:r>
              <a:rPr lang="en-US" sz="650" b="0" kern="0" dirty="0">
                <a:solidFill>
                  <a:schemeClr val="tx1"/>
                </a:solidFill>
                <a:latin typeface="Myriad Pro"/>
                <a:cs typeface="Calibri" pitchFamily="34" charset="0"/>
              </a:rPr>
              <a:t>This symbol appears only if the Device integrates the state function related to a protection device and shows the circuit-breaker state:</a:t>
            </a:r>
          </a:p>
          <a:p>
            <a:pPr marL="88900" indent="180000" algn="l">
              <a:spcBef>
                <a:spcPts val="100"/>
              </a:spcBef>
              <a:spcAft>
                <a:spcPts val="40"/>
              </a:spcAft>
              <a:defRPr/>
            </a:pPr>
            <a:r>
              <a:rPr lang="en-US" sz="650" b="0" kern="0" dirty="0">
                <a:solidFill>
                  <a:schemeClr val="tx1"/>
                </a:solidFill>
                <a:latin typeface="Myriad Pro"/>
                <a:cs typeface="Calibri" pitchFamily="34" charset="0"/>
              </a:rPr>
              <a:t>Open</a:t>
            </a:r>
          </a:p>
          <a:p>
            <a:pPr marL="88900" indent="180000" algn="l">
              <a:spcBef>
                <a:spcPts val="100"/>
              </a:spcBef>
              <a:spcAft>
                <a:spcPts val="40"/>
              </a:spcAft>
              <a:defRPr/>
            </a:pPr>
            <a:r>
              <a:rPr lang="en-US" sz="650" b="0" kern="0" dirty="0">
                <a:solidFill>
                  <a:schemeClr val="tx1"/>
                </a:solidFill>
                <a:latin typeface="Myriad Pro"/>
                <a:cs typeface="Calibri" pitchFamily="34" charset="0"/>
              </a:rPr>
              <a:t>Closed</a:t>
            </a:r>
          </a:p>
          <a:p>
            <a:pPr marL="88900" indent="180000" algn="l">
              <a:spcBef>
                <a:spcPts val="100"/>
              </a:spcBef>
              <a:spcAft>
                <a:spcPts val="40"/>
              </a:spcAft>
              <a:defRPr/>
            </a:pPr>
            <a:r>
              <a:rPr lang="en-US" sz="650" b="0" kern="0" dirty="0">
                <a:solidFill>
                  <a:schemeClr val="tx1"/>
                </a:solidFill>
                <a:latin typeface="Myriad Pro"/>
                <a:cs typeface="Calibri" pitchFamily="34" charset="0"/>
              </a:rPr>
              <a:t>Tripped</a:t>
            </a:r>
          </a:p>
          <a:p>
            <a:pPr marL="88900" lvl="0" indent="-88900" algn="l">
              <a:spcBef>
                <a:spcPts val="100"/>
              </a:spcBef>
              <a:spcAft>
                <a:spcPts val="40"/>
              </a:spcAft>
              <a:buFont typeface="+mj-lt"/>
              <a:buAutoNum type="arabicPeriod" startAt="5"/>
              <a:defRPr/>
            </a:pPr>
            <a:r>
              <a:rPr lang="en-GB" sz="650" b="0" kern="0" dirty="0">
                <a:solidFill>
                  <a:schemeClr val="tx1"/>
                </a:solidFill>
                <a:latin typeface="Myriad Pro"/>
                <a:cs typeface="Calibri" pitchFamily="34" charset="0"/>
              </a:rPr>
              <a:t>Device status</a:t>
            </a:r>
          </a:p>
          <a:p>
            <a:pPr marL="270000" lvl="1" algn="l">
              <a:spcBef>
                <a:spcPts val="100"/>
              </a:spcBef>
              <a:spcAft>
                <a:spcPts val="40"/>
              </a:spcAft>
              <a:defRPr/>
            </a:pPr>
            <a:r>
              <a:rPr lang="en-GB" sz="650" b="0" kern="0" dirty="0">
                <a:solidFill>
                  <a:schemeClr val="tx1"/>
                </a:solidFill>
                <a:latin typeface="Myriad Pro"/>
                <a:cs typeface="Calibri" pitchFamily="34" charset="0"/>
              </a:rPr>
              <a:t>On</a:t>
            </a:r>
          </a:p>
          <a:p>
            <a:pPr marL="270000" lvl="1" algn="l">
              <a:spcBef>
                <a:spcPts val="100"/>
              </a:spcBef>
              <a:spcAft>
                <a:spcPts val="40"/>
              </a:spcAft>
              <a:defRPr/>
            </a:pPr>
            <a:r>
              <a:rPr lang="en-GB" sz="650" b="0" kern="0" dirty="0">
                <a:solidFill>
                  <a:schemeClr val="tx1"/>
                </a:solidFill>
                <a:latin typeface="Myriad Pro"/>
                <a:cs typeface="Calibri" pitchFamily="34" charset="0"/>
              </a:rPr>
              <a:t>Off</a:t>
            </a:r>
          </a:p>
          <a:p>
            <a:pPr marL="270000" lvl="1" algn="l">
              <a:spcBef>
                <a:spcPts val="100"/>
              </a:spcBef>
              <a:spcAft>
                <a:spcPts val="40"/>
              </a:spcAft>
              <a:defRPr/>
            </a:pPr>
            <a:r>
              <a:rPr lang="en-GB" sz="650" b="0" kern="0" dirty="0">
                <a:solidFill>
                  <a:schemeClr val="tx1"/>
                </a:solidFill>
                <a:latin typeface="Myriad Pro"/>
                <a:cs typeface="Calibri" pitchFamily="34" charset="0"/>
              </a:rPr>
              <a:t>Communication error</a:t>
            </a:r>
          </a:p>
          <a:p>
            <a:pPr marL="270000" lvl="1" algn="l">
              <a:spcBef>
                <a:spcPts val="100"/>
              </a:spcBef>
              <a:spcAft>
                <a:spcPts val="40"/>
              </a:spcAft>
              <a:defRPr/>
            </a:pPr>
            <a:endParaRPr lang="en-US" sz="650" b="0" kern="0" dirty="0">
              <a:solidFill>
                <a:schemeClr val="tx1"/>
              </a:solidFill>
              <a:latin typeface="Myriad Pro"/>
              <a:cs typeface="Calibri" pitchFamily="34" charset="0"/>
            </a:endParaRPr>
          </a:p>
          <a:p>
            <a:pPr marL="0" lvl="1" algn="l">
              <a:spcBef>
                <a:spcPts val="100"/>
              </a:spcBef>
              <a:spcAft>
                <a:spcPts val="40"/>
              </a:spcAft>
              <a:defRPr/>
            </a:pPr>
            <a:r>
              <a:rPr lang="en-GB" sz="650" b="0" kern="0" dirty="0">
                <a:solidFill>
                  <a:schemeClr val="tx1"/>
                </a:solidFill>
                <a:latin typeface="Myriad Pro"/>
                <a:cs typeface="Calibri" pitchFamily="34" charset="0"/>
              </a:rPr>
              <a:t>The procedure to switch ON/OFF a device is described in the “User Manual” </a:t>
            </a:r>
            <a:r>
              <a:rPr lang="en-GB" sz="550" b="0" kern="0" dirty="0">
                <a:solidFill>
                  <a:schemeClr val="tx1"/>
                </a:solidFill>
                <a:latin typeface="Myriad Pro"/>
                <a:cs typeface="Calibri" pitchFamily="34" charset="0"/>
              </a:rPr>
              <a:t>(§ 7.12.1)</a:t>
            </a:r>
            <a:r>
              <a:rPr lang="en-GB" sz="650" b="0" kern="0" dirty="0">
                <a:solidFill>
                  <a:schemeClr val="tx1"/>
                </a:solidFill>
                <a:latin typeface="Myriad Pro"/>
                <a:cs typeface="Calibri" pitchFamily="34" charset="0"/>
              </a:rPr>
              <a:t>.</a:t>
            </a:r>
          </a:p>
          <a:p>
            <a:pPr marL="0" lvl="1" algn="l">
              <a:spcBef>
                <a:spcPts val="100"/>
              </a:spcBef>
              <a:spcAft>
                <a:spcPts val="40"/>
              </a:spcAft>
              <a:defRPr/>
            </a:pPr>
            <a:endParaRPr lang="en-GB" sz="650" kern="0" dirty="0">
              <a:solidFill>
                <a:schemeClr val="tx1"/>
              </a:solidFill>
              <a:latin typeface="Myriad Pro"/>
              <a:cs typeface="Calibri" pitchFamily="34" charset="0"/>
            </a:endParaRPr>
          </a:p>
        </p:txBody>
      </p:sp>
      <p:pic>
        <p:nvPicPr>
          <p:cNvPr id="47" name="Immagine 46">
            <a:extLst>
              <a:ext uri="{FF2B5EF4-FFF2-40B4-BE49-F238E27FC236}">
                <a16:creationId xmlns:a16="http://schemas.microsoft.com/office/drawing/2014/main" id="{98825989-D323-4D8F-8B0D-7978E76DE2B9}"/>
              </a:ext>
            </a:extLst>
          </p:cNvPr>
          <p:cNvPicPr>
            <a:picLocks noChangeAspect="1"/>
          </p:cNvPicPr>
          <p:nvPr/>
        </p:nvPicPr>
        <p:blipFill>
          <a:blip r:embed="rId9"/>
          <a:stretch>
            <a:fillRect/>
          </a:stretch>
        </p:blipFill>
        <p:spPr>
          <a:xfrm>
            <a:off x="3600000" y="1567645"/>
            <a:ext cx="111600" cy="125550"/>
          </a:xfrm>
          <a:prstGeom prst="roundRect">
            <a:avLst/>
          </a:prstGeom>
          <a:noFill/>
          <a:ln w="9525">
            <a:noFill/>
            <a:miter lim="800000"/>
            <a:headEnd/>
            <a:tailEnd/>
          </a:ln>
        </p:spPr>
      </p:pic>
      <p:pic>
        <p:nvPicPr>
          <p:cNvPr id="48" name="Immagine 47">
            <a:extLst>
              <a:ext uri="{FF2B5EF4-FFF2-40B4-BE49-F238E27FC236}">
                <a16:creationId xmlns:a16="http://schemas.microsoft.com/office/drawing/2014/main" id="{59A99162-B4D8-4C69-AF2C-D7DC5EA5120E}"/>
              </a:ext>
            </a:extLst>
          </p:cNvPr>
          <p:cNvPicPr>
            <a:picLocks noChangeAspect="1"/>
          </p:cNvPicPr>
          <p:nvPr/>
        </p:nvPicPr>
        <p:blipFill>
          <a:blip r:embed="rId10"/>
          <a:stretch>
            <a:fillRect/>
          </a:stretch>
        </p:blipFill>
        <p:spPr>
          <a:xfrm>
            <a:off x="3600000" y="1709262"/>
            <a:ext cx="111600" cy="111600"/>
          </a:xfrm>
          <a:prstGeom prst="roundRect">
            <a:avLst/>
          </a:prstGeom>
          <a:noFill/>
          <a:ln w="9525">
            <a:noFill/>
            <a:miter lim="800000"/>
            <a:headEnd/>
            <a:tailEnd/>
          </a:ln>
        </p:spPr>
      </p:pic>
      <p:pic>
        <p:nvPicPr>
          <p:cNvPr id="52" name="Immagine 51">
            <a:extLst>
              <a:ext uri="{FF2B5EF4-FFF2-40B4-BE49-F238E27FC236}">
                <a16:creationId xmlns:a16="http://schemas.microsoft.com/office/drawing/2014/main" id="{9D66280A-58AE-401B-89CB-52089AF69A73}"/>
              </a:ext>
            </a:extLst>
          </p:cNvPr>
          <p:cNvPicPr>
            <a:picLocks noChangeAspect="1"/>
          </p:cNvPicPr>
          <p:nvPr/>
        </p:nvPicPr>
        <p:blipFill>
          <a:blip r:embed="rId11"/>
          <a:stretch>
            <a:fillRect/>
          </a:stretch>
        </p:blipFill>
        <p:spPr>
          <a:xfrm>
            <a:off x="3600914" y="1709262"/>
            <a:ext cx="111600" cy="111600"/>
          </a:xfrm>
          <a:prstGeom prst="roundRect">
            <a:avLst/>
          </a:prstGeom>
          <a:noFill/>
          <a:ln w="9525">
            <a:noFill/>
            <a:miter lim="800000"/>
            <a:headEnd/>
            <a:tailEnd/>
          </a:ln>
        </p:spPr>
      </p:pic>
      <p:pic>
        <p:nvPicPr>
          <p:cNvPr id="72" name="Immagine 71">
            <a:extLst>
              <a:ext uri="{FF2B5EF4-FFF2-40B4-BE49-F238E27FC236}">
                <a16:creationId xmlns:a16="http://schemas.microsoft.com/office/drawing/2014/main" id="{B67FDCDC-9A03-470C-B319-8FC5D25E6413}"/>
              </a:ext>
            </a:extLst>
          </p:cNvPr>
          <p:cNvPicPr>
            <a:picLocks noChangeAspect="1"/>
          </p:cNvPicPr>
          <p:nvPr/>
        </p:nvPicPr>
        <p:blipFill>
          <a:blip r:embed="rId12"/>
          <a:stretch>
            <a:fillRect/>
          </a:stretch>
        </p:blipFill>
        <p:spPr>
          <a:xfrm>
            <a:off x="2916000" y="1685281"/>
            <a:ext cx="111600" cy="158589"/>
          </a:xfrm>
          <a:prstGeom prst="roundRect">
            <a:avLst/>
          </a:prstGeom>
          <a:noFill/>
          <a:ln w="9525">
            <a:noFill/>
            <a:miter lim="800000"/>
            <a:headEnd/>
            <a:tailEnd/>
          </a:ln>
        </p:spPr>
      </p:pic>
      <p:pic>
        <p:nvPicPr>
          <p:cNvPr id="73" name="Immagine 72">
            <a:extLst>
              <a:ext uri="{FF2B5EF4-FFF2-40B4-BE49-F238E27FC236}">
                <a16:creationId xmlns:a16="http://schemas.microsoft.com/office/drawing/2014/main" id="{150E483A-F6B3-4F70-B03A-556F1AAA67AB}"/>
              </a:ext>
            </a:extLst>
          </p:cNvPr>
          <p:cNvPicPr>
            <a:picLocks noChangeAspect="1"/>
          </p:cNvPicPr>
          <p:nvPr/>
        </p:nvPicPr>
        <p:blipFill>
          <a:blip r:embed="rId13"/>
          <a:stretch>
            <a:fillRect/>
          </a:stretch>
        </p:blipFill>
        <p:spPr>
          <a:xfrm>
            <a:off x="2916000" y="1556957"/>
            <a:ext cx="111600" cy="115892"/>
          </a:xfrm>
          <a:prstGeom prst="roundRect">
            <a:avLst/>
          </a:prstGeom>
          <a:noFill/>
          <a:ln w="9525">
            <a:noFill/>
            <a:miter lim="800000"/>
            <a:headEnd/>
            <a:tailEnd/>
          </a:ln>
        </p:spPr>
      </p:pic>
      <p:pic>
        <p:nvPicPr>
          <p:cNvPr id="74" name="Immagine 73">
            <a:extLst>
              <a:ext uri="{FF2B5EF4-FFF2-40B4-BE49-F238E27FC236}">
                <a16:creationId xmlns:a16="http://schemas.microsoft.com/office/drawing/2014/main" id="{E5783CEE-D5FD-40C7-B86E-66D7841FF77E}"/>
              </a:ext>
            </a:extLst>
          </p:cNvPr>
          <p:cNvPicPr>
            <a:picLocks noChangeAspect="1"/>
          </p:cNvPicPr>
          <p:nvPr/>
        </p:nvPicPr>
        <p:blipFill>
          <a:blip r:embed="rId14"/>
          <a:stretch>
            <a:fillRect/>
          </a:stretch>
        </p:blipFill>
        <p:spPr>
          <a:xfrm>
            <a:off x="2916000" y="2590173"/>
            <a:ext cx="111600" cy="97650"/>
          </a:xfrm>
          <a:prstGeom prst="roundRect">
            <a:avLst/>
          </a:prstGeom>
          <a:noFill/>
          <a:ln w="9525">
            <a:noFill/>
            <a:miter lim="800000"/>
            <a:headEnd/>
            <a:tailEnd/>
          </a:ln>
        </p:spPr>
      </p:pic>
      <p:pic>
        <p:nvPicPr>
          <p:cNvPr id="75" name="Immagine 74">
            <a:extLst>
              <a:ext uri="{FF2B5EF4-FFF2-40B4-BE49-F238E27FC236}">
                <a16:creationId xmlns:a16="http://schemas.microsoft.com/office/drawing/2014/main" id="{D6C9F1CA-FCA7-4CA2-9ADA-6840339B4A73}"/>
              </a:ext>
            </a:extLst>
          </p:cNvPr>
          <p:cNvPicPr>
            <a:picLocks noChangeAspect="1"/>
          </p:cNvPicPr>
          <p:nvPr/>
        </p:nvPicPr>
        <p:blipFill>
          <a:blip r:embed="rId15"/>
          <a:stretch>
            <a:fillRect/>
          </a:stretch>
        </p:blipFill>
        <p:spPr>
          <a:xfrm>
            <a:off x="2916000" y="2825462"/>
            <a:ext cx="111600" cy="102672"/>
          </a:xfrm>
          <a:prstGeom prst="roundRect">
            <a:avLst/>
          </a:prstGeom>
          <a:noFill/>
          <a:ln w="9525">
            <a:noFill/>
            <a:miter lim="800000"/>
            <a:headEnd/>
            <a:tailEnd/>
          </a:ln>
        </p:spPr>
      </p:pic>
      <p:pic>
        <p:nvPicPr>
          <p:cNvPr id="76" name="Immagine 75">
            <a:extLst>
              <a:ext uri="{FF2B5EF4-FFF2-40B4-BE49-F238E27FC236}">
                <a16:creationId xmlns:a16="http://schemas.microsoft.com/office/drawing/2014/main" id="{C19A42AB-283A-4752-A9D7-C19C06044863}"/>
              </a:ext>
            </a:extLst>
          </p:cNvPr>
          <p:cNvPicPr>
            <a:picLocks noChangeAspect="1"/>
          </p:cNvPicPr>
          <p:nvPr/>
        </p:nvPicPr>
        <p:blipFill>
          <a:blip r:embed="rId16"/>
          <a:stretch>
            <a:fillRect/>
          </a:stretch>
        </p:blipFill>
        <p:spPr>
          <a:xfrm>
            <a:off x="2916000" y="2699714"/>
            <a:ext cx="111600" cy="107136"/>
          </a:xfrm>
          <a:prstGeom prst="roundRect">
            <a:avLst/>
          </a:prstGeom>
          <a:noFill/>
          <a:ln w="9525">
            <a:noFill/>
            <a:miter lim="800000"/>
            <a:headEnd/>
            <a:tailEnd/>
          </a:ln>
        </p:spPr>
      </p:pic>
      <p:pic>
        <p:nvPicPr>
          <p:cNvPr id="77" name="Immagine 76">
            <a:extLst>
              <a:ext uri="{FF2B5EF4-FFF2-40B4-BE49-F238E27FC236}">
                <a16:creationId xmlns:a16="http://schemas.microsoft.com/office/drawing/2014/main" id="{6B4BDE9E-464C-40B7-AEF6-BD4B0F56FE6C}"/>
              </a:ext>
            </a:extLst>
          </p:cNvPr>
          <p:cNvPicPr>
            <a:picLocks noChangeAspect="1"/>
          </p:cNvPicPr>
          <p:nvPr/>
        </p:nvPicPr>
        <p:blipFill>
          <a:blip r:embed="rId17"/>
          <a:stretch>
            <a:fillRect/>
          </a:stretch>
        </p:blipFill>
        <p:spPr>
          <a:xfrm>
            <a:off x="3420000" y="619200"/>
            <a:ext cx="1200000" cy="288000"/>
          </a:xfrm>
          <a:prstGeom prst="rect">
            <a:avLst/>
          </a:prstGeom>
        </p:spPr>
      </p:pic>
      <p:sp>
        <p:nvSpPr>
          <p:cNvPr id="78" name="CasellaDiTesto 17">
            <a:extLst>
              <a:ext uri="{FF2B5EF4-FFF2-40B4-BE49-F238E27FC236}">
                <a16:creationId xmlns:a16="http://schemas.microsoft.com/office/drawing/2014/main" id="{B63D06D8-5F53-4FFD-A2B6-0F48F56992F1}"/>
              </a:ext>
            </a:extLst>
          </p:cNvPr>
          <p:cNvSpPr txBox="1">
            <a:spLocks noChangeArrowheads="1"/>
          </p:cNvSpPr>
          <p:nvPr/>
        </p:nvSpPr>
        <p:spPr bwMode="auto">
          <a:xfrm>
            <a:off x="4429444" y="886817"/>
            <a:ext cx="130175" cy="192360"/>
          </a:xfrm>
          <a:prstGeom prst="rect">
            <a:avLst/>
          </a:prstGeom>
          <a:noFill/>
          <a:ln w="9525">
            <a:noFill/>
            <a:miter lim="800000"/>
            <a:headEnd/>
            <a:tailEnd/>
          </a:ln>
        </p:spPr>
        <p:txBody>
          <a:bodyPr wrap="square">
            <a:spAutoFit/>
          </a:bodyPr>
          <a:lstStyle/>
          <a:p>
            <a:r>
              <a:rPr lang="en-GB" sz="650" b="0" kern="0" dirty="0">
                <a:solidFill>
                  <a:schemeClr val="tx1"/>
                </a:solidFill>
                <a:latin typeface="Myriad Pro"/>
                <a:cs typeface="Calibri" pitchFamily="34" charset="0"/>
              </a:rPr>
              <a:t>4</a:t>
            </a:r>
          </a:p>
        </p:txBody>
      </p:sp>
      <p:sp>
        <p:nvSpPr>
          <p:cNvPr id="79" name="CasellaDiTesto 17">
            <a:extLst>
              <a:ext uri="{FF2B5EF4-FFF2-40B4-BE49-F238E27FC236}">
                <a16:creationId xmlns:a16="http://schemas.microsoft.com/office/drawing/2014/main" id="{0A789444-9068-4B91-86EE-4496C5B20DCD}"/>
              </a:ext>
            </a:extLst>
          </p:cNvPr>
          <p:cNvSpPr txBox="1">
            <a:spLocks noChangeArrowheads="1"/>
          </p:cNvSpPr>
          <p:nvPr/>
        </p:nvSpPr>
        <p:spPr bwMode="auto">
          <a:xfrm>
            <a:off x="3926198" y="884437"/>
            <a:ext cx="130175" cy="192360"/>
          </a:xfrm>
          <a:prstGeom prst="rect">
            <a:avLst/>
          </a:prstGeom>
          <a:noFill/>
          <a:ln w="9525">
            <a:noFill/>
            <a:miter lim="800000"/>
            <a:headEnd/>
            <a:tailEnd/>
          </a:ln>
        </p:spPr>
        <p:txBody>
          <a:bodyPr wrap="square">
            <a:spAutoFit/>
          </a:bodyPr>
          <a:lstStyle/>
          <a:p>
            <a:r>
              <a:rPr lang="en-GB" sz="650" b="0" kern="0" dirty="0">
                <a:solidFill>
                  <a:schemeClr val="tx1"/>
                </a:solidFill>
                <a:latin typeface="Myriad Pro"/>
                <a:cs typeface="Calibri" pitchFamily="34" charset="0"/>
              </a:rPr>
              <a:t>5</a:t>
            </a:r>
          </a:p>
        </p:txBody>
      </p:sp>
      <p:sp>
        <p:nvSpPr>
          <p:cNvPr id="80" name="CasellaDiTesto 17">
            <a:extLst>
              <a:ext uri="{FF2B5EF4-FFF2-40B4-BE49-F238E27FC236}">
                <a16:creationId xmlns:a16="http://schemas.microsoft.com/office/drawing/2014/main" id="{A5B45DC5-9A6D-4380-B619-BBD48A5B7CAB}"/>
              </a:ext>
            </a:extLst>
          </p:cNvPr>
          <p:cNvSpPr txBox="1">
            <a:spLocks noChangeArrowheads="1"/>
          </p:cNvSpPr>
          <p:nvPr/>
        </p:nvSpPr>
        <p:spPr bwMode="auto">
          <a:xfrm>
            <a:off x="4014316" y="460569"/>
            <a:ext cx="130175" cy="192360"/>
          </a:xfrm>
          <a:prstGeom prst="rect">
            <a:avLst/>
          </a:prstGeom>
          <a:noFill/>
          <a:ln w="9525">
            <a:noFill/>
            <a:miter lim="800000"/>
            <a:headEnd/>
            <a:tailEnd/>
          </a:ln>
        </p:spPr>
        <p:txBody>
          <a:bodyPr wrap="square">
            <a:spAutoFit/>
          </a:bodyPr>
          <a:lstStyle/>
          <a:p>
            <a:r>
              <a:rPr lang="en-GB" sz="650" b="0" kern="0" dirty="0">
                <a:solidFill>
                  <a:schemeClr val="tx1"/>
                </a:solidFill>
                <a:latin typeface="Myriad Pro"/>
                <a:cs typeface="Calibri" pitchFamily="34" charset="0"/>
              </a:rPr>
              <a:t>3</a:t>
            </a:r>
          </a:p>
        </p:txBody>
      </p:sp>
      <p:grpSp>
        <p:nvGrpSpPr>
          <p:cNvPr id="81" name="Gruppo 80">
            <a:extLst>
              <a:ext uri="{FF2B5EF4-FFF2-40B4-BE49-F238E27FC236}">
                <a16:creationId xmlns:a16="http://schemas.microsoft.com/office/drawing/2014/main" id="{F0753921-E5A9-45F4-BE33-8791E53D7D2A}"/>
              </a:ext>
            </a:extLst>
          </p:cNvPr>
          <p:cNvGrpSpPr/>
          <p:nvPr/>
        </p:nvGrpSpPr>
        <p:grpSpPr>
          <a:xfrm>
            <a:off x="4135828" y="552640"/>
            <a:ext cx="110105" cy="108000"/>
            <a:chOff x="4158846" y="566929"/>
            <a:chExt cx="110105" cy="108000"/>
          </a:xfrm>
        </p:grpSpPr>
        <p:cxnSp>
          <p:nvCxnSpPr>
            <p:cNvPr id="82" name="Connettore 1 67">
              <a:extLst>
                <a:ext uri="{FF2B5EF4-FFF2-40B4-BE49-F238E27FC236}">
                  <a16:creationId xmlns:a16="http://schemas.microsoft.com/office/drawing/2014/main" id="{523AE930-EA2D-480A-96CB-A250D2F2C888}"/>
                </a:ext>
              </a:extLst>
            </p:cNvPr>
            <p:cNvCxnSpPr/>
            <p:nvPr/>
          </p:nvCxnSpPr>
          <p:spPr>
            <a:xfrm rot="5400000">
              <a:off x="4214951" y="620929"/>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cxnSp>
          <p:nvCxnSpPr>
            <p:cNvPr id="83" name="Connettore 1 68">
              <a:extLst>
                <a:ext uri="{FF2B5EF4-FFF2-40B4-BE49-F238E27FC236}">
                  <a16:creationId xmlns:a16="http://schemas.microsoft.com/office/drawing/2014/main" id="{A2B48B80-2767-4C2B-BC2C-8F3F9A75BADE}"/>
                </a:ext>
              </a:extLst>
            </p:cNvPr>
            <p:cNvCxnSpPr/>
            <p:nvPr/>
          </p:nvCxnSpPr>
          <p:spPr>
            <a:xfrm flipH="1">
              <a:off x="4158846" y="572255"/>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grpSp>
      <p:grpSp>
        <p:nvGrpSpPr>
          <p:cNvPr id="84" name="Gruppo 83">
            <a:extLst>
              <a:ext uri="{FF2B5EF4-FFF2-40B4-BE49-F238E27FC236}">
                <a16:creationId xmlns:a16="http://schemas.microsoft.com/office/drawing/2014/main" id="{54ED92B0-A385-4BEB-BEA7-4B55FED871AB}"/>
              </a:ext>
            </a:extLst>
          </p:cNvPr>
          <p:cNvGrpSpPr/>
          <p:nvPr/>
        </p:nvGrpSpPr>
        <p:grpSpPr>
          <a:xfrm flipV="1">
            <a:off x="4050102" y="878873"/>
            <a:ext cx="110105" cy="108000"/>
            <a:chOff x="4158846" y="566929"/>
            <a:chExt cx="110105" cy="108000"/>
          </a:xfrm>
        </p:grpSpPr>
        <p:cxnSp>
          <p:nvCxnSpPr>
            <p:cNvPr id="85" name="Connettore 1 70">
              <a:extLst>
                <a:ext uri="{FF2B5EF4-FFF2-40B4-BE49-F238E27FC236}">
                  <a16:creationId xmlns:a16="http://schemas.microsoft.com/office/drawing/2014/main" id="{6ACB5B33-98A7-4B67-A6C8-FE2AE3401159}"/>
                </a:ext>
              </a:extLst>
            </p:cNvPr>
            <p:cNvCxnSpPr/>
            <p:nvPr/>
          </p:nvCxnSpPr>
          <p:spPr>
            <a:xfrm rot="5400000">
              <a:off x="4214951" y="620929"/>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cxnSp>
          <p:nvCxnSpPr>
            <p:cNvPr id="86" name="Connettore 1 71">
              <a:extLst>
                <a:ext uri="{FF2B5EF4-FFF2-40B4-BE49-F238E27FC236}">
                  <a16:creationId xmlns:a16="http://schemas.microsoft.com/office/drawing/2014/main" id="{10B5FE1A-3A8F-4C05-8D88-F09C26C6E13F}"/>
                </a:ext>
              </a:extLst>
            </p:cNvPr>
            <p:cNvCxnSpPr/>
            <p:nvPr/>
          </p:nvCxnSpPr>
          <p:spPr>
            <a:xfrm flipH="1">
              <a:off x="4158846" y="569874"/>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grpSp>
      <p:grpSp>
        <p:nvGrpSpPr>
          <p:cNvPr id="87" name="Gruppo 86">
            <a:extLst>
              <a:ext uri="{FF2B5EF4-FFF2-40B4-BE49-F238E27FC236}">
                <a16:creationId xmlns:a16="http://schemas.microsoft.com/office/drawing/2014/main" id="{0254CA29-8456-43EA-BD96-F070A67F0B8B}"/>
              </a:ext>
            </a:extLst>
          </p:cNvPr>
          <p:cNvGrpSpPr/>
          <p:nvPr/>
        </p:nvGrpSpPr>
        <p:grpSpPr>
          <a:xfrm flipH="1" flipV="1">
            <a:off x="4327124" y="878873"/>
            <a:ext cx="110105" cy="108000"/>
            <a:chOff x="4158846" y="566929"/>
            <a:chExt cx="110105" cy="108000"/>
          </a:xfrm>
        </p:grpSpPr>
        <p:cxnSp>
          <p:nvCxnSpPr>
            <p:cNvPr id="88" name="Connettore 1 73">
              <a:extLst>
                <a:ext uri="{FF2B5EF4-FFF2-40B4-BE49-F238E27FC236}">
                  <a16:creationId xmlns:a16="http://schemas.microsoft.com/office/drawing/2014/main" id="{378F2C82-F681-4CD9-8177-22D72852E7D8}"/>
                </a:ext>
              </a:extLst>
            </p:cNvPr>
            <p:cNvCxnSpPr/>
            <p:nvPr/>
          </p:nvCxnSpPr>
          <p:spPr>
            <a:xfrm rot="5400000">
              <a:off x="4214951" y="620929"/>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cxnSp>
          <p:nvCxnSpPr>
            <p:cNvPr id="89" name="Connettore 1 74">
              <a:extLst>
                <a:ext uri="{FF2B5EF4-FFF2-40B4-BE49-F238E27FC236}">
                  <a16:creationId xmlns:a16="http://schemas.microsoft.com/office/drawing/2014/main" id="{05BC14AF-47F2-4457-B244-A9C4833158E9}"/>
                </a:ext>
              </a:extLst>
            </p:cNvPr>
            <p:cNvCxnSpPr/>
            <p:nvPr/>
          </p:nvCxnSpPr>
          <p:spPr>
            <a:xfrm flipH="1">
              <a:off x="4158846" y="569874"/>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grpSp>
      <p:sp>
        <p:nvSpPr>
          <p:cNvPr id="92" name="CasellaDiTesto 91">
            <a:extLst>
              <a:ext uri="{FF2B5EF4-FFF2-40B4-BE49-F238E27FC236}">
                <a16:creationId xmlns:a16="http://schemas.microsoft.com/office/drawing/2014/main" id="{0CCB1E9C-CAEB-428B-9118-B483A8C4E548}"/>
              </a:ext>
            </a:extLst>
          </p:cNvPr>
          <p:cNvSpPr txBox="1">
            <a:spLocks noChangeArrowheads="1"/>
          </p:cNvSpPr>
          <p:nvPr/>
        </p:nvSpPr>
        <p:spPr bwMode="auto">
          <a:xfrm>
            <a:off x="3074194" y="593579"/>
            <a:ext cx="109537" cy="192360"/>
          </a:xfrm>
          <a:prstGeom prst="rect">
            <a:avLst/>
          </a:prstGeom>
          <a:noFill/>
          <a:ln w="9525">
            <a:noFill/>
            <a:miter lim="800000"/>
            <a:headEnd/>
            <a:tailEnd/>
          </a:ln>
        </p:spPr>
        <p:txBody>
          <a:bodyPr wrap="square">
            <a:spAutoFit/>
          </a:bodyPr>
          <a:lstStyle/>
          <a:p>
            <a:r>
              <a:rPr lang="en-GB" sz="650" b="0" kern="0">
                <a:solidFill>
                  <a:schemeClr val="tx1"/>
                </a:solidFill>
                <a:latin typeface="Myriad Pro"/>
                <a:cs typeface="Calibri" pitchFamily="34" charset="0"/>
              </a:rPr>
              <a:t>2</a:t>
            </a:r>
          </a:p>
        </p:txBody>
      </p:sp>
      <p:sp>
        <p:nvSpPr>
          <p:cNvPr id="93" name="CasellaDiTesto 20">
            <a:extLst>
              <a:ext uri="{FF2B5EF4-FFF2-40B4-BE49-F238E27FC236}">
                <a16:creationId xmlns:a16="http://schemas.microsoft.com/office/drawing/2014/main" id="{FA07D1E3-353E-4E7E-8C37-04919E16E8C7}"/>
              </a:ext>
            </a:extLst>
          </p:cNvPr>
          <p:cNvSpPr txBox="1">
            <a:spLocks noChangeArrowheads="1"/>
          </p:cNvSpPr>
          <p:nvPr/>
        </p:nvSpPr>
        <p:spPr bwMode="auto">
          <a:xfrm>
            <a:off x="3076006" y="734184"/>
            <a:ext cx="107723" cy="192360"/>
          </a:xfrm>
          <a:prstGeom prst="rect">
            <a:avLst/>
          </a:prstGeom>
          <a:noFill/>
          <a:ln w="9525">
            <a:noFill/>
            <a:miter lim="800000"/>
            <a:headEnd/>
            <a:tailEnd/>
          </a:ln>
        </p:spPr>
        <p:txBody>
          <a:bodyPr wrap="square">
            <a:spAutoFit/>
          </a:bodyPr>
          <a:lstStyle/>
          <a:p>
            <a:r>
              <a:rPr lang="en-GB" sz="650" b="0" kern="0">
                <a:solidFill>
                  <a:schemeClr val="tx1"/>
                </a:solidFill>
                <a:latin typeface="Myriad Pro"/>
                <a:cs typeface="Calibri" pitchFamily="34" charset="0"/>
              </a:rPr>
              <a:t>1</a:t>
            </a:r>
          </a:p>
        </p:txBody>
      </p:sp>
      <p:cxnSp>
        <p:nvCxnSpPr>
          <p:cNvPr id="94" name="Connettore 1 77">
            <a:extLst>
              <a:ext uri="{FF2B5EF4-FFF2-40B4-BE49-F238E27FC236}">
                <a16:creationId xmlns:a16="http://schemas.microsoft.com/office/drawing/2014/main" id="{2EF4E69E-1FEC-4F3D-95F3-888C6DCBF107}"/>
              </a:ext>
            </a:extLst>
          </p:cNvPr>
          <p:cNvCxnSpPr/>
          <p:nvPr/>
        </p:nvCxnSpPr>
        <p:spPr>
          <a:xfrm>
            <a:off x="3195320" y="829662"/>
            <a:ext cx="252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cxnSp>
        <p:nvCxnSpPr>
          <p:cNvPr id="98" name="Connettore 1 78">
            <a:extLst>
              <a:ext uri="{FF2B5EF4-FFF2-40B4-BE49-F238E27FC236}">
                <a16:creationId xmlns:a16="http://schemas.microsoft.com/office/drawing/2014/main" id="{361D626E-9852-4BCD-A02E-110B04C84735}"/>
              </a:ext>
            </a:extLst>
          </p:cNvPr>
          <p:cNvCxnSpPr/>
          <p:nvPr/>
        </p:nvCxnSpPr>
        <p:spPr>
          <a:xfrm>
            <a:off x="3195320" y="689170"/>
            <a:ext cx="252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a:extLst>
              <a:ext uri="{FF2B5EF4-FFF2-40B4-BE49-F238E27FC236}">
                <a16:creationId xmlns:a16="http://schemas.microsoft.com/office/drawing/2014/main" id="{7063232D-AB94-427F-9C6E-B6431DE679D8}"/>
              </a:ext>
            </a:extLst>
          </p:cNvPr>
          <p:cNvSpPr>
            <a:spLocks noChangeArrowheads="1"/>
          </p:cNvSpPr>
          <p:nvPr/>
        </p:nvSpPr>
        <p:spPr bwMode="auto">
          <a:xfrm>
            <a:off x="2811600" y="341999"/>
            <a:ext cx="2340000" cy="3146531"/>
          </a:xfrm>
          <a:prstGeom prst="rect">
            <a:avLst/>
          </a:prstGeom>
          <a:noFill/>
          <a:ln w="9525">
            <a:noFill/>
            <a:miter lim="800000"/>
            <a:headEnd/>
            <a:tailEnd/>
          </a:ln>
        </p:spPr>
        <p:txBody>
          <a:bodyPr lIns="0"/>
          <a:lstStyle/>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p:txBody>
      </p:sp>
      <p:sp>
        <p:nvSpPr>
          <p:cNvPr id="18" name="Rettangolo 17">
            <a:extLst>
              <a:ext uri="{FF2B5EF4-FFF2-40B4-BE49-F238E27FC236}">
                <a16:creationId xmlns:a16="http://schemas.microsoft.com/office/drawing/2014/main" id="{0616F20E-890D-486C-BA22-40F6F2C26442}"/>
              </a:ext>
            </a:extLst>
          </p:cNvPr>
          <p:cNvSpPr/>
          <p:nvPr/>
        </p:nvSpPr>
        <p:spPr>
          <a:xfrm>
            <a:off x="3524250" y="33341"/>
            <a:ext cx="1735139" cy="261610"/>
          </a:xfrm>
          <a:prstGeom prst="rect">
            <a:avLst/>
          </a:prstGeom>
        </p:spPr>
        <p:txBody>
          <a:bodyPr wrap="square">
            <a:spAutoFit/>
          </a:bodyPr>
          <a:lstStyle/>
          <a:p>
            <a:r>
              <a:rPr lang="en-GB" sz="1100">
                <a:solidFill>
                  <a:srgbClr val="0070C0"/>
                </a:solidFill>
                <a:latin typeface="Myriad Pro"/>
              </a:rPr>
              <a:t>7 Use</a:t>
            </a:r>
            <a:endParaRPr lang="en-GB" sz="1100" b="0">
              <a:solidFill>
                <a:srgbClr val="0070C0"/>
              </a:solidFill>
              <a:latin typeface="Myriad Pro"/>
            </a:endParaRPr>
          </a:p>
        </p:txBody>
      </p:sp>
      <p:sp>
        <p:nvSpPr>
          <p:cNvPr id="19" name="Rectangle 3">
            <a:extLst>
              <a:ext uri="{FF2B5EF4-FFF2-40B4-BE49-F238E27FC236}">
                <a16:creationId xmlns:a16="http://schemas.microsoft.com/office/drawing/2014/main" id="{900E6918-8048-4E8A-A009-C819C17BF860}"/>
              </a:ext>
            </a:extLst>
          </p:cNvPr>
          <p:cNvSpPr>
            <a:spLocks noChangeArrowheads="1"/>
          </p:cNvSpPr>
          <p:nvPr/>
        </p:nvSpPr>
        <p:spPr bwMode="auto">
          <a:xfrm>
            <a:off x="107757" y="341999"/>
            <a:ext cx="2340000" cy="3152049"/>
          </a:xfrm>
          <a:prstGeom prst="rect">
            <a:avLst/>
          </a:prstGeom>
          <a:noFill/>
          <a:ln w="9525">
            <a:noFill/>
            <a:miter lim="800000"/>
            <a:headEnd/>
            <a:tailEnd/>
          </a:ln>
        </p:spPr>
        <p:txBody>
          <a:bodyPr lIns="0"/>
          <a:lstStyle/>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r>
              <a:rPr lang="en-GB" sz="650" b="0" kern="0" dirty="0">
                <a:solidFill>
                  <a:schemeClr val="tx1"/>
                </a:solidFill>
                <a:latin typeface="Myriad Pro"/>
                <a:cs typeface="Calibri" pitchFamily="34" charset="0"/>
              </a:rPr>
              <a:t>In the </a:t>
            </a:r>
            <a:r>
              <a:rPr lang="en-GB" sz="650" b="0" dirty="0">
                <a:solidFill>
                  <a:schemeClr val="tx1"/>
                </a:solidFill>
                <a:latin typeface="Myriad Pro"/>
              </a:rPr>
              <a:t>Devices list’s page press on </a:t>
            </a:r>
            <a:r>
              <a:rPr lang="en-GB" sz="650" b="0" kern="0" dirty="0">
                <a:solidFill>
                  <a:schemeClr val="tx1"/>
                </a:solidFill>
                <a:latin typeface="Myriad Pro"/>
                <a:cs typeface="Calibri" pitchFamily="34" charset="0"/>
              </a:rPr>
              <a:t>a Device button.</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dirty="0">
                <a:solidFill>
                  <a:schemeClr val="tx1"/>
                </a:solidFill>
                <a:latin typeface="Myriad Pro"/>
              </a:rPr>
              <a:t>Details page of the selected</a:t>
            </a:r>
          </a:p>
          <a:p>
            <a:pPr indent="-342900" algn="l">
              <a:spcBef>
                <a:spcPts val="100"/>
              </a:spcBef>
              <a:spcAft>
                <a:spcPts val="40"/>
              </a:spcAft>
            </a:pPr>
            <a:r>
              <a:rPr lang="en-GB" sz="650" b="0" dirty="0">
                <a:solidFill>
                  <a:schemeClr val="tx1"/>
                </a:solidFill>
                <a:latin typeface="Myriad Pro"/>
              </a:rPr>
              <a:t>device appears.</a:t>
            </a:r>
            <a:br>
              <a:rPr lang="en-GB" sz="650" b="0" dirty="0">
                <a:solidFill>
                  <a:schemeClr val="tx1"/>
                </a:solidFill>
                <a:latin typeface="Myriad Pro"/>
              </a:rPr>
            </a:br>
            <a:r>
              <a:rPr lang="en-GB" sz="650" b="0" kern="0" dirty="0">
                <a:solidFill>
                  <a:schemeClr val="tx1"/>
                </a:solidFill>
                <a:latin typeface="Myriad Pro"/>
                <a:cs typeface="Calibri" pitchFamily="34" charset="0"/>
              </a:rPr>
              <a:t>The page is divided into two</a:t>
            </a:r>
          </a:p>
          <a:p>
            <a:pPr indent="-342900" algn="l">
              <a:spcBef>
                <a:spcPts val="100"/>
              </a:spcBef>
              <a:spcAft>
                <a:spcPts val="40"/>
              </a:spcAft>
            </a:pPr>
            <a:r>
              <a:rPr lang="en-GB" sz="650" b="0" kern="0" dirty="0">
                <a:solidFill>
                  <a:schemeClr val="tx1"/>
                </a:solidFill>
                <a:latin typeface="Myriad Pro"/>
                <a:cs typeface="Calibri" pitchFamily="34" charset="0"/>
              </a:rPr>
              <a:t>parts:</a:t>
            </a:r>
          </a:p>
          <a:p>
            <a:pPr indent="-342900" algn="l">
              <a:spcBef>
                <a:spcPts val="100"/>
              </a:spcBef>
              <a:spcAft>
                <a:spcPts val="40"/>
              </a:spcAft>
            </a:pPr>
            <a:r>
              <a:rPr lang="en-GB" sz="650" b="0" kern="0" dirty="0">
                <a:solidFill>
                  <a:schemeClr val="tx1"/>
                </a:solidFill>
                <a:latin typeface="Myriad Pro"/>
                <a:cs typeface="Calibri" pitchFamily="34" charset="0"/>
              </a:rPr>
              <a:t>section         is the area where is</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possible to select </a:t>
            </a:r>
            <a:r>
              <a:rPr lang="en-US" sz="650" b="0" kern="0" dirty="0">
                <a:solidFill>
                  <a:schemeClr val="tx1"/>
                </a:solidFill>
                <a:latin typeface="Myriad Pro"/>
                <a:cs typeface="Calibri" pitchFamily="34" charset="0"/>
              </a:rPr>
              <a:t>two pages:</a:t>
            </a:r>
            <a:endParaRPr lang="en-GB" sz="650" b="0" kern="0" dirty="0">
              <a:solidFill>
                <a:schemeClr val="tx1"/>
              </a:solidFill>
              <a:latin typeface="Myriad Pro"/>
              <a:cs typeface="Calibri" pitchFamily="34" charset="0"/>
            </a:endParaRPr>
          </a:p>
          <a:p>
            <a:pPr indent="36000" algn="l">
              <a:spcBef>
                <a:spcPts val="100"/>
              </a:spcBef>
              <a:spcAft>
                <a:spcPts val="40"/>
              </a:spcAft>
              <a:buFont typeface="Arial" pitchFamily="34" charset="0"/>
              <a:buChar char="•"/>
            </a:pPr>
            <a:r>
              <a:rPr lang="en-US" sz="650" b="0" kern="0" dirty="0">
                <a:solidFill>
                  <a:schemeClr val="tx1"/>
                </a:solidFill>
                <a:latin typeface="Myriad Pro"/>
                <a:cs typeface="Calibri" pitchFamily="34" charset="0"/>
              </a:rPr>
              <a:t>Measure: display of the quantities</a:t>
            </a:r>
            <a:br>
              <a:rPr lang="en-US" sz="650" b="0" kern="0" dirty="0">
                <a:solidFill>
                  <a:schemeClr val="tx1"/>
                </a:solidFill>
                <a:latin typeface="Myriad Pro"/>
                <a:cs typeface="Calibri" pitchFamily="34" charset="0"/>
              </a:rPr>
            </a:br>
            <a:r>
              <a:rPr lang="en-US" sz="650" b="0" kern="0" dirty="0">
                <a:solidFill>
                  <a:schemeClr val="tx1"/>
                </a:solidFill>
                <a:latin typeface="Myriad Pro"/>
                <a:cs typeface="Calibri" pitchFamily="34" charset="0"/>
              </a:rPr>
              <a:t>measured by a device:</a:t>
            </a:r>
            <a:endParaRPr lang="en-GB" sz="650" b="0" kern="0" dirty="0">
              <a:solidFill>
                <a:schemeClr val="tx1"/>
              </a:solidFill>
              <a:latin typeface="Myriad Pro"/>
              <a:cs typeface="Calibri" pitchFamily="34" charset="0"/>
            </a:endParaRPr>
          </a:p>
          <a:p>
            <a:pPr indent="72000" algn="l">
              <a:spcBef>
                <a:spcPts val="100"/>
              </a:spcBef>
              <a:spcAft>
                <a:spcPts val="40"/>
              </a:spcAft>
              <a:buFont typeface="Calibri" pitchFamily="34" charset="0"/>
              <a:buChar char="‒"/>
              <a:tabLst>
                <a:tab pos="72000" algn="l"/>
              </a:tabLst>
            </a:pPr>
            <a:r>
              <a:rPr lang="en-GB" sz="650" b="0" kern="0" dirty="0">
                <a:solidFill>
                  <a:schemeClr val="tx1"/>
                </a:solidFill>
                <a:latin typeface="Myriad Pro"/>
                <a:cs typeface="Calibri" pitchFamily="34" charset="0"/>
              </a:rPr>
              <a:t>Electricity measuring device:</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	</a:t>
            </a:r>
            <a:r>
              <a:rPr lang="en-US" sz="650" b="0" kern="0" dirty="0">
                <a:solidFill>
                  <a:schemeClr val="tx1"/>
                </a:solidFill>
                <a:latin typeface="Myriad Pro"/>
                <a:cs typeface="Calibri" pitchFamily="34" charset="0"/>
              </a:rPr>
              <a:t>Energy, Power, Voltages/Currents</a:t>
            </a:r>
            <a:br>
              <a:rPr lang="en-US" sz="650" b="0" kern="0" dirty="0">
                <a:solidFill>
                  <a:schemeClr val="tx1"/>
                </a:solidFill>
                <a:latin typeface="Myriad Pro"/>
                <a:cs typeface="Calibri" pitchFamily="34" charset="0"/>
              </a:rPr>
            </a:br>
            <a:r>
              <a:rPr lang="en-US" sz="650" b="0" kern="0" dirty="0">
                <a:solidFill>
                  <a:schemeClr val="tx1"/>
                </a:solidFill>
                <a:latin typeface="Myriad Pro"/>
                <a:cs typeface="Calibri" pitchFamily="34" charset="0"/>
              </a:rPr>
              <a:t>	/Frequency, THD </a:t>
            </a:r>
            <a:r>
              <a:rPr lang="en-US" sz="500" b="0" kern="0" dirty="0">
                <a:solidFill>
                  <a:schemeClr val="tx1"/>
                </a:solidFill>
                <a:latin typeface="Myriad Pro"/>
                <a:cs typeface="Calibri" pitchFamily="34" charset="0"/>
              </a:rPr>
              <a:t>(if available on the</a:t>
            </a:r>
            <a:br>
              <a:rPr lang="en-US" sz="500" b="0" kern="0" dirty="0">
                <a:solidFill>
                  <a:schemeClr val="tx1"/>
                </a:solidFill>
                <a:latin typeface="Myriad Pro"/>
                <a:cs typeface="Calibri" pitchFamily="34" charset="0"/>
              </a:rPr>
            </a:br>
            <a:r>
              <a:rPr lang="en-US" sz="500" b="0" kern="0" dirty="0">
                <a:solidFill>
                  <a:schemeClr val="tx1"/>
                </a:solidFill>
                <a:latin typeface="Myriad Pro"/>
                <a:cs typeface="Calibri" pitchFamily="34" charset="0"/>
              </a:rPr>
              <a:t>	Device)</a:t>
            </a:r>
            <a:r>
              <a:rPr lang="en-US" sz="650" b="0" kern="0" dirty="0">
                <a:solidFill>
                  <a:schemeClr val="tx1"/>
                </a:solidFill>
                <a:latin typeface="Myriad Pro"/>
                <a:cs typeface="Calibri" pitchFamily="34" charset="0"/>
              </a:rPr>
              <a:t> and Harmonics </a:t>
            </a:r>
            <a:r>
              <a:rPr lang="en-US" sz="500" b="0" kern="0" dirty="0">
                <a:solidFill>
                  <a:schemeClr val="tx1"/>
                </a:solidFill>
                <a:latin typeface="Myriad Pro"/>
                <a:cs typeface="Calibri" pitchFamily="34" charset="0"/>
              </a:rPr>
              <a:t>(if available</a:t>
            </a:r>
            <a:br>
              <a:rPr lang="en-US" sz="500" b="0" kern="0" dirty="0">
                <a:solidFill>
                  <a:schemeClr val="tx1"/>
                </a:solidFill>
                <a:latin typeface="Myriad Pro"/>
                <a:cs typeface="Calibri" pitchFamily="34" charset="0"/>
              </a:rPr>
            </a:br>
            <a:r>
              <a:rPr lang="en-US" sz="500" b="0" kern="0" dirty="0">
                <a:solidFill>
                  <a:schemeClr val="tx1"/>
                </a:solidFill>
                <a:latin typeface="Myriad Pro"/>
                <a:cs typeface="Calibri" pitchFamily="34" charset="0"/>
              </a:rPr>
              <a:t>	 on the Device)</a:t>
            </a:r>
          </a:p>
          <a:p>
            <a:pPr marL="90488" algn="l">
              <a:spcBef>
                <a:spcPts val="100"/>
              </a:spcBef>
              <a:spcAft>
                <a:spcPts val="40"/>
              </a:spcAft>
              <a:tabLst>
                <a:tab pos="72000" algn="l"/>
              </a:tabLst>
            </a:pPr>
            <a:r>
              <a:rPr lang="en-GB" sz="650" kern="0" dirty="0">
                <a:solidFill>
                  <a:srgbClr val="146BBA"/>
                </a:solidFill>
                <a:latin typeface="Myriad Pro" pitchFamily="34" charset="0"/>
                <a:cs typeface="Calibri" pitchFamily="34" charset="0"/>
              </a:rPr>
              <a:t>Note:</a:t>
            </a:r>
            <a:r>
              <a:rPr lang="en-GB" sz="650" b="0" kern="0" dirty="0">
                <a:solidFill>
                  <a:srgbClr val="ED1C24"/>
                </a:solidFill>
                <a:latin typeface="Myriad Pro" pitchFamily="34" charset="0"/>
                <a:cs typeface="Calibri" pitchFamily="34" charset="0"/>
              </a:rPr>
              <a:t> </a:t>
            </a:r>
            <a:r>
              <a:rPr lang="en-US" sz="650" b="0" kern="0" dirty="0">
                <a:solidFill>
                  <a:schemeClr val="tx1"/>
                </a:solidFill>
                <a:latin typeface="Myriad Pro" pitchFamily="34" charset="0"/>
                <a:cs typeface="Calibri" pitchFamily="34" charset="0"/>
              </a:rPr>
              <a:t>for “generic” measurement/counting devices and “Virtual” devices created with the Master/Slave function, only the table with the value of positive active energy is available.</a:t>
            </a:r>
            <a:endParaRPr lang="en-GB" sz="650" b="0" kern="0" dirty="0">
              <a:solidFill>
                <a:schemeClr val="tx1"/>
              </a:solidFill>
              <a:latin typeface="Myriad Pro" pitchFamily="34" charset="0"/>
              <a:cs typeface="Calibri" pitchFamily="34" charset="0"/>
            </a:endParaRPr>
          </a:p>
          <a:p>
            <a:pPr indent="72000" algn="l">
              <a:spcBef>
                <a:spcPts val="100"/>
              </a:spcBef>
              <a:spcAft>
                <a:spcPts val="40"/>
              </a:spcAft>
              <a:buFont typeface="Calibri" pitchFamily="34" charset="0"/>
              <a:buChar char="‒"/>
              <a:tabLst>
                <a:tab pos="72000" algn="l"/>
              </a:tabLst>
            </a:pPr>
            <a:r>
              <a:rPr lang="en-GB" sz="650" b="0" kern="0" dirty="0">
                <a:solidFill>
                  <a:schemeClr val="tx1"/>
                </a:solidFill>
                <a:latin typeface="Myriad Pro"/>
                <a:cs typeface="Calibri" pitchFamily="34" charset="0"/>
              </a:rPr>
              <a:t>Water Counters: Water consumptions</a:t>
            </a:r>
          </a:p>
          <a:p>
            <a:pPr indent="72000" algn="l">
              <a:spcBef>
                <a:spcPts val="100"/>
              </a:spcBef>
              <a:spcAft>
                <a:spcPts val="40"/>
              </a:spcAft>
              <a:buFont typeface="Calibri" pitchFamily="34" charset="0"/>
              <a:buChar char="‒"/>
              <a:tabLst>
                <a:tab pos="72000" algn="l"/>
              </a:tabLst>
            </a:pPr>
            <a:r>
              <a:rPr lang="en-GB" sz="650" b="0" kern="0" dirty="0">
                <a:solidFill>
                  <a:schemeClr val="tx1"/>
                </a:solidFill>
                <a:latin typeface="Myriad Pro"/>
                <a:cs typeface="Calibri" pitchFamily="34" charset="0"/>
              </a:rPr>
              <a:t>Gas Counters: Gas consumptions</a:t>
            </a:r>
          </a:p>
          <a:p>
            <a:pPr indent="36000" algn="l">
              <a:spcBef>
                <a:spcPts val="100"/>
              </a:spcBef>
              <a:spcAft>
                <a:spcPts val="40"/>
              </a:spcAft>
              <a:buFont typeface="Arial" pitchFamily="34" charset="0"/>
              <a:buChar char="•"/>
            </a:pPr>
            <a:r>
              <a:rPr lang="en-US" sz="650" b="0" dirty="0">
                <a:solidFill>
                  <a:schemeClr val="tx1"/>
                </a:solidFill>
                <a:latin typeface="Myriad Pro"/>
              </a:rPr>
              <a:t>State/Com.: page dedicate to NEMO SX devices; display of devices status, control buttons… for each NEMO SX device/group of devices</a:t>
            </a: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p:txBody>
      </p:sp>
      <p:pic>
        <p:nvPicPr>
          <p:cNvPr id="20" name="Picture 2">
            <a:extLst>
              <a:ext uri="{FF2B5EF4-FFF2-40B4-BE49-F238E27FC236}">
                <a16:creationId xmlns:a16="http://schemas.microsoft.com/office/drawing/2014/main" id="{880ED48D-8463-49FA-ADDF-A7858F9542E6}"/>
              </a:ext>
            </a:extLst>
          </p:cNvPr>
          <p:cNvPicPr>
            <a:picLocks noChangeAspect="1" noChangeArrowheads="1"/>
          </p:cNvPicPr>
          <p:nvPr/>
        </p:nvPicPr>
        <p:blipFill>
          <a:blip r:embed="rId2" cstate="print"/>
          <a:srcRect/>
          <a:stretch>
            <a:fillRect/>
          </a:stretch>
        </p:blipFill>
        <p:spPr bwMode="auto">
          <a:xfrm>
            <a:off x="1404000" y="990000"/>
            <a:ext cx="1116000" cy="1450800"/>
          </a:xfrm>
          <a:prstGeom prst="rect">
            <a:avLst/>
          </a:prstGeom>
          <a:noFill/>
          <a:ln w="9525">
            <a:noFill/>
            <a:miter lim="800000"/>
            <a:headEnd/>
            <a:tailEnd/>
          </a:ln>
          <a:effectLst/>
        </p:spPr>
      </p:pic>
      <p:sp>
        <p:nvSpPr>
          <p:cNvPr id="21" name="Ovale 20">
            <a:extLst>
              <a:ext uri="{FF2B5EF4-FFF2-40B4-BE49-F238E27FC236}">
                <a16:creationId xmlns:a16="http://schemas.microsoft.com/office/drawing/2014/main" id="{FFAFE4A1-C9E6-4787-92DE-18C6B5B8C5B9}"/>
              </a:ext>
            </a:extLst>
          </p:cNvPr>
          <p:cNvSpPr>
            <a:spLocks noChangeAspect="1"/>
          </p:cNvSpPr>
          <p:nvPr/>
        </p:nvSpPr>
        <p:spPr bwMode="auto">
          <a:xfrm>
            <a:off x="1890000" y="1188000"/>
            <a:ext cx="126000" cy="126000"/>
          </a:xfrm>
          <a:prstGeom prst="ellipse">
            <a:avLst/>
          </a:prstGeom>
          <a:solidFill>
            <a:srgbClr val="146BBA"/>
          </a:solidFill>
          <a:ln w="9525" cap="flat" cmpd="sng" algn="ctr">
            <a:solidFill>
              <a:srgbClr val="146BBA"/>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A</a:t>
            </a:r>
          </a:p>
        </p:txBody>
      </p:sp>
      <p:pic>
        <p:nvPicPr>
          <p:cNvPr id="22" name="Immagine 21">
            <a:extLst>
              <a:ext uri="{FF2B5EF4-FFF2-40B4-BE49-F238E27FC236}">
                <a16:creationId xmlns:a16="http://schemas.microsoft.com/office/drawing/2014/main" id="{EE046226-07DD-41A5-94C1-972C9411B52A}"/>
              </a:ext>
            </a:extLst>
          </p:cNvPr>
          <p:cNvPicPr>
            <a:picLocks noChangeAspect="1"/>
          </p:cNvPicPr>
          <p:nvPr/>
        </p:nvPicPr>
        <p:blipFill rotWithShape="1">
          <a:blip r:embed="rId3"/>
          <a:srcRect l="-1" t="32138" r="11292" b="49273"/>
          <a:stretch/>
        </p:blipFill>
        <p:spPr>
          <a:xfrm>
            <a:off x="792000" y="396000"/>
            <a:ext cx="990000" cy="270000"/>
          </a:xfrm>
          <a:prstGeom prst="rect">
            <a:avLst/>
          </a:prstGeom>
        </p:spPr>
      </p:pic>
      <p:pic>
        <p:nvPicPr>
          <p:cNvPr id="23" name="Picture 3">
            <a:extLst>
              <a:ext uri="{FF2B5EF4-FFF2-40B4-BE49-F238E27FC236}">
                <a16:creationId xmlns:a16="http://schemas.microsoft.com/office/drawing/2014/main" id="{BE599B2F-5B79-4F2F-884D-599F9625FE5B}"/>
              </a:ext>
            </a:extLst>
          </p:cNvPr>
          <p:cNvPicPr>
            <a:picLocks noChangeAspect="1" noChangeArrowheads="1"/>
          </p:cNvPicPr>
          <p:nvPr/>
        </p:nvPicPr>
        <p:blipFill>
          <a:blip r:embed="rId4" cstate="print"/>
          <a:srcRect/>
          <a:stretch>
            <a:fillRect/>
          </a:stretch>
        </p:blipFill>
        <p:spPr bwMode="auto">
          <a:xfrm>
            <a:off x="1235075" y="467360"/>
            <a:ext cx="215900" cy="265113"/>
          </a:xfrm>
          <a:prstGeom prst="rect">
            <a:avLst/>
          </a:prstGeom>
          <a:noFill/>
          <a:ln w="9525">
            <a:noFill/>
            <a:miter lim="800000"/>
            <a:headEnd/>
            <a:tailEnd/>
          </a:ln>
          <a:effectLst/>
        </p:spPr>
      </p:pic>
      <p:pic>
        <p:nvPicPr>
          <p:cNvPr id="24" name="Picture 2" descr="C:\Users\Enrico Diani\Desktop\Freccia IME per Manuali Small.png">
            <a:extLst>
              <a:ext uri="{FF2B5EF4-FFF2-40B4-BE49-F238E27FC236}">
                <a16:creationId xmlns:a16="http://schemas.microsoft.com/office/drawing/2014/main" id="{F72E4AF1-F63A-4BDA-951A-78FA88896491}"/>
              </a:ext>
            </a:extLst>
          </p:cNvPr>
          <p:cNvPicPr>
            <a:picLocks noChangeAspect="1" noChangeArrowheads="1"/>
          </p:cNvPicPr>
          <p:nvPr/>
        </p:nvPicPr>
        <p:blipFill>
          <a:blip r:embed="rId5" cstate="print"/>
          <a:srcRect/>
          <a:stretch>
            <a:fillRect/>
          </a:stretch>
        </p:blipFill>
        <p:spPr bwMode="auto">
          <a:xfrm>
            <a:off x="1796400" y="518400"/>
            <a:ext cx="444500" cy="461962"/>
          </a:xfrm>
          <a:prstGeom prst="rect">
            <a:avLst/>
          </a:prstGeom>
          <a:noFill/>
        </p:spPr>
      </p:pic>
      <p:sp>
        <p:nvSpPr>
          <p:cNvPr id="25" name="Rectangle 3">
            <a:extLst>
              <a:ext uri="{FF2B5EF4-FFF2-40B4-BE49-F238E27FC236}">
                <a16:creationId xmlns:a16="http://schemas.microsoft.com/office/drawing/2014/main" id="{A0888302-62D2-43A3-B795-0D5B7194E18D}"/>
              </a:ext>
            </a:extLst>
          </p:cNvPr>
          <p:cNvSpPr>
            <a:spLocks noChangeArrowheads="1"/>
          </p:cNvSpPr>
          <p:nvPr/>
        </p:nvSpPr>
        <p:spPr bwMode="auto">
          <a:xfrm>
            <a:off x="2738259" y="341999"/>
            <a:ext cx="2340000" cy="3152049"/>
          </a:xfrm>
          <a:prstGeom prst="rect">
            <a:avLst/>
          </a:prstGeom>
          <a:noFill/>
          <a:ln w="9525">
            <a:noFill/>
            <a:miter lim="800000"/>
            <a:headEnd/>
            <a:tailEnd/>
          </a:ln>
        </p:spPr>
        <p:txBody>
          <a:bodyPr lIns="0"/>
          <a:lstStyle/>
          <a:p>
            <a:pPr algn="l">
              <a:spcBef>
                <a:spcPts val="100"/>
              </a:spcBef>
              <a:spcAft>
                <a:spcPts val="40"/>
              </a:spcAft>
            </a:pPr>
            <a:r>
              <a:rPr lang="en-GB" sz="650" b="0" kern="0" dirty="0">
                <a:solidFill>
                  <a:schemeClr val="tx1"/>
                </a:solidFill>
                <a:latin typeface="Myriad Pro"/>
                <a:cs typeface="Calibri" pitchFamily="34" charset="0"/>
              </a:rPr>
              <a:t>section         </a:t>
            </a:r>
            <a:r>
              <a:rPr lang="en-US" sz="650" b="0" dirty="0">
                <a:solidFill>
                  <a:schemeClr val="tx1"/>
                </a:solidFill>
                <a:latin typeface="Myriad Pro"/>
              </a:rPr>
              <a:t>shows the values measured by the selected device.</a:t>
            </a:r>
          </a:p>
          <a:p>
            <a:pPr algn="l">
              <a:spcBef>
                <a:spcPts val="200"/>
              </a:spcBef>
              <a:spcAft>
                <a:spcPts val="40"/>
              </a:spcAft>
            </a:pPr>
            <a:endParaRPr lang="en-GB" sz="650" b="0" dirty="0">
              <a:solidFill>
                <a:schemeClr val="tx1"/>
              </a:solidFill>
              <a:latin typeface="Myriad Pro"/>
            </a:endParaRPr>
          </a:p>
          <a:p>
            <a:pPr algn="l">
              <a:spcBef>
                <a:spcPts val="200"/>
              </a:spcBef>
              <a:spcAft>
                <a:spcPts val="40"/>
              </a:spcAft>
            </a:pPr>
            <a:endParaRPr lang="en-GB" sz="650" b="0" dirty="0">
              <a:solidFill>
                <a:schemeClr val="tx1"/>
              </a:solidFill>
              <a:latin typeface="Myriad Pro"/>
            </a:endParaRPr>
          </a:p>
          <a:p>
            <a:pPr algn="l">
              <a:spcBef>
                <a:spcPts val="200"/>
              </a:spcBef>
              <a:spcAft>
                <a:spcPts val="40"/>
              </a:spcAft>
            </a:pPr>
            <a:endParaRPr lang="en-GB" sz="650" b="0" dirty="0">
              <a:solidFill>
                <a:schemeClr val="tx1"/>
              </a:solidFill>
              <a:latin typeface="Myriad Pro"/>
            </a:endParaRPr>
          </a:p>
          <a:p>
            <a:pPr algn="l">
              <a:spcBef>
                <a:spcPts val="200"/>
              </a:spcBef>
              <a:spcAft>
                <a:spcPts val="40"/>
              </a:spcAft>
            </a:pPr>
            <a:endParaRPr lang="en-GB" sz="650" b="0" dirty="0">
              <a:solidFill>
                <a:schemeClr val="tx1"/>
              </a:solidFill>
              <a:latin typeface="Myriad Pro"/>
            </a:endParaRPr>
          </a:p>
          <a:p>
            <a:pPr algn="l">
              <a:spcBef>
                <a:spcPts val="200"/>
              </a:spcBef>
              <a:spcAft>
                <a:spcPts val="40"/>
              </a:spcAft>
            </a:pPr>
            <a:endParaRPr lang="en-GB" sz="650" b="0" dirty="0">
              <a:solidFill>
                <a:schemeClr val="tx1"/>
              </a:solidFill>
              <a:latin typeface="Myriad Pro"/>
            </a:endParaRPr>
          </a:p>
          <a:p>
            <a:pPr algn="l">
              <a:spcBef>
                <a:spcPts val="200"/>
              </a:spcBef>
              <a:spcAft>
                <a:spcPts val="40"/>
              </a:spcAft>
            </a:pPr>
            <a:endParaRPr lang="en-GB" sz="650" b="0" dirty="0">
              <a:solidFill>
                <a:schemeClr val="tx1"/>
              </a:solidFill>
              <a:latin typeface="Myriad Pro"/>
            </a:endParaRPr>
          </a:p>
          <a:p>
            <a:pPr algn="l">
              <a:spcBef>
                <a:spcPts val="200"/>
              </a:spcBef>
              <a:spcAft>
                <a:spcPts val="40"/>
              </a:spcAft>
            </a:pPr>
            <a:endParaRPr lang="en-GB" sz="650" b="0" dirty="0">
              <a:solidFill>
                <a:schemeClr val="tx1"/>
              </a:solidFill>
              <a:latin typeface="Myriad Pro"/>
            </a:endParaRPr>
          </a:p>
          <a:p>
            <a:pPr algn="l">
              <a:spcBef>
                <a:spcPts val="200"/>
              </a:spcBef>
              <a:spcAft>
                <a:spcPts val="40"/>
              </a:spcAft>
            </a:pPr>
            <a:endParaRPr lang="en-GB" sz="650" b="0" dirty="0">
              <a:solidFill>
                <a:schemeClr val="tx1"/>
              </a:solidFill>
              <a:latin typeface="Myriad Pro"/>
            </a:endParaRPr>
          </a:p>
          <a:p>
            <a:pPr algn="l">
              <a:spcBef>
                <a:spcPts val="200"/>
              </a:spcBef>
              <a:spcAft>
                <a:spcPts val="40"/>
              </a:spcAft>
            </a:pPr>
            <a:endParaRPr lang="en-GB" sz="650" b="0" dirty="0">
              <a:solidFill>
                <a:schemeClr val="tx1"/>
              </a:solidFill>
              <a:latin typeface="Myriad Pro"/>
            </a:endParaRPr>
          </a:p>
          <a:p>
            <a:pPr algn="l">
              <a:spcBef>
                <a:spcPts val="200"/>
              </a:spcBef>
              <a:spcAft>
                <a:spcPts val="40"/>
              </a:spcAft>
            </a:pPr>
            <a:r>
              <a:rPr lang="en-GB" sz="650" b="0" dirty="0">
                <a:solidFill>
                  <a:schemeClr val="tx1"/>
                </a:solidFill>
                <a:latin typeface="Myriad Pro"/>
              </a:rPr>
              <a:t>Touch the two arrows in the</a:t>
            </a:r>
            <a:br>
              <a:rPr lang="en-GB" sz="650" b="0" dirty="0">
                <a:solidFill>
                  <a:schemeClr val="tx1"/>
                </a:solidFill>
                <a:latin typeface="Myriad Pro"/>
              </a:rPr>
            </a:br>
            <a:r>
              <a:rPr lang="en-GB" sz="650" b="0" dirty="0">
                <a:solidFill>
                  <a:schemeClr val="tx1"/>
                </a:solidFill>
                <a:latin typeface="Myriad Pro"/>
              </a:rPr>
              <a:t>lower part of the page to view the</a:t>
            </a:r>
            <a:br>
              <a:rPr lang="en-GB" sz="650" b="0" dirty="0">
                <a:solidFill>
                  <a:schemeClr val="tx1"/>
                </a:solidFill>
                <a:latin typeface="Myriad Pro"/>
              </a:rPr>
            </a:br>
            <a:r>
              <a:rPr lang="en-GB" sz="650" b="0" dirty="0">
                <a:solidFill>
                  <a:schemeClr val="tx1"/>
                </a:solidFill>
                <a:latin typeface="Myriad Pro"/>
              </a:rPr>
              <a:t>different tables for the selected</a:t>
            </a:r>
            <a:br>
              <a:rPr lang="en-GB" sz="650" b="0" dirty="0">
                <a:solidFill>
                  <a:schemeClr val="tx1"/>
                </a:solidFill>
                <a:latin typeface="Myriad Pro"/>
              </a:rPr>
            </a:br>
            <a:r>
              <a:rPr lang="en-GB" sz="650" b="0" dirty="0">
                <a:solidFill>
                  <a:schemeClr val="tx1"/>
                </a:solidFill>
                <a:latin typeface="Myriad Pro"/>
              </a:rPr>
              <a:t>quantity </a:t>
            </a:r>
            <a:r>
              <a:rPr lang="en-GB" sz="550" b="0" dirty="0">
                <a:solidFill>
                  <a:schemeClr val="tx1"/>
                </a:solidFill>
                <a:latin typeface="Myriad Pro"/>
              </a:rPr>
              <a:t>(e.g. for Power: Active,</a:t>
            </a:r>
            <a:br>
              <a:rPr lang="en-GB" sz="550" b="0" dirty="0">
                <a:solidFill>
                  <a:schemeClr val="tx1"/>
                </a:solidFill>
                <a:latin typeface="Myriad Pro"/>
              </a:rPr>
            </a:br>
            <a:r>
              <a:rPr lang="en-GB" sz="550" b="0" dirty="0">
                <a:solidFill>
                  <a:schemeClr val="tx1"/>
                </a:solidFill>
                <a:latin typeface="Myriad Pro"/>
              </a:rPr>
              <a:t>Reactive and Apparent power)</a:t>
            </a:r>
            <a:r>
              <a:rPr lang="en-GB" sz="650" b="0" dirty="0">
                <a:solidFill>
                  <a:schemeClr val="tx1"/>
                </a:solidFill>
                <a:latin typeface="Myriad Pro"/>
              </a:rPr>
              <a:t>.</a:t>
            </a: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p:txBody>
      </p:sp>
      <p:sp>
        <p:nvSpPr>
          <p:cNvPr id="26" name="Ovale 25">
            <a:extLst>
              <a:ext uri="{FF2B5EF4-FFF2-40B4-BE49-F238E27FC236}">
                <a16:creationId xmlns:a16="http://schemas.microsoft.com/office/drawing/2014/main" id="{0BCE1FB9-8190-43FC-A4CA-C6A6FA7C5EBF}"/>
              </a:ext>
            </a:extLst>
          </p:cNvPr>
          <p:cNvSpPr>
            <a:spLocks noChangeAspect="1"/>
          </p:cNvSpPr>
          <p:nvPr/>
        </p:nvSpPr>
        <p:spPr bwMode="auto">
          <a:xfrm>
            <a:off x="3074400" y="384095"/>
            <a:ext cx="126000" cy="126000"/>
          </a:xfrm>
          <a:prstGeom prst="ellipse">
            <a:avLst/>
          </a:prstGeom>
          <a:solidFill>
            <a:srgbClr val="146BBA"/>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u="none" strike="noStrike" cap="none" normalizeH="0" baseline="0" dirty="0">
                <a:ln>
                  <a:noFill/>
                </a:ln>
                <a:solidFill>
                  <a:schemeClr val="bg1"/>
                </a:solidFill>
                <a:effectLst/>
                <a:latin typeface="Myriad Pro" pitchFamily="34" charset="0"/>
              </a:rPr>
              <a:t>B</a:t>
            </a:r>
          </a:p>
        </p:txBody>
      </p:sp>
      <p:grpSp>
        <p:nvGrpSpPr>
          <p:cNvPr id="27" name="Gruppo 26">
            <a:extLst>
              <a:ext uri="{FF2B5EF4-FFF2-40B4-BE49-F238E27FC236}">
                <a16:creationId xmlns:a16="http://schemas.microsoft.com/office/drawing/2014/main" id="{100DEDCC-F411-4C68-82FC-76B10C16CD0F}"/>
              </a:ext>
            </a:extLst>
          </p:cNvPr>
          <p:cNvGrpSpPr/>
          <p:nvPr/>
        </p:nvGrpSpPr>
        <p:grpSpPr>
          <a:xfrm>
            <a:off x="3996000" y="540000"/>
            <a:ext cx="1250300" cy="1672873"/>
            <a:chOff x="5577195" y="990000"/>
            <a:chExt cx="1250300" cy="1672873"/>
          </a:xfrm>
        </p:grpSpPr>
        <p:pic>
          <p:nvPicPr>
            <p:cNvPr id="28" name="Picture 2">
              <a:extLst>
                <a:ext uri="{FF2B5EF4-FFF2-40B4-BE49-F238E27FC236}">
                  <a16:creationId xmlns:a16="http://schemas.microsoft.com/office/drawing/2014/main" id="{79FFCC67-5A0F-4515-B393-9772D2E2D4EC}"/>
                </a:ext>
              </a:extLst>
            </p:cNvPr>
            <p:cNvPicPr>
              <a:picLocks noChangeAspect="1" noChangeArrowheads="1"/>
            </p:cNvPicPr>
            <p:nvPr/>
          </p:nvPicPr>
          <p:blipFill>
            <a:blip r:embed="rId2" cstate="print"/>
            <a:srcRect/>
            <a:stretch>
              <a:fillRect/>
            </a:stretch>
          </p:blipFill>
          <p:spPr bwMode="auto">
            <a:xfrm>
              <a:off x="5577195" y="990000"/>
              <a:ext cx="1116000" cy="1450800"/>
            </a:xfrm>
            <a:prstGeom prst="rect">
              <a:avLst/>
            </a:prstGeom>
            <a:noFill/>
            <a:ln w="9525">
              <a:noFill/>
              <a:miter lim="800000"/>
              <a:headEnd/>
              <a:tailEnd/>
            </a:ln>
            <a:effectLst/>
          </p:spPr>
        </p:pic>
        <p:pic>
          <p:nvPicPr>
            <p:cNvPr id="29" name="Picture 3">
              <a:extLst>
                <a:ext uri="{FF2B5EF4-FFF2-40B4-BE49-F238E27FC236}">
                  <a16:creationId xmlns:a16="http://schemas.microsoft.com/office/drawing/2014/main" id="{29EA9EC0-F977-4FD7-BEA4-01F2C6F9F0BA}"/>
                </a:ext>
              </a:extLst>
            </p:cNvPr>
            <p:cNvPicPr>
              <a:picLocks noChangeAspect="1" noChangeArrowheads="1"/>
            </p:cNvPicPr>
            <p:nvPr/>
          </p:nvPicPr>
          <p:blipFill>
            <a:blip r:embed="rId4" cstate="print"/>
            <a:srcRect/>
            <a:stretch>
              <a:fillRect/>
            </a:stretch>
          </p:blipFill>
          <p:spPr bwMode="auto">
            <a:xfrm>
              <a:off x="6611595" y="2397760"/>
              <a:ext cx="215900" cy="265113"/>
            </a:xfrm>
            <a:prstGeom prst="rect">
              <a:avLst/>
            </a:prstGeom>
            <a:noFill/>
            <a:ln w="9525">
              <a:noFill/>
              <a:miter lim="800000"/>
              <a:headEnd/>
              <a:tailEnd/>
            </a:ln>
            <a:effectLst/>
          </p:spPr>
        </p:pic>
        <p:sp>
          <p:nvSpPr>
            <p:cNvPr id="30" name="Ovale 29">
              <a:extLst>
                <a:ext uri="{FF2B5EF4-FFF2-40B4-BE49-F238E27FC236}">
                  <a16:creationId xmlns:a16="http://schemas.microsoft.com/office/drawing/2014/main" id="{BFAE39B4-A9B5-4E77-A303-5E84DD273C65}"/>
                </a:ext>
              </a:extLst>
            </p:cNvPr>
            <p:cNvSpPr>
              <a:spLocks noChangeAspect="1"/>
            </p:cNvSpPr>
            <p:nvPr/>
          </p:nvSpPr>
          <p:spPr bwMode="auto">
            <a:xfrm>
              <a:off x="6063170" y="1548000"/>
              <a:ext cx="126000" cy="126000"/>
            </a:xfrm>
            <a:prstGeom prst="ellipse">
              <a:avLst/>
            </a:prstGeom>
            <a:solidFill>
              <a:srgbClr val="146BBA"/>
            </a:solidFill>
            <a:ln w="9525" cap="flat" cmpd="sng" algn="ctr">
              <a:solidFill>
                <a:srgbClr val="146BBA"/>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B</a:t>
              </a:r>
            </a:p>
          </p:txBody>
        </p:sp>
      </p:grpSp>
      <p:sp>
        <p:nvSpPr>
          <p:cNvPr id="31" name="Ovale 30">
            <a:extLst>
              <a:ext uri="{FF2B5EF4-FFF2-40B4-BE49-F238E27FC236}">
                <a16:creationId xmlns:a16="http://schemas.microsoft.com/office/drawing/2014/main" id="{D3DD0DC2-FFB1-423C-A4EB-C6A085B744E4}"/>
              </a:ext>
            </a:extLst>
          </p:cNvPr>
          <p:cNvSpPr>
            <a:spLocks noChangeAspect="1"/>
          </p:cNvSpPr>
          <p:nvPr/>
        </p:nvSpPr>
        <p:spPr bwMode="auto">
          <a:xfrm>
            <a:off x="425439" y="1594856"/>
            <a:ext cx="126000" cy="126000"/>
          </a:xfrm>
          <a:prstGeom prst="ellipse">
            <a:avLst/>
          </a:prstGeom>
          <a:solidFill>
            <a:srgbClr val="146BBA"/>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3">
            <a:extLst>
              <a:ext uri="{FF2B5EF4-FFF2-40B4-BE49-F238E27FC236}">
                <a16:creationId xmlns:a16="http://schemas.microsoft.com/office/drawing/2014/main" id="{474F0682-677A-4D7B-9BCF-45C49AC4F1F5}"/>
              </a:ext>
            </a:extLst>
          </p:cNvPr>
          <p:cNvSpPr>
            <a:spLocks noChangeArrowheads="1"/>
          </p:cNvSpPr>
          <p:nvPr/>
        </p:nvSpPr>
        <p:spPr bwMode="auto">
          <a:xfrm>
            <a:off x="123255" y="341999"/>
            <a:ext cx="2340000" cy="3152049"/>
          </a:xfrm>
          <a:prstGeom prst="rect">
            <a:avLst/>
          </a:prstGeom>
          <a:noFill/>
          <a:ln w="9525">
            <a:noFill/>
            <a:miter lim="800000"/>
            <a:headEnd/>
            <a:tailEnd/>
          </a:ln>
        </p:spPr>
        <p:txBody>
          <a:bodyPr wrap="none" lIns="0" rIns="0"/>
          <a:lstStyle/>
          <a:p>
            <a:pPr marL="0" lvl="3" algn="l" eaLnBrk="0" hangingPunct="0">
              <a:spcBef>
                <a:spcPts val="100"/>
              </a:spcBef>
              <a:spcAft>
                <a:spcPts val="40"/>
              </a:spcAft>
              <a:defRPr/>
            </a:pPr>
            <a:r>
              <a:rPr lang="en-GB" sz="650" b="0" kern="0" dirty="0">
                <a:solidFill>
                  <a:schemeClr val="tx1"/>
                </a:solidFill>
                <a:latin typeface="Myriad Pro"/>
                <a:cs typeface="Calibri" pitchFamily="34" charset="0"/>
              </a:rPr>
              <a:t>For Power Factor Controllers of ALPTEC range, “My panel board”</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page is structured as follows:</a:t>
            </a: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In the </a:t>
            </a:r>
            <a:r>
              <a:rPr lang="en-GB" sz="650" b="0" dirty="0">
                <a:solidFill>
                  <a:schemeClr val="tx1"/>
                </a:solidFill>
                <a:latin typeface="Myriad Pro"/>
              </a:rPr>
              <a:t>Devices list’s page press on </a:t>
            </a:r>
            <a:r>
              <a:rPr lang="en-GB" sz="650" b="0" kern="0" dirty="0">
                <a:solidFill>
                  <a:schemeClr val="tx1"/>
                </a:solidFill>
                <a:latin typeface="Myriad Pro"/>
                <a:cs typeface="Calibri" pitchFamily="34" charset="0"/>
              </a:rPr>
              <a:t>a Power factor</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controller button.</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50"/>
              </a:spcBef>
              <a:spcAft>
                <a:spcPts val="40"/>
              </a:spcAft>
            </a:pPr>
            <a:r>
              <a:rPr lang="en-GB" sz="650" b="0" dirty="0">
                <a:solidFill>
                  <a:schemeClr val="tx1"/>
                </a:solidFill>
                <a:latin typeface="Myriad Pro"/>
              </a:rPr>
              <a:t>Details page of the selected</a:t>
            </a:r>
          </a:p>
          <a:p>
            <a:pPr indent="-342900" algn="l">
              <a:spcBef>
                <a:spcPts val="100"/>
              </a:spcBef>
              <a:spcAft>
                <a:spcPts val="40"/>
              </a:spcAft>
            </a:pPr>
            <a:r>
              <a:rPr lang="en-GB" sz="650" b="0" dirty="0">
                <a:solidFill>
                  <a:schemeClr val="tx1"/>
                </a:solidFill>
                <a:latin typeface="Myriad Pro"/>
              </a:rPr>
              <a:t>PFC appears.</a:t>
            </a:r>
          </a:p>
          <a:p>
            <a:pPr indent="-342900" algn="l">
              <a:spcBef>
                <a:spcPts val="100"/>
              </a:spcBef>
              <a:spcAft>
                <a:spcPts val="40"/>
              </a:spcAft>
            </a:pPr>
            <a:r>
              <a:rPr lang="en-GB" sz="650" b="0" kern="0" dirty="0">
                <a:solidFill>
                  <a:schemeClr val="tx1"/>
                </a:solidFill>
                <a:latin typeface="Myriad Pro"/>
                <a:cs typeface="Calibri" pitchFamily="34" charset="0"/>
              </a:rPr>
              <a:t>The page is divided into two</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parts:</a:t>
            </a:r>
          </a:p>
          <a:p>
            <a:pPr indent="-342900" algn="l">
              <a:spcBef>
                <a:spcPts val="100"/>
              </a:spcBef>
              <a:spcAft>
                <a:spcPts val="40"/>
              </a:spcAft>
            </a:pPr>
            <a:r>
              <a:rPr lang="en-GB" sz="650" b="0" kern="0" dirty="0">
                <a:solidFill>
                  <a:schemeClr val="tx1"/>
                </a:solidFill>
                <a:latin typeface="Myriad Pro"/>
                <a:cs typeface="Calibri" pitchFamily="34" charset="0"/>
              </a:rPr>
              <a:t>section         is the area where is</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possible to select two pages:</a:t>
            </a:r>
          </a:p>
          <a:p>
            <a:pPr indent="-36000" algn="l">
              <a:spcBef>
                <a:spcPts val="100"/>
              </a:spcBef>
              <a:spcAft>
                <a:spcPts val="40"/>
              </a:spcAft>
              <a:buFont typeface="Arial" pitchFamily="34" charset="0"/>
              <a:buChar char="•"/>
            </a:pPr>
            <a:r>
              <a:rPr lang="en-GB" sz="650" b="0" kern="0" dirty="0">
                <a:solidFill>
                  <a:schemeClr val="tx1"/>
                </a:solidFill>
                <a:latin typeface="Myriad Pro"/>
                <a:cs typeface="Calibri" pitchFamily="34" charset="0"/>
              </a:rPr>
              <a:t>Measure: display of parameters</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and electrical quantities measured</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by the Power Factor Controller:</a:t>
            </a:r>
          </a:p>
          <a:p>
            <a:pPr marL="88900" indent="-72000" algn="l">
              <a:spcBef>
                <a:spcPts val="100"/>
              </a:spcBef>
              <a:spcAft>
                <a:spcPts val="40"/>
              </a:spcAft>
              <a:buFont typeface="Calibri" pitchFamily="34" charset="0"/>
              <a:buChar char="‒"/>
              <a:tabLst>
                <a:tab pos="71438" algn="l"/>
                <a:tab pos="1076325" algn="l"/>
                <a:tab pos="1701800" algn="l"/>
              </a:tabLst>
            </a:pPr>
            <a:r>
              <a:rPr lang="en-US" sz="650" b="0" kern="0" dirty="0">
                <a:solidFill>
                  <a:schemeClr val="tx1"/>
                </a:solidFill>
                <a:latin typeface="Myriad Pro"/>
                <a:cs typeface="Calibri" pitchFamily="34" charset="0"/>
              </a:rPr>
              <a:t>Steps: State </a:t>
            </a:r>
            <a:r>
              <a:rPr lang="en-US" sz="500" b="0" kern="0" dirty="0">
                <a:solidFill>
                  <a:schemeClr val="tx1"/>
                </a:solidFill>
                <a:latin typeface="Myriad Pro"/>
                <a:cs typeface="Calibri" pitchFamily="34" charset="0"/>
              </a:rPr>
              <a:t>(        : not inserted,</a:t>
            </a:r>
            <a:br>
              <a:rPr lang="en-US" sz="500" b="0" kern="0" dirty="0">
                <a:solidFill>
                  <a:schemeClr val="tx1"/>
                </a:solidFill>
                <a:latin typeface="Myriad Pro"/>
                <a:cs typeface="Calibri" pitchFamily="34" charset="0"/>
              </a:rPr>
            </a:br>
            <a:r>
              <a:rPr lang="en-US" sz="500" b="0" kern="0" dirty="0">
                <a:solidFill>
                  <a:schemeClr val="tx1"/>
                </a:solidFill>
                <a:latin typeface="Myriad Pro"/>
                <a:cs typeface="Calibri" pitchFamily="34" charset="0"/>
              </a:rPr>
              <a:t>        : inserted)</a:t>
            </a:r>
            <a:r>
              <a:rPr lang="en-US" sz="650" b="0" kern="0" dirty="0">
                <a:solidFill>
                  <a:schemeClr val="tx1"/>
                </a:solidFill>
                <a:latin typeface="Myriad Pro"/>
                <a:cs typeface="Calibri" pitchFamily="34" charset="0"/>
              </a:rPr>
              <a:t>, Residual power</a:t>
            </a:r>
            <a:br>
              <a:rPr lang="en-US" sz="650" b="0" kern="0" dirty="0">
                <a:solidFill>
                  <a:schemeClr val="tx1"/>
                </a:solidFill>
                <a:latin typeface="Myriad Pro"/>
                <a:cs typeface="Calibri" pitchFamily="34" charset="0"/>
              </a:rPr>
            </a:br>
            <a:r>
              <a:rPr lang="en-US" sz="500" b="0" kern="0" dirty="0">
                <a:solidFill>
                  <a:schemeClr val="tx1"/>
                </a:solidFill>
                <a:latin typeface="Myriad Pro"/>
                <a:cs typeface="Calibri" pitchFamily="34" charset="0"/>
              </a:rPr>
              <a:t>(in % for APLTEC3.2/5.2/8.2 and in </a:t>
            </a:r>
            <a:r>
              <a:rPr lang="en-US" sz="500" b="0" kern="0" dirty="0" err="1">
                <a:solidFill>
                  <a:schemeClr val="tx1"/>
                </a:solidFill>
                <a:latin typeface="Myriad Pro"/>
                <a:cs typeface="Calibri" pitchFamily="34" charset="0"/>
              </a:rPr>
              <a:t>kvar</a:t>
            </a:r>
            <a:br>
              <a:rPr lang="en-US" sz="500" b="0" kern="0" dirty="0">
                <a:solidFill>
                  <a:schemeClr val="tx1"/>
                </a:solidFill>
                <a:latin typeface="Myriad Pro"/>
                <a:cs typeface="Calibri" pitchFamily="34" charset="0"/>
              </a:rPr>
            </a:br>
            <a:r>
              <a:rPr lang="en-US" sz="500" b="0" kern="0" dirty="0">
                <a:solidFill>
                  <a:schemeClr val="tx1"/>
                </a:solidFill>
                <a:latin typeface="Myriad Pro"/>
                <a:cs typeface="Calibri" pitchFamily="34" charset="0"/>
              </a:rPr>
              <a:t>for ALPTEC8)</a:t>
            </a:r>
            <a:r>
              <a:rPr lang="en-US" sz="650" b="0" kern="0" dirty="0">
                <a:solidFill>
                  <a:schemeClr val="tx1"/>
                </a:solidFill>
                <a:latin typeface="Myriad Pro"/>
                <a:cs typeface="Calibri" pitchFamily="34" charset="0"/>
              </a:rPr>
              <a:t>, Number of insertions</a:t>
            </a:r>
            <a:br>
              <a:rPr lang="en-US" sz="650" b="0" kern="0" dirty="0">
                <a:solidFill>
                  <a:schemeClr val="tx1"/>
                </a:solidFill>
                <a:latin typeface="Myriad Pro"/>
                <a:cs typeface="Calibri" pitchFamily="34" charset="0"/>
              </a:rPr>
            </a:br>
            <a:r>
              <a:rPr lang="en-US" sz="650" b="0" kern="0" dirty="0">
                <a:solidFill>
                  <a:schemeClr val="tx1"/>
                </a:solidFill>
                <a:latin typeface="Myriad Pro"/>
                <a:cs typeface="Calibri" pitchFamily="34" charset="0"/>
              </a:rPr>
              <a:t>and Insertion time for each step;</a:t>
            </a:r>
          </a:p>
          <a:p>
            <a:pPr indent="72000" algn="l">
              <a:spcBef>
                <a:spcPts val="100"/>
              </a:spcBef>
              <a:spcAft>
                <a:spcPts val="40"/>
              </a:spcAft>
              <a:buFont typeface="Calibri" pitchFamily="34" charset="0"/>
              <a:buChar char="‒"/>
              <a:tabLst>
                <a:tab pos="72000" algn="l"/>
              </a:tabLst>
            </a:pPr>
            <a:r>
              <a:rPr lang="en-GB" sz="650" b="0" dirty="0">
                <a:solidFill>
                  <a:schemeClr val="tx1"/>
                </a:solidFill>
                <a:latin typeface="Myriad Pro"/>
              </a:rPr>
              <a:t>Others quantities: Power, Power Factor, Voltages/Currents/</a:t>
            </a:r>
            <a:br>
              <a:rPr lang="en-GB" sz="650" b="0" dirty="0">
                <a:solidFill>
                  <a:schemeClr val="tx1"/>
                </a:solidFill>
                <a:latin typeface="Myriad Pro"/>
              </a:rPr>
            </a:br>
            <a:r>
              <a:rPr lang="en-GB" sz="650" b="0" dirty="0">
                <a:solidFill>
                  <a:schemeClr val="tx1"/>
                </a:solidFill>
                <a:latin typeface="Myriad Pro"/>
              </a:rPr>
              <a:t>    Temperature, THD and Harmonics</a:t>
            </a:r>
          </a:p>
          <a:p>
            <a:pPr indent="36000" algn="l">
              <a:spcBef>
                <a:spcPts val="100"/>
              </a:spcBef>
              <a:spcAft>
                <a:spcPts val="40"/>
              </a:spcAft>
              <a:buFont typeface="Arial" pitchFamily="34" charset="0"/>
              <a:buChar char="•"/>
              <a:tabLst>
                <a:tab pos="72000" algn="l"/>
              </a:tabLst>
            </a:pPr>
            <a:r>
              <a:rPr lang="en-GB" sz="650" b="0" kern="0" dirty="0">
                <a:solidFill>
                  <a:schemeClr val="tx1"/>
                </a:solidFill>
                <a:latin typeface="Myriad Pro" pitchFamily="34" charset="0"/>
                <a:cs typeface="Calibri" pitchFamily="34" charset="0"/>
              </a:rPr>
              <a:t>State/Com.: display of residual time to maintenance </a:t>
            </a:r>
            <a:r>
              <a:rPr lang="en-GB" sz="500" b="0" kern="0" dirty="0">
                <a:solidFill>
                  <a:schemeClr val="tx1"/>
                </a:solidFill>
                <a:latin typeface="Myriad Pro" pitchFamily="34" charset="0"/>
                <a:cs typeface="Calibri" pitchFamily="34" charset="0"/>
              </a:rPr>
              <a:t>(for APLTEC3.2/5.2/</a:t>
            </a:r>
            <a:br>
              <a:rPr lang="en-GB" sz="500" b="0" kern="0" dirty="0">
                <a:solidFill>
                  <a:schemeClr val="tx1"/>
                </a:solidFill>
                <a:latin typeface="Myriad Pro" pitchFamily="34" charset="0"/>
                <a:cs typeface="Calibri" pitchFamily="34" charset="0"/>
              </a:rPr>
            </a:br>
            <a:r>
              <a:rPr lang="en-GB" sz="500" b="0" kern="0" dirty="0">
                <a:solidFill>
                  <a:schemeClr val="tx1"/>
                </a:solidFill>
                <a:latin typeface="Myriad Pro" pitchFamily="34" charset="0"/>
                <a:cs typeface="Calibri" pitchFamily="34" charset="0"/>
              </a:rPr>
              <a:t>8.2)</a:t>
            </a:r>
            <a:r>
              <a:rPr lang="en-GB" sz="650" b="0" kern="0" dirty="0">
                <a:solidFill>
                  <a:schemeClr val="tx1"/>
                </a:solidFill>
                <a:latin typeface="Myriad Pro" pitchFamily="34" charset="0"/>
                <a:cs typeface="Calibri" pitchFamily="34" charset="0"/>
              </a:rPr>
              <a:t> and possibility to reset this time;</a:t>
            </a:r>
          </a:p>
          <a:p>
            <a:pPr algn="l">
              <a:spcBef>
                <a:spcPts val="100"/>
              </a:spcBef>
              <a:spcAft>
                <a:spcPts val="40"/>
              </a:spcAft>
              <a:tabLst>
                <a:tab pos="72000" algn="l"/>
              </a:tabLst>
            </a:pPr>
            <a:r>
              <a:rPr lang="en-GB" sz="650" b="0" kern="0" dirty="0">
                <a:solidFill>
                  <a:schemeClr val="tx1"/>
                </a:solidFill>
                <a:latin typeface="Myriad Pro" pitchFamily="34" charset="0"/>
                <a:cs typeface="Calibri" pitchFamily="34" charset="0"/>
              </a:rPr>
              <a:t>section         shows the values measured by the selected power</a:t>
            </a:r>
            <a:br>
              <a:rPr lang="en-GB" sz="650" b="0" kern="0" dirty="0">
                <a:solidFill>
                  <a:schemeClr val="tx1"/>
                </a:solidFill>
                <a:latin typeface="Myriad Pro" pitchFamily="34" charset="0"/>
                <a:cs typeface="Calibri" pitchFamily="34" charset="0"/>
              </a:rPr>
            </a:br>
            <a:r>
              <a:rPr lang="en-GB" sz="650" b="0" kern="0" dirty="0">
                <a:solidFill>
                  <a:schemeClr val="tx1"/>
                </a:solidFill>
                <a:latin typeface="Myriad Pro" pitchFamily="34" charset="0"/>
                <a:cs typeface="Calibri" pitchFamily="34" charset="0"/>
              </a:rPr>
              <a:t>factor controller</a:t>
            </a:r>
            <a:endParaRPr lang="en-US" sz="650" b="0" kern="0" dirty="0">
              <a:solidFill>
                <a:schemeClr val="tx1"/>
              </a:solidFill>
              <a:latin typeface="Myriad Pro" pitchFamily="34" charset="0"/>
              <a:cs typeface="Calibri" pitchFamily="34" charset="0"/>
            </a:endParaRPr>
          </a:p>
          <a:p>
            <a:pPr lvl="0" indent="36000" algn="l">
              <a:spcBef>
                <a:spcPts val="100"/>
              </a:spcBef>
              <a:spcAft>
                <a:spcPts val="40"/>
              </a:spcAft>
              <a:buFont typeface="Arial" pitchFamily="34" charset="0"/>
              <a:buChar char="•"/>
              <a:tabLst>
                <a:tab pos="72000" algn="l"/>
              </a:tabLst>
            </a:pPr>
            <a:endParaRPr lang="en-GB" sz="650" b="0" kern="0" dirty="0">
              <a:solidFill>
                <a:schemeClr val="tx1"/>
              </a:solidFill>
              <a:latin typeface="Myriad Pro" pitchFamily="34" charset="0"/>
              <a:cs typeface="Calibri" pitchFamily="34" charset="0"/>
            </a:endParaRPr>
          </a:p>
        </p:txBody>
      </p:sp>
      <p:sp>
        <p:nvSpPr>
          <p:cNvPr id="15" name="Ovale 14">
            <a:extLst>
              <a:ext uri="{FF2B5EF4-FFF2-40B4-BE49-F238E27FC236}">
                <a16:creationId xmlns:a16="http://schemas.microsoft.com/office/drawing/2014/main" id="{77E7A5C0-82BF-457B-BF50-C17B052E2113}"/>
              </a:ext>
            </a:extLst>
          </p:cNvPr>
          <p:cNvSpPr>
            <a:spLocks noChangeAspect="1"/>
          </p:cNvSpPr>
          <p:nvPr/>
        </p:nvSpPr>
        <p:spPr bwMode="auto">
          <a:xfrm>
            <a:off x="426961" y="1699650"/>
            <a:ext cx="126000" cy="124398"/>
          </a:xfrm>
          <a:prstGeom prst="ellipse">
            <a:avLst/>
          </a:prstGeom>
          <a:solidFill>
            <a:srgbClr val="146BBA"/>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A</a:t>
            </a:r>
          </a:p>
        </p:txBody>
      </p:sp>
      <p:pic>
        <p:nvPicPr>
          <p:cNvPr id="16" name="Immagine 15">
            <a:extLst>
              <a:ext uri="{FF2B5EF4-FFF2-40B4-BE49-F238E27FC236}">
                <a16:creationId xmlns:a16="http://schemas.microsoft.com/office/drawing/2014/main" id="{C00EFBAF-169F-4777-86A6-4AEA04D46A0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19" t="34063" r="11890" b="47372"/>
          <a:stretch/>
        </p:blipFill>
        <p:spPr>
          <a:xfrm>
            <a:off x="792000" y="594000"/>
            <a:ext cx="971925" cy="269786"/>
          </a:xfrm>
          <a:prstGeom prst="rect">
            <a:avLst/>
          </a:prstGeom>
        </p:spPr>
      </p:pic>
      <p:pic>
        <p:nvPicPr>
          <p:cNvPr id="17" name="Picture 3">
            <a:extLst>
              <a:ext uri="{FF2B5EF4-FFF2-40B4-BE49-F238E27FC236}">
                <a16:creationId xmlns:a16="http://schemas.microsoft.com/office/drawing/2014/main" id="{50EC61D5-C845-4D25-B721-40EB45E4D4E6}"/>
              </a:ext>
            </a:extLst>
          </p:cNvPr>
          <p:cNvPicPr>
            <a:picLocks noChangeAspect="1" noChangeArrowheads="1"/>
          </p:cNvPicPr>
          <p:nvPr/>
        </p:nvPicPr>
        <p:blipFill>
          <a:blip r:embed="rId3" cstate="print"/>
          <a:srcRect/>
          <a:stretch>
            <a:fillRect/>
          </a:stretch>
        </p:blipFill>
        <p:spPr bwMode="auto">
          <a:xfrm>
            <a:off x="1224000" y="706225"/>
            <a:ext cx="215900" cy="265113"/>
          </a:xfrm>
          <a:prstGeom prst="rect">
            <a:avLst/>
          </a:prstGeom>
          <a:noFill/>
          <a:ln w="9525">
            <a:noFill/>
            <a:miter lim="800000"/>
            <a:headEnd/>
            <a:tailEnd/>
          </a:ln>
          <a:effectLst/>
        </p:spPr>
      </p:pic>
      <p:pic>
        <p:nvPicPr>
          <p:cNvPr id="18" name="Picture 2" descr="C:\Users\Enrico Diani\Desktop\Freccia IME per Manuali Small.png">
            <a:extLst>
              <a:ext uri="{FF2B5EF4-FFF2-40B4-BE49-F238E27FC236}">
                <a16:creationId xmlns:a16="http://schemas.microsoft.com/office/drawing/2014/main" id="{315E707E-6DBC-43AF-91AD-7F6FDADFD267}"/>
              </a:ext>
            </a:extLst>
          </p:cNvPr>
          <p:cNvPicPr>
            <a:picLocks noChangeAspect="1" noChangeArrowheads="1"/>
          </p:cNvPicPr>
          <p:nvPr/>
        </p:nvPicPr>
        <p:blipFill>
          <a:blip r:embed="rId4" cstate="print"/>
          <a:srcRect/>
          <a:stretch>
            <a:fillRect/>
          </a:stretch>
        </p:blipFill>
        <p:spPr bwMode="auto">
          <a:xfrm>
            <a:off x="1800000" y="701682"/>
            <a:ext cx="444500" cy="461962"/>
          </a:xfrm>
          <a:prstGeom prst="rect">
            <a:avLst/>
          </a:prstGeom>
          <a:noFill/>
        </p:spPr>
      </p:pic>
      <p:pic>
        <p:nvPicPr>
          <p:cNvPr id="19" name="Immagine 18">
            <a:extLst>
              <a:ext uri="{FF2B5EF4-FFF2-40B4-BE49-F238E27FC236}">
                <a16:creationId xmlns:a16="http://schemas.microsoft.com/office/drawing/2014/main" id="{3B0F0C2E-5658-417E-8763-4660A4D8418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04000" y="1170000"/>
            <a:ext cx="1116000" cy="1450800"/>
          </a:xfrm>
          <a:prstGeom prst="rect">
            <a:avLst/>
          </a:prstGeom>
        </p:spPr>
      </p:pic>
      <p:sp>
        <p:nvSpPr>
          <p:cNvPr id="20" name="Ovale 19">
            <a:extLst>
              <a:ext uri="{FF2B5EF4-FFF2-40B4-BE49-F238E27FC236}">
                <a16:creationId xmlns:a16="http://schemas.microsoft.com/office/drawing/2014/main" id="{44982CE2-7D27-4C3A-BCCA-0A3ACD1F5AA4}"/>
              </a:ext>
            </a:extLst>
          </p:cNvPr>
          <p:cNvSpPr>
            <a:spLocks noChangeAspect="1"/>
          </p:cNvSpPr>
          <p:nvPr/>
        </p:nvSpPr>
        <p:spPr bwMode="auto">
          <a:xfrm>
            <a:off x="1892683" y="1372679"/>
            <a:ext cx="126000" cy="124398"/>
          </a:xfrm>
          <a:prstGeom prst="ellipse">
            <a:avLst/>
          </a:prstGeom>
          <a:solidFill>
            <a:srgbClr val="146BBA"/>
          </a:solidFill>
          <a:ln w="9525" cap="flat" cmpd="sng" algn="ctr">
            <a:solidFill>
              <a:srgbClr val="146BBA"/>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A</a:t>
            </a:r>
          </a:p>
        </p:txBody>
      </p:sp>
      <p:sp>
        <p:nvSpPr>
          <p:cNvPr id="21" name="Ovale 20">
            <a:extLst>
              <a:ext uri="{FF2B5EF4-FFF2-40B4-BE49-F238E27FC236}">
                <a16:creationId xmlns:a16="http://schemas.microsoft.com/office/drawing/2014/main" id="{AF8CB59B-3ADE-4C1F-9EF1-24167E4BE99E}"/>
              </a:ext>
            </a:extLst>
          </p:cNvPr>
          <p:cNvSpPr>
            <a:spLocks noChangeAspect="1"/>
          </p:cNvSpPr>
          <p:nvPr/>
        </p:nvSpPr>
        <p:spPr bwMode="auto">
          <a:xfrm>
            <a:off x="1893600" y="1845699"/>
            <a:ext cx="126000" cy="124398"/>
          </a:xfrm>
          <a:prstGeom prst="ellipse">
            <a:avLst/>
          </a:prstGeom>
          <a:solidFill>
            <a:srgbClr val="146BBA"/>
          </a:solidFill>
          <a:ln w="9525" cap="flat" cmpd="sng" algn="ctr">
            <a:solidFill>
              <a:srgbClr val="146BBA"/>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u="none" strike="noStrike" cap="none" normalizeH="0" baseline="0" dirty="0">
                <a:ln>
                  <a:noFill/>
                </a:ln>
                <a:solidFill>
                  <a:schemeClr val="bg1"/>
                </a:solidFill>
                <a:effectLst/>
                <a:latin typeface="Myriad Pro" pitchFamily="34" charset="0"/>
              </a:rPr>
              <a:t>B</a:t>
            </a:r>
          </a:p>
        </p:txBody>
      </p:sp>
      <p:sp>
        <p:nvSpPr>
          <p:cNvPr id="24" name="Ovale 23">
            <a:extLst>
              <a:ext uri="{FF2B5EF4-FFF2-40B4-BE49-F238E27FC236}">
                <a16:creationId xmlns:a16="http://schemas.microsoft.com/office/drawing/2014/main" id="{5380B488-C79D-48B4-9321-C4718A4D47DF}"/>
              </a:ext>
            </a:extLst>
          </p:cNvPr>
          <p:cNvSpPr>
            <a:spLocks noChangeAspect="1"/>
          </p:cNvSpPr>
          <p:nvPr/>
        </p:nvSpPr>
        <p:spPr bwMode="auto">
          <a:xfrm>
            <a:off x="426961" y="3128223"/>
            <a:ext cx="126000" cy="126000"/>
          </a:xfrm>
          <a:prstGeom prst="ellipse">
            <a:avLst/>
          </a:prstGeom>
          <a:solidFill>
            <a:srgbClr val="146BBA"/>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u="none" strike="noStrike" cap="none" normalizeH="0" baseline="0" dirty="0">
                <a:ln>
                  <a:noFill/>
                </a:ln>
                <a:solidFill>
                  <a:schemeClr val="bg1"/>
                </a:solidFill>
                <a:effectLst/>
                <a:latin typeface="Myriad Pro" pitchFamily="34" charset="0"/>
              </a:rPr>
              <a:t>B</a:t>
            </a:r>
          </a:p>
        </p:txBody>
      </p:sp>
      <p:pic>
        <p:nvPicPr>
          <p:cNvPr id="25" name="Immagine 24">
            <a:extLst>
              <a:ext uri="{FF2B5EF4-FFF2-40B4-BE49-F238E27FC236}">
                <a16:creationId xmlns:a16="http://schemas.microsoft.com/office/drawing/2014/main" id="{34E14B28-4CE7-427E-BE43-BBB41C27F40C}"/>
              </a:ext>
            </a:extLst>
          </p:cNvPr>
          <p:cNvPicPr>
            <a:picLocks noChangeAspect="1"/>
          </p:cNvPicPr>
          <p:nvPr/>
        </p:nvPicPr>
        <p:blipFill>
          <a:blip r:embed="rId6"/>
          <a:stretch>
            <a:fillRect/>
          </a:stretch>
        </p:blipFill>
        <p:spPr>
          <a:xfrm>
            <a:off x="701041" y="2251254"/>
            <a:ext cx="79578" cy="72000"/>
          </a:xfrm>
          <a:prstGeom prst="rect">
            <a:avLst/>
          </a:prstGeom>
        </p:spPr>
      </p:pic>
      <p:pic>
        <p:nvPicPr>
          <p:cNvPr id="26" name="Immagine 25">
            <a:extLst>
              <a:ext uri="{FF2B5EF4-FFF2-40B4-BE49-F238E27FC236}">
                <a16:creationId xmlns:a16="http://schemas.microsoft.com/office/drawing/2014/main" id="{3E93CD3E-6EC8-4B33-982A-5111914F1C19}"/>
              </a:ext>
            </a:extLst>
          </p:cNvPr>
          <p:cNvPicPr>
            <a:picLocks noChangeAspect="1"/>
          </p:cNvPicPr>
          <p:nvPr/>
        </p:nvPicPr>
        <p:blipFill>
          <a:blip r:embed="rId7"/>
          <a:stretch>
            <a:fillRect/>
          </a:stretch>
        </p:blipFill>
        <p:spPr>
          <a:xfrm>
            <a:off x="257707" y="2348603"/>
            <a:ext cx="79579" cy="72000"/>
          </a:xfrm>
          <a:prstGeom prst="rect">
            <a:avLst/>
          </a:prstGeom>
        </p:spPr>
      </p:pic>
      <p:pic>
        <p:nvPicPr>
          <p:cNvPr id="2" name="Immagine 1">
            <a:extLst>
              <a:ext uri="{FF2B5EF4-FFF2-40B4-BE49-F238E27FC236}">
                <a16:creationId xmlns:a16="http://schemas.microsoft.com/office/drawing/2014/main" id="{23D1DD66-EA4E-49FC-9211-239663161031}"/>
              </a:ext>
            </a:extLst>
          </p:cNvPr>
          <p:cNvPicPr>
            <a:picLocks noChangeAspect="1"/>
          </p:cNvPicPr>
          <p:nvPr/>
        </p:nvPicPr>
        <p:blipFill>
          <a:blip r:embed="rId8"/>
          <a:stretch>
            <a:fillRect/>
          </a:stretch>
        </p:blipFill>
        <p:spPr>
          <a:xfrm>
            <a:off x="4070745" y="1944000"/>
            <a:ext cx="1116000" cy="1448475"/>
          </a:xfrm>
          <a:prstGeom prst="rect">
            <a:avLst/>
          </a:prstGeom>
        </p:spPr>
      </p:pic>
      <p:sp>
        <p:nvSpPr>
          <p:cNvPr id="30" name="Rectangle 3">
            <a:extLst>
              <a:ext uri="{FF2B5EF4-FFF2-40B4-BE49-F238E27FC236}">
                <a16:creationId xmlns:a16="http://schemas.microsoft.com/office/drawing/2014/main" id="{34BE5577-9C9B-46E6-8B01-B18BD7253CC2}"/>
              </a:ext>
            </a:extLst>
          </p:cNvPr>
          <p:cNvSpPr>
            <a:spLocks noChangeArrowheads="1"/>
          </p:cNvSpPr>
          <p:nvPr/>
        </p:nvSpPr>
        <p:spPr bwMode="auto">
          <a:xfrm>
            <a:off x="2777417" y="216775"/>
            <a:ext cx="2340000" cy="3152049"/>
          </a:xfrm>
          <a:prstGeom prst="rect">
            <a:avLst/>
          </a:prstGeom>
          <a:noFill/>
          <a:ln w="9525">
            <a:noFill/>
            <a:miter lim="800000"/>
            <a:headEnd/>
            <a:tailEnd/>
          </a:ln>
        </p:spPr>
        <p:txBody>
          <a:bodyPr lIns="0"/>
          <a:lstStyle/>
          <a:p>
            <a:pPr marL="1166813" algn="l">
              <a:spcBef>
                <a:spcPts val="100"/>
              </a:spcBef>
              <a:spcAft>
                <a:spcPts val="40"/>
              </a:spcAft>
            </a:pPr>
            <a:endParaRPr lang="en-GB" sz="650" b="0" dirty="0">
              <a:solidFill>
                <a:schemeClr val="tx1"/>
              </a:solidFill>
              <a:latin typeface="Myriad Pro"/>
            </a:endParaRPr>
          </a:p>
          <a:p>
            <a:pPr marL="1166813" algn="l">
              <a:spcBef>
                <a:spcPts val="100"/>
              </a:spcBef>
              <a:spcAft>
                <a:spcPts val="40"/>
              </a:spcAft>
            </a:pPr>
            <a:endParaRPr lang="en-GB" sz="650" b="0" dirty="0">
              <a:solidFill>
                <a:schemeClr val="tx1"/>
              </a:solidFill>
              <a:latin typeface="Myriad Pro"/>
            </a:endParaRPr>
          </a:p>
          <a:p>
            <a:pPr marL="1166813" algn="l">
              <a:spcBef>
                <a:spcPts val="100"/>
              </a:spcBef>
              <a:spcAft>
                <a:spcPts val="40"/>
              </a:spcAft>
            </a:pPr>
            <a:endParaRPr lang="en-GB" sz="650" b="0" dirty="0">
              <a:solidFill>
                <a:schemeClr val="tx1"/>
              </a:solidFill>
              <a:latin typeface="Myriad Pro"/>
            </a:endParaRPr>
          </a:p>
          <a:p>
            <a:pPr marL="1166813" algn="l">
              <a:spcBef>
                <a:spcPts val="100"/>
              </a:spcBef>
              <a:spcAft>
                <a:spcPts val="40"/>
              </a:spcAft>
            </a:pPr>
            <a:endParaRPr lang="en-GB" sz="650" b="0" dirty="0">
              <a:solidFill>
                <a:schemeClr val="tx1"/>
              </a:solidFill>
              <a:latin typeface="Myriad Pro"/>
            </a:endParaRPr>
          </a:p>
          <a:p>
            <a:pPr marL="1166813" algn="l">
              <a:spcBef>
                <a:spcPts val="100"/>
              </a:spcBef>
              <a:spcAft>
                <a:spcPts val="40"/>
              </a:spcAft>
            </a:pPr>
            <a:r>
              <a:rPr lang="en-GB" sz="650" b="0" dirty="0">
                <a:solidFill>
                  <a:schemeClr val="tx1"/>
                </a:solidFill>
                <a:latin typeface="Myriad Pro"/>
              </a:rPr>
              <a:t>Touch the two arrows in the</a:t>
            </a:r>
            <a:br>
              <a:rPr lang="en-GB" sz="650" b="0" dirty="0">
                <a:solidFill>
                  <a:schemeClr val="tx1"/>
                </a:solidFill>
                <a:latin typeface="Myriad Pro"/>
              </a:rPr>
            </a:br>
            <a:r>
              <a:rPr lang="en-GB" sz="650" b="0" dirty="0">
                <a:solidFill>
                  <a:schemeClr val="tx1"/>
                </a:solidFill>
                <a:latin typeface="Myriad Pro"/>
              </a:rPr>
              <a:t>lower part of the page to pass to the page containing indication of </a:t>
            </a:r>
            <a:r>
              <a:rPr lang="en-US" sz="650" b="0" kern="0" dirty="0">
                <a:solidFill>
                  <a:schemeClr val="tx1"/>
                </a:solidFill>
                <a:latin typeface="Myriad Pro"/>
                <a:cs typeface="Calibri" pitchFamily="34" charset="0"/>
              </a:rPr>
              <a:t>the Global state of Steps </a:t>
            </a:r>
            <a:r>
              <a:rPr lang="en-US" sz="500" b="0" kern="0" dirty="0">
                <a:solidFill>
                  <a:schemeClr val="tx1"/>
                </a:solidFill>
                <a:latin typeface="Myriad Pro"/>
                <a:cs typeface="Calibri" pitchFamily="34" charset="0"/>
              </a:rPr>
              <a:t>(OK or Default)</a:t>
            </a:r>
            <a:r>
              <a:rPr lang="en-US" sz="650" b="0" kern="0" dirty="0">
                <a:solidFill>
                  <a:schemeClr val="tx1"/>
                </a:solidFill>
                <a:latin typeface="Myriad Pro"/>
                <a:cs typeface="Calibri" pitchFamily="34" charset="0"/>
              </a:rPr>
              <a:t> and AUTO/MAN control button used to show the state of the power factor controller and to switch the device between two operating modes</a:t>
            </a:r>
            <a:endParaRPr lang="en-GB" sz="650" b="0" kern="0" dirty="0">
              <a:solidFill>
                <a:schemeClr val="tx1"/>
              </a:solidFill>
              <a:latin typeface="Myriad Pro"/>
              <a:cs typeface="Calibri" pitchFamily="34" charset="0"/>
            </a:endParaRPr>
          </a:p>
          <a:p>
            <a:pPr algn="l">
              <a:spcBef>
                <a:spcPts val="100"/>
              </a:spcBef>
              <a:spcAft>
                <a:spcPts val="40"/>
              </a:spcAft>
            </a:pPr>
            <a:endParaRPr lang="en-GB" sz="650" b="0" dirty="0">
              <a:solidFill>
                <a:schemeClr val="tx1"/>
              </a:solidFill>
              <a:latin typeface="Myriad Pro" panose="020B0503030403020204" pitchFamily="34" charset="0"/>
            </a:endParaRPr>
          </a:p>
          <a:p>
            <a:pPr algn="l">
              <a:spcBef>
                <a:spcPts val="100"/>
              </a:spcBef>
              <a:spcAft>
                <a:spcPts val="40"/>
              </a:spcAft>
            </a:pPr>
            <a:endParaRPr lang="en-GB" sz="650" b="0" dirty="0">
              <a:solidFill>
                <a:schemeClr val="tx1"/>
              </a:solidFill>
              <a:latin typeface="Myriad Pro" panose="020B0503030403020204" pitchFamily="34" charset="0"/>
            </a:endParaRPr>
          </a:p>
          <a:p>
            <a:pPr algn="l">
              <a:spcBef>
                <a:spcPts val="100"/>
              </a:spcBef>
              <a:spcAft>
                <a:spcPts val="40"/>
              </a:spcAft>
            </a:pPr>
            <a:endParaRPr lang="en-GB" sz="650" b="0" dirty="0">
              <a:solidFill>
                <a:schemeClr val="tx1"/>
              </a:solidFill>
              <a:latin typeface="Myriad Pro" panose="020B0503030403020204" pitchFamily="34" charset="0"/>
            </a:endParaRPr>
          </a:p>
          <a:p>
            <a:pPr algn="l">
              <a:spcBef>
                <a:spcPts val="100"/>
              </a:spcBef>
              <a:spcAft>
                <a:spcPts val="40"/>
              </a:spcAft>
            </a:pPr>
            <a:r>
              <a:rPr lang="en-GB" sz="650" b="0" dirty="0">
                <a:solidFill>
                  <a:schemeClr val="tx1"/>
                </a:solidFill>
                <a:latin typeface="Myriad Pro" panose="020B0503030403020204" pitchFamily="34" charset="0"/>
              </a:rPr>
              <a:t>Press on one of the buttons</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to view the other measured</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electrical quantities.</a:t>
            </a: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r>
              <a:rPr lang="en-GB" sz="650" b="0" dirty="0">
                <a:solidFill>
                  <a:schemeClr val="tx1"/>
                </a:solidFill>
                <a:latin typeface="Myriad Pro" panose="020B0503030403020204" pitchFamily="34" charset="0"/>
              </a:rPr>
              <a:t>Use two arrows in the lower part</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of the page to display the different</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tables for the selected electrical</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quantity </a:t>
            </a:r>
            <a:r>
              <a:rPr lang="en-GB" sz="550" b="0" dirty="0">
                <a:solidFill>
                  <a:schemeClr val="tx1"/>
                </a:solidFill>
                <a:latin typeface="Myriad Pro" panose="020B0503030403020204" pitchFamily="34" charset="0"/>
              </a:rPr>
              <a:t>(e.g. for the Power: Active,</a:t>
            </a:r>
            <a:br>
              <a:rPr lang="en-GB" sz="550" b="0" dirty="0">
                <a:solidFill>
                  <a:schemeClr val="tx1"/>
                </a:solidFill>
                <a:latin typeface="Myriad Pro" panose="020B0503030403020204" pitchFamily="34" charset="0"/>
              </a:rPr>
            </a:br>
            <a:r>
              <a:rPr lang="en-GB" sz="550" b="0" dirty="0">
                <a:solidFill>
                  <a:schemeClr val="tx1"/>
                </a:solidFill>
                <a:latin typeface="Myriad Pro" panose="020B0503030403020204" pitchFamily="34" charset="0"/>
              </a:rPr>
              <a:t>Reactive and Apparent power and</a:t>
            </a:r>
            <a:br>
              <a:rPr lang="en-GB" sz="550" b="0" dirty="0">
                <a:solidFill>
                  <a:schemeClr val="tx1"/>
                </a:solidFill>
                <a:latin typeface="Myriad Pro" panose="020B0503030403020204" pitchFamily="34" charset="0"/>
              </a:rPr>
            </a:br>
            <a:r>
              <a:rPr lang="en-GB" sz="550" b="0" dirty="0">
                <a:solidFill>
                  <a:schemeClr val="tx1"/>
                </a:solidFill>
                <a:latin typeface="Myriad Pro" panose="020B0503030403020204" pitchFamily="34" charset="0"/>
              </a:rPr>
              <a:t>Power factor).</a:t>
            </a:r>
            <a:endParaRPr lang="en-GB" sz="550" b="0" kern="0" dirty="0">
              <a:solidFill>
                <a:schemeClr val="tx1"/>
              </a:solidFill>
              <a:latin typeface="Myriad Pro" panose="020B0503030403020204" pitchFamily="34" charset="0"/>
              <a:cs typeface="Calibri" pitchFamily="34" charset="0"/>
            </a:endParaRPr>
          </a:p>
        </p:txBody>
      </p:sp>
      <p:pic>
        <p:nvPicPr>
          <p:cNvPr id="35" name="Picture 3">
            <a:extLst>
              <a:ext uri="{FF2B5EF4-FFF2-40B4-BE49-F238E27FC236}">
                <a16:creationId xmlns:a16="http://schemas.microsoft.com/office/drawing/2014/main" id="{492C0B11-EC28-4C9D-AB0D-D8C517C2A48F}"/>
              </a:ext>
            </a:extLst>
          </p:cNvPr>
          <p:cNvPicPr>
            <a:picLocks noChangeAspect="1" noChangeArrowheads="1"/>
          </p:cNvPicPr>
          <p:nvPr/>
        </p:nvPicPr>
        <p:blipFill>
          <a:blip r:embed="rId3" cstate="print"/>
          <a:srcRect/>
          <a:stretch>
            <a:fillRect/>
          </a:stretch>
        </p:blipFill>
        <p:spPr bwMode="auto">
          <a:xfrm>
            <a:off x="5040050" y="3311868"/>
            <a:ext cx="215900" cy="265113"/>
          </a:xfrm>
          <a:prstGeom prst="rect">
            <a:avLst/>
          </a:prstGeom>
          <a:noFill/>
          <a:ln w="9525">
            <a:noFill/>
            <a:miter lim="800000"/>
            <a:headEnd/>
            <a:tailEnd/>
          </a:ln>
          <a:effectLst/>
        </p:spPr>
      </p:pic>
      <p:pic>
        <p:nvPicPr>
          <p:cNvPr id="36" name="Picture 3">
            <a:extLst>
              <a:ext uri="{FF2B5EF4-FFF2-40B4-BE49-F238E27FC236}">
                <a16:creationId xmlns:a16="http://schemas.microsoft.com/office/drawing/2014/main" id="{0F3E7ADD-6200-4667-B8FB-A9926BFD05EE}"/>
              </a:ext>
            </a:extLst>
          </p:cNvPr>
          <p:cNvPicPr>
            <a:picLocks noChangeAspect="1" noChangeArrowheads="1"/>
          </p:cNvPicPr>
          <p:nvPr/>
        </p:nvPicPr>
        <p:blipFill>
          <a:blip r:embed="rId3" cstate="print"/>
          <a:srcRect/>
          <a:stretch>
            <a:fillRect/>
          </a:stretch>
        </p:blipFill>
        <p:spPr bwMode="auto">
          <a:xfrm>
            <a:off x="4608000" y="2304000"/>
            <a:ext cx="215900" cy="265113"/>
          </a:xfrm>
          <a:prstGeom prst="rect">
            <a:avLst/>
          </a:prstGeom>
          <a:noFill/>
          <a:ln w="9525">
            <a:noFill/>
            <a:miter lim="800000"/>
            <a:headEnd/>
            <a:tailEnd/>
          </a:ln>
          <a:effectLst/>
        </p:spPr>
      </p:pic>
      <p:pic>
        <p:nvPicPr>
          <p:cNvPr id="37" name="Immagine 36">
            <a:extLst>
              <a:ext uri="{FF2B5EF4-FFF2-40B4-BE49-F238E27FC236}">
                <a16:creationId xmlns:a16="http://schemas.microsoft.com/office/drawing/2014/main" id="{34AF4B47-BA27-4431-9626-280A54CE3F6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807900" y="342000"/>
            <a:ext cx="1116000" cy="1450800"/>
          </a:xfrm>
          <a:prstGeom prst="rect">
            <a:avLst/>
          </a:prstGeom>
        </p:spPr>
      </p:pic>
      <p:pic>
        <p:nvPicPr>
          <p:cNvPr id="38" name="Picture 3">
            <a:extLst>
              <a:ext uri="{FF2B5EF4-FFF2-40B4-BE49-F238E27FC236}">
                <a16:creationId xmlns:a16="http://schemas.microsoft.com/office/drawing/2014/main" id="{C8D33CE9-E891-4317-99AE-6449E0F3F554}"/>
              </a:ext>
            </a:extLst>
          </p:cNvPr>
          <p:cNvPicPr>
            <a:picLocks noChangeAspect="1" noChangeArrowheads="1"/>
          </p:cNvPicPr>
          <p:nvPr/>
        </p:nvPicPr>
        <p:blipFill>
          <a:blip r:embed="rId3" cstate="print"/>
          <a:srcRect/>
          <a:stretch>
            <a:fillRect/>
          </a:stretch>
        </p:blipFill>
        <p:spPr bwMode="auto">
          <a:xfrm flipH="1">
            <a:off x="3708000" y="1728000"/>
            <a:ext cx="215900" cy="265113"/>
          </a:xfrm>
          <a:prstGeom prst="rect">
            <a:avLst/>
          </a:prstGeom>
          <a:noFill/>
          <a:ln w="9525">
            <a:noFill/>
            <a:miter lim="800000"/>
            <a:headEnd/>
            <a:tailEnd/>
          </a:ln>
          <a:effectLst/>
        </p:spPr>
      </p:pic>
    </p:spTree>
    <p:extLst>
      <p:ext uri="{BB962C8B-B14F-4D97-AF65-F5344CB8AC3E}">
        <p14:creationId xmlns:p14="http://schemas.microsoft.com/office/powerpoint/2010/main" val="24317890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3"/>
          <p:cNvSpPr>
            <a:spLocks noChangeArrowheads="1"/>
          </p:cNvSpPr>
          <p:nvPr/>
        </p:nvSpPr>
        <p:spPr bwMode="auto">
          <a:xfrm>
            <a:off x="162000" y="303254"/>
            <a:ext cx="2451656" cy="3152049"/>
          </a:xfrm>
          <a:prstGeom prst="rect">
            <a:avLst/>
          </a:prstGeom>
          <a:noFill/>
          <a:ln w="9525">
            <a:noFill/>
            <a:miter lim="800000"/>
            <a:headEnd/>
            <a:tailEnd/>
          </a:ln>
        </p:spPr>
        <p:txBody>
          <a:bodyPr lIns="0" rIns="0"/>
          <a:lstStyle/>
          <a:p>
            <a:pPr indent="-342900" algn="l">
              <a:spcBef>
                <a:spcPts val="100"/>
              </a:spcBef>
              <a:spcAft>
                <a:spcPts val="40"/>
              </a:spcAft>
            </a:pPr>
            <a:r>
              <a:rPr lang="en-GB" sz="650" kern="0" dirty="0">
                <a:solidFill>
                  <a:schemeClr val="tx1"/>
                </a:solidFill>
                <a:latin typeface="Myriad Pro"/>
                <a:cs typeface="Calibri" pitchFamily="34" charset="0"/>
              </a:rPr>
              <a:t>7.2.2 Consumptions: data &amp; diagram.</a:t>
            </a:r>
          </a:p>
          <a:p>
            <a:pPr indent="-342900" algn="l">
              <a:spcBef>
                <a:spcPts val="100"/>
              </a:spcBef>
              <a:spcAft>
                <a:spcPts val="40"/>
              </a:spcAft>
            </a:pPr>
            <a:r>
              <a:rPr lang="en-GB" sz="650" b="0" kern="0" dirty="0">
                <a:solidFill>
                  <a:schemeClr val="tx1"/>
                </a:solidFill>
                <a:latin typeface="Myriad Pro"/>
                <a:cs typeface="Calibri" pitchFamily="34" charset="0"/>
              </a:rPr>
              <a:t>“Consumptions” page allows to view the global or detailed consumptions of the devices added by the users.</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ctr">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In the Web Server’s home page press on</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“Consumptions: data &amp; diagram.”</a:t>
            </a:r>
          </a:p>
          <a:p>
            <a:pPr marL="457200" indent="-457200" algn="l" eaLnBrk="1" hangingPunct="1">
              <a:spcBef>
                <a:spcPts val="100"/>
              </a:spcBef>
              <a:spcAft>
                <a:spcPts val="40"/>
              </a:spcAft>
              <a:buFontTx/>
              <a:buNone/>
            </a:pPr>
            <a:r>
              <a:rPr lang="en-GB" sz="650" b="0" dirty="0">
                <a:solidFill>
                  <a:schemeClr val="tx1"/>
                </a:solidFill>
                <a:latin typeface="Myriad Pro"/>
              </a:rPr>
              <a:t>Consumptions page appears.</a:t>
            </a: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r>
              <a:rPr lang="en-GB" sz="650" b="0" dirty="0">
                <a:solidFill>
                  <a:schemeClr val="tx1"/>
                </a:solidFill>
                <a:latin typeface="Myriad Pro"/>
              </a:rPr>
              <a:t>Are available 5 ways of displaying data:</a:t>
            </a:r>
          </a:p>
          <a:p>
            <a:pPr indent="46800" algn="l" eaLnBrk="1" hangingPunct="1">
              <a:spcBef>
                <a:spcPts val="100"/>
              </a:spcBef>
              <a:spcAft>
                <a:spcPts val="40"/>
              </a:spcAft>
              <a:buClr>
                <a:schemeClr val="tx1"/>
              </a:buClr>
              <a:buFont typeface="Arial" pitchFamily="34" charset="0"/>
              <a:buChar char="•"/>
            </a:pPr>
            <a:r>
              <a:rPr lang="en-GB" sz="650" b="0" dirty="0">
                <a:solidFill>
                  <a:srgbClr val="146BBA"/>
                </a:solidFill>
                <a:latin typeface="Myriad Pro"/>
              </a:rPr>
              <a:t>Grand Total - Electricity </a:t>
            </a:r>
            <a:r>
              <a:rPr lang="en-GB" sz="550" b="0" dirty="0">
                <a:solidFill>
                  <a:schemeClr val="tx1"/>
                </a:solidFill>
                <a:latin typeface="Myriad Pro"/>
              </a:rPr>
              <a:t>(Electrical Consumptions of the entire installation)</a:t>
            </a:r>
          </a:p>
          <a:p>
            <a:pPr indent="46800" algn="l" eaLnBrk="1" hangingPunct="1">
              <a:spcBef>
                <a:spcPts val="100"/>
              </a:spcBef>
              <a:spcAft>
                <a:spcPts val="40"/>
              </a:spcAft>
              <a:buClr>
                <a:schemeClr val="tx1"/>
              </a:buClr>
              <a:buFont typeface="Arial" pitchFamily="34" charset="0"/>
              <a:buChar char="•"/>
            </a:pPr>
            <a:r>
              <a:rPr lang="en-GB" sz="650" b="0" dirty="0">
                <a:solidFill>
                  <a:srgbClr val="146BBA"/>
                </a:solidFill>
                <a:latin typeface="Myriad Pro"/>
              </a:rPr>
              <a:t>Grand Total - Overall </a:t>
            </a:r>
            <a:r>
              <a:rPr lang="en-GB" sz="550" b="0" dirty="0">
                <a:solidFill>
                  <a:schemeClr val="tx1"/>
                </a:solidFill>
                <a:latin typeface="Myriad Pro"/>
              </a:rPr>
              <a:t>(Overall Consumption of the installation)</a:t>
            </a:r>
          </a:p>
          <a:p>
            <a:pPr indent="46800" algn="l" eaLnBrk="1" hangingPunct="1">
              <a:spcBef>
                <a:spcPts val="100"/>
              </a:spcBef>
              <a:spcAft>
                <a:spcPts val="40"/>
              </a:spcAft>
              <a:buClr>
                <a:schemeClr val="tx1"/>
              </a:buClr>
              <a:buFont typeface="Arial" pitchFamily="34" charset="0"/>
              <a:buChar char="•"/>
            </a:pPr>
            <a:r>
              <a:rPr lang="en-GB" sz="650" b="0" dirty="0">
                <a:solidFill>
                  <a:srgbClr val="146BBA"/>
                </a:solidFill>
                <a:latin typeface="Myriad Pro"/>
              </a:rPr>
              <a:t>Partials</a:t>
            </a:r>
            <a:r>
              <a:rPr lang="en-GB" sz="650" b="0" dirty="0">
                <a:solidFill>
                  <a:schemeClr val="tx1"/>
                </a:solidFill>
                <a:latin typeface="Myriad Pro"/>
              </a:rPr>
              <a:t> </a:t>
            </a:r>
            <a:r>
              <a:rPr lang="en-GB" sz="550" b="0" dirty="0">
                <a:solidFill>
                  <a:schemeClr val="tx1"/>
                </a:solidFill>
                <a:latin typeface="Myriad Pro"/>
              </a:rPr>
              <a:t>(Consumptions per Load and/or Measure group)</a:t>
            </a:r>
          </a:p>
          <a:p>
            <a:pPr indent="46800" algn="l" eaLnBrk="1" hangingPunct="1">
              <a:spcBef>
                <a:spcPts val="100"/>
              </a:spcBef>
              <a:spcAft>
                <a:spcPts val="40"/>
              </a:spcAft>
              <a:buClr>
                <a:schemeClr val="tx1"/>
              </a:buClr>
              <a:buFont typeface="Arial" pitchFamily="34" charset="0"/>
              <a:buChar char="•"/>
              <a:tabLst>
                <a:tab pos="447675" algn="l"/>
              </a:tabLst>
            </a:pPr>
            <a:r>
              <a:rPr lang="en-GB" sz="650" b="0" dirty="0">
                <a:solidFill>
                  <a:srgbClr val="146BBA"/>
                </a:solidFill>
                <a:latin typeface="Myriad Pro"/>
              </a:rPr>
              <a:t>Compare</a:t>
            </a:r>
            <a:r>
              <a:rPr lang="en-GB" sz="650" b="0" dirty="0">
                <a:solidFill>
                  <a:schemeClr val="tx1"/>
                </a:solidFill>
                <a:latin typeface="Myriad Pro"/>
              </a:rPr>
              <a:t> </a:t>
            </a:r>
            <a:r>
              <a:rPr lang="en-GB" sz="550" b="0" dirty="0">
                <a:solidFill>
                  <a:schemeClr val="tx1"/>
                </a:solidFill>
                <a:latin typeface="Myriad Pro"/>
              </a:rPr>
              <a:t>(Comparison of the Global Consumptions between two Devices)</a:t>
            </a:r>
          </a:p>
          <a:p>
            <a:pPr indent="46800" algn="l" eaLnBrk="1" hangingPunct="1">
              <a:spcBef>
                <a:spcPts val="100"/>
              </a:spcBef>
              <a:spcAft>
                <a:spcPts val="40"/>
              </a:spcAft>
              <a:buClr>
                <a:schemeClr val="tx1"/>
              </a:buClr>
              <a:buFont typeface="Arial" pitchFamily="34" charset="0"/>
              <a:buChar char="•"/>
            </a:pPr>
            <a:r>
              <a:rPr lang="en-GB" sz="650" b="0" dirty="0">
                <a:solidFill>
                  <a:srgbClr val="146BBA"/>
                </a:solidFill>
                <a:latin typeface="Myriad Pro"/>
              </a:rPr>
              <a:t>Details</a:t>
            </a:r>
            <a:r>
              <a:rPr lang="en-GB" sz="650" b="0" dirty="0">
                <a:solidFill>
                  <a:schemeClr val="tx1"/>
                </a:solidFill>
                <a:latin typeface="Myriad Pro"/>
              </a:rPr>
              <a:t> </a:t>
            </a:r>
            <a:r>
              <a:rPr lang="en-GB" sz="550" b="0" dirty="0">
                <a:solidFill>
                  <a:schemeClr val="tx1"/>
                </a:solidFill>
                <a:latin typeface="Myriad Pro"/>
              </a:rPr>
              <a:t>(Consumptions of a single Device)</a:t>
            </a: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1404000" y="1296000"/>
            <a:ext cx="1116000" cy="1450800"/>
          </a:xfrm>
          <a:prstGeom prst="rect">
            <a:avLst/>
          </a:prstGeom>
          <a:noFill/>
          <a:ln w="9525">
            <a:noFill/>
            <a:miter lim="800000"/>
            <a:headEnd/>
            <a:tailEnd/>
          </a:ln>
        </p:spPr>
      </p:pic>
      <p:pic>
        <p:nvPicPr>
          <p:cNvPr id="22" name="Picture 2"/>
          <p:cNvPicPr>
            <a:picLocks noChangeAspect="1" noChangeArrowheads="1"/>
          </p:cNvPicPr>
          <p:nvPr/>
        </p:nvPicPr>
        <p:blipFill>
          <a:blip r:embed="rId3" cstate="print"/>
          <a:srcRect t="22259" b="65869"/>
          <a:stretch>
            <a:fillRect/>
          </a:stretch>
        </p:blipFill>
        <p:spPr bwMode="auto">
          <a:xfrm>
            <a:off x="774000" y="774000"/>
            <a:ext cx="1116000" cy="172241"/>
          </a:xfrm>
          <a:prstGeom prst="rect">
            <a:avLst/>
          </a:prstGeom>
          <a:noFill/>
          <a:ln w="9525">
            <a:noFill/>
            <a:miter lim="800000"/>
            <a:headEnd/>
            <a:tailEnd/>
          </a:ln>
        </p:spPr>
      </p:pic>
      <p:pic>
        <p:nvPicPr>
          <p:cNvPr id="27" name="Picture 3"/>
          <p:cNvPicPr>
            <a:picLocks noChangeAspect="1" noChangeArrowheads="1"/>
          </p:cNvPicPr>
          <p:nvPr/>
        </p:nvPicPr>
        <p:blipFill>
          <a:blip r:embed="rId4" cstate="print"/>
          <a:srcRect/>
          <a:stretch>
            <a:fillRect/>
          </a:stretch>
        </p:blipFill>
        <p:spPr bwMode="auto">
          <a:xfrm>
            <a:off x="1235075" y="816596"/>
            <a:ext cx="215900" cy="265113"/>
          </a:xfrm>
          <a:prstGeom prst="rect">
            <a:avLst/>
          </a:prstGeom>
          <a:noFill/>
          <a:ln w="9525">
            <a:noFill/>
            <a:miter lim="800000"/>
            <a:headEnd/>
            <a:tailEnd/>
          </a:ln>
          <a:effectLst/>
        </p:spPr>
      </p:pic>
      <p:pic>
        <p:nvPicPr>
          <p:cNvPr id="32" name="Picture 2" descr="C:\Users\Enrico Diani\Desktop\Freccia IME per Manuali Small.png"/>
          <p:cNvPicPr>
            <a:picLocks noChangeAspect="1" noChangeArrowheads="1"/>
          </p:cNvPicPr>
          <p:nvPr/>
        </p:nvPicPr>
        <p:blipFill>
          <a:blip r:embed="rId5" cstate="print"/>
          <a:srcRect/>
          <a:stretch>
            <a:fillRect/>
          </a:stretch>
        </p:blipFill>
        <p:spPr bwMode="auto">
          <a:xfrm>
            <a:off x="1894653" y="831600"/>
            <a:ext cx="381032" cy="396000"/>
          </a:xfrm>
          <a:prstGeom prst="rect">
            <a:avLst/>
          </a:prstGeom>
          <a:noFill/>
        </p:spPr>
      </p:pic>
      <p:sp>
        <p:nvSpPr>
          <p:cNvPr id="25" name="Rectangle 3">
            <a:extLst>
              <a:ext uri="{FF2B5EF4-FFF2-40B4-BE49-F238E27FC236}">
                <a16:creationId xmlns:a16="http://schemas.microsoft.com/office/drawing/2014/main" id="{819243CD-0A47-43B8-B1F6-17AADD9EB0F1}"/>
              </a:ext>
            </a:extLst>
          </p:cNvPr>
          <p:cNvSpPr>
            <a:spLocks noChangeArrowheads="1"/>
          </p:cNvSpPr>
          <p:nvPr/>
        </p:nvSpPr>
        <p:spPr bwMode="auto">
          <a:xfrm>
            <a:off x="2811600" y="256760"/>
            <a:ext cx="2340000" cy="3146531"/>
          </a:xfrm>
          <a:prstGeom prst="rect">
            <a:avLst/>
          </a:prstGeom>
          <a:noFill/>
          <a:ln w="9525">
            <a:noFill/>
            <a:miter lim="800000"/>
            <a:headEnd/>
            <a:tailEnd/>
          </a:ln>
        </p:spPr>
        <p:txBody>
          <a:bodyPr lIns="0" rIns="0"/>
          <a:lstStyle/>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r>
              <a:rPr lang="en-GB" sz="650" b="0" kern="0" dirty="0">
                <a:solidFill>
                  <a:schemeClr val="tx1"/>
                </a:solidFill>
                <a:latin typeface="Myriad Pro"/>
                <a:cs typeface="Calibri" pitchFamily="34" charset="0"/>
              </a:rPr>
              <a:t>For each page are available:</a:t>
            </a: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r>
              <a:rPr lang="en-GB" sz="650" b="0" kern="0" dirty="0">
                <a:solidFill>
                  <a:schemeClr val="tx1"/>
                </a:solidFill>
                <a:latin typeface="Myriad Pro"/>
                <a:cs typeface="Calibri" pitchFamily="34" charset="0"/>
              </a:rPr>
              <a:t>1. Histograms of the consumptions divided per:</a:t>
            </a:r>
          </a:p>
          <a:p>
            <a:pPr marL="36000" lvl="0" indent="72000" algn="l">
              <a:spcBef>
                <a:spcPts val="100"/>
              </a:spcBef>
              <a:spcAft>
                <a:spcPts val="40"/>
              </a:spcAft>
              <a:buFont typeface="Calibri" pitchFamily="34" charset="0"/>
              <a:buChar char="‒"/>
              <a:defRPr/>
            </a:pPr>
            <a:r>
              <a:rPr lang="en-GB" sz="650" b="0" kern="0" dirty="0">
                <a:solidFill>
                  <a:schemeClr val="tx1"/>
                </a:solidFill>
                <a:latin typeface="Myriad Pro"/>
                <a:cs typeface="Calibri" pitchFamily="34" charset="0"/>
              </a:rPr>
              <a:t>Day (per hours)</a:t>
            </a:r>
          </a:p>
          <a:p>
            <a:pPr marL="36000" lvl="0" indent="72000" algn="l">
              <a:spcBef>
                <a:spcPts val="100"/>
              </a:spcBef>
              <a:spcAft>
                <a:spcPts val="40"/>
              </a:spcAft>
              <a:buFont typeface="Calibri" pitchFamily="34" charset="0"/>
              <a:buChar char="‒"/>
              <a:defRPr/>
            </a:pPr>
            <a:r>
              <a:rPr lang="en-GB" sz="650" b="0" kern="0" dirty="0">
                <a:solidFill>
                  <a:schemeClr val="tx1"/>
                </a:solidFill>
                <a:latin typeface="Myriad Pro"/>
                <a:cs typeface="Calibri" pitchFamily="34" charset="0"/>
              </a:rPr>
              <a:t>Month (per days)</a:t>
            </a:r>
          </a:p>
          <a:p>
            <a:pPr marL="36000" lvl="0" indent="72000" algn="l">
              <a:spcBef>
                <a:spcPts val="100"/>
              </a:spcBef>
              <a:spcAft>
                <a:spcPts val="40"/>
              </a:spcAft>
              <a:buFont typeface="Calibri" pitchFamily="34" charset="0"/>
              <a:buChar char="‒"/>
              <a:defRPr/>
            </a:pPr>
            <a:r>
              <a:rPr lang="en-GB" sz="650" b="0" kern="0" dirty="0">
                <a:solidFill>
                  <a:schemeClr val="tx1"/>
                </a:solidFill>
                <a:latin typeface="Myriad Pro"/>
                <a:cs typeface="Calibri" pitchFamily="34" charset="0"/>
              </a:rPr>
              <a:t>Year (per months)</a:t>
            </a:r>
          </a:p>
          <a:p>
            <a:pPr lvl="0" algn="l">
              <a:spcBef>
                <a:spcPts val="100"/>
              </a:spcBef>
              <a:spcAft>
                <a:spcPts val="40"/>
              </a:spcAft>
              <a:defRPr/>
            </a:pPr>
            <a:r>
              <a:rPr lang="en-GB" sz="650" b="0" kern="0" dirty="0">
                <a:solidFill>
                  <a:schemeClr val="tx1"/>
                </a:solidFill>
                <a:latin typeface="Myriad Pro"/>
                <a:cs typeface="Calibri" pitchFamily="34" charset="0"/>
              </a:rPr>
              <a:t>2.Values in:</a:t>
            </a:r>
          </a:p>
          <a:p>
            <a:pPr marL="36000" indent="72000" algn="l">
              <a:spcBef>
                <a:spcPts val="100"/>
              </a:spcBef>
              <a:spcAft>
                <a:spcPts val="40"/>
              </a:spcAft>
              <a:buFont typeface="Calibri" pitchFamily="34" charset="0"/>
              <a:buChar char="‒"/>
              <a:defRPr/>
            </a:pPr>
            <a:r>
              <a:rPr lang="en-GB" sz="650" b="0" kern="0" dirty="0" err="1">
                <a:solidFill>
                  <a:schemeClr val="tx1"/>
                </a:solidFill>
                <a:latin typeface="Myriad Pro"/>
                <a:cs typeface="Calibri" pitchFamily="34" charset="0"/>
              </a:rPr>
              <a:t>Wh</a:t>
            </a:r>
            <a:r>
              <a:rPr lang="en-GB" sz="650" b="0" kern="0" dirty="0">
                <a:solidFill>
                  <a:schemeClr val="tx1"/>
                </a:solidFill>
                <a:latin typeface="Myriad Pro"/>
                <a:cs typeface="Calibri" pitchFamily="34" charset="0"/>
              </a:rPr>
              <a:t> </a:t>
            </a:r>
            <a:r>
              <a:rPr lang="en-GB" sz="500" b="0" kern="0" dirty="0">
                <a:solidFill>
                  <a:schemeClr val="tx1"/>
                </a:solidFill>
                <a:latin typeface="Myriad Pro"/>
                <a:cs typeface="Calibri" pitchFamily="34" charset="0"/>
              </a:rPr>
              <a:t>(and multiples of </a:t>
            </a:r>
            <a:r>
              <a:rPr lang="en-GB" sz="500" b="0" kern="0" dirty="0" err="1">
                <a:solidFill>
                  <a:schemeClr val="tx1"/>
                </a:solidFill>
                <a:latin typeface="Myriad Pro"/>
                <a:cs typeface="Calibri" pitchFamily="34" charset="0"/>
              </a:rPr>
              <a:t>Wh</a:t>
            </a:r>
            <a:r>
              <a:rPr lang="en-GB" sz="500" b="0" kern="0" dirty="0">
                <a:solidFill>
                  <a:schemeClr val="tx1"/>
                </a:solidFill>
                <a:latin typeface="Myriad Pro"/>
                <a:cs typeface="Calibri" pitchFamily="34" charset="0"/>
              </a:rPr>
              <a:t>)</a:t>
            </a:r>
            <a:r>
              <a:rPr lang="en-GB" sz="650" b="0" kern="0" dirty="0">
                <a:solidFill>
                  <a:schemeClr val="tx1"/>
                </a:solidFill>
                <a:latin typeface="Myriad Pro"/>
                <a:cs typeface="Calibri" pitchFamily="34" charset="0"/>
              </a:rPr>
              <a:t>, dm</a:t>
            </a:r>
            <a:r>
              <a:rPr lang="en-GB" sz="650" b="0" kern="0" baseline="30000" dirty="0">
                <a:solidFill>
                  <a:schemeClr val="tx1"/>
                </a:solidFill>
                <a:latin typeface="Myriad Pro"/>
                <a:cs typeface="Calibri" pitchFamily="34" charset="0"/>
              </a:rPr>
              <a:t>3</a:t>
            </a:r>
            <a:r>
              <a:rPr lang="en-GB" sz="650" b="0" kern="0" dirty="0">
                <a:solidFill>
                  <a:schemeClr val="tx1"/>
                </a:solidFill>
                <a:latin typeface="Myriad Pro"/>
                <a:cs typeface="Calibri" pitchFamily="34" charset="0"/>
              </a:rPr>
              <a:t> </a:t>
            </a:r>
            <a:r>
              <a:rPr lang="en-GB" sz="500" b="0" kern="0" dirty="0">
                <a:solidFill>
                  <a:schemeClr val="tx1"/>
                </a:solidFill>
                <a:latin typeface="Myriad Pro"/>
                <a:cs typeface="Calibri" pitchFamily="34" charset="0"/>
              </a:rPr>
              <a:t>(and multiples of dm</a:t>
            </a:r>
            <a:r>
              <a:rPr lang="en-GB" sz="500" b="0" kern="0" baseline="30000" dirty="0">
                <a:solidFill>
                  <a:schemeClr val="tx1"/>
                </a:solidFill>
                <a:latin typeface="Myriad Pro"/>
                <a:cs typeface="Calibri" pitchFamily="34" charset="0"/>
              </a:rPr>
              <a:t>3</a:t>
            </a:r>
            <a:r>
              <a:rPr lang="en-GB" sz="500" b="0" kern="0" dirty="0">
                <a:solidFill>
                  <a:schemeClr val="tx1"/>
                </a:solidFill>
                <a:latin typeface="Myriad Pro"/>
                <a:cs typeface="Calibri" pitchFamily="34" charset="0"/>
              </a:rPr>
              <a:t>)</a:t>
            </a:r>
            <a:r>
              <a:rPr lang="en-GB" sz="650" b="0" kern="0" dirty="0">
                <a:solidFill>
                  <a:schemeClr val="tx1"/>
                </a:solidFill>
                <a:latin typeface="Myriad Pro"/>
                <a:cs typeface="Calibri" pitchFamily="34" charset="0"/>
              </a:rPr>
              <a:t> of water, dm</a:t>
            </a:r>
            <a:r>
              <a:rPr lang="en-GB" sz="650" b="0" kern="0" baseline="30000" dirty="0">
                <a:solidFill>
                  <a:schemeClr val="tx1"/>
                </a:solidFill>
                <a:latin typeface="Myriad Pro"/>
                <a:cs typeface="Calibri" pitchFamily="34" charset="0"/>
              </a:rPr>
              <a:t>3</a:t>
            </a:r>
            <a:r>
              <a:rPr lang="en-GB" sz="650" b="0" kern="0" dirty="0">
                <a:solidFill>
                  <a:schemeClr val="tx1"/>
                </a:solidFill>
                <a:latin typeface="Myriad Pro"/>
                <a:cs typeface="Calibri" pitchFamily="34" charset="0"/>
              </a:rPr>
              <a:t> </a:t>
            </a:r>
            <a:r>
              <a:rPr lang="en-GB" sz="500" b="0" kern="0" dirty="0">
                <a:solidFill>
                  <a:schemeClr val="tx1"/>
                </a:solidFill>
                <a:latin typeface="Myriad Pro"/>
                <a:cs typeface="Calibri" pitchFamily="34" charset="0"/>
              </a:rPr>
              <a:t>(and multiples of dm</a:t>
            </a:r>
            <a:r>
              <a:rPr lang="en-GB" sz="500" b="0" kern="0" baseline="30000" dirty="0">
                <a:solidFill>
                  <a:schemeClr val="tx1"/>
                </a:solidFill>
                <a:latin typeface="Myriad Pro"/>
                <a:cs typeface="Calibri" pitchFamily="34" charset="0"/>
              </a:rPr>
              <a:t>3</a:t>
            </a:r>
            <a:r>
              <a:rPr lang="en-GB" sz="500" b="0" kern="0" dirty="0">
                <a:solidFill>
                  <a:schemeClr val="tx1"/>
                </a:solidFill>
                <a:latin typeface="Myriad Pro"/>
                <a:cs typeface="Calibri" pitchFamily="34" charset="0"/>
              </a:rPr>
              <a:t>)</a:t>
            </a:r>
            <a:r>
              <a:rPr lang="en-GB" sz="650" b="0" kern="0" dirty="0">
                <a:solidFill>
                  <a:schemeClr val="tx1"/>
                </a:solidFill>
                <a:latin typeface="Myriad Pro"/>
                <a:cs typeface="Calibri" pitchFamily="34" charset="0"/>
              </a:rPr>
              <a:t> of gas and “</a:t>
            </a:r>
            <a:r>
              <a:rPr lang="en-GB" sz="650" b="0" kern="0" dirty="0" err="1">
                <a:solidFill>
                  <a:schemeClr val="tx1"/>
                </a:solidFill>
                <a:latin typeface="Myriad Pro"/>
                <a:cs typeface="Calibri" pitchFamily="34" charset="0"/>
              </a:rPr>
              <a:t>Wh</a:t>
            </a:r>
            <a:r>
              <a:rPr lang="en-GB" sz="650" b="0" kern="0" dirty="0">
                <a:solidFill>
                  <a:schemeClr val="tx1"/>
                </a:solidFill>
                <a:latin typeface="Myriad Pro"/>
                <a:cs typeface="Calibri" pitchFamily="34" charset="0"/>
              </a:rPr>
              <a:t> </a:t>
            </a:r>
            <a:r>
              <a:rPr lang="en-GB" sz="500" b="0" kern="0" dirty="0">
                <a:solidFill>
                  <a:schemeClr val="tx1"/>
                </a:solidFill>
                <a:latin typeface="Myriad Pro"/>
                <a:cs typeface="Calibri" pitchFamily="34" charset="0"/>
              </a:rPr>
              <a:t>(and multiples of </a:t>
            </a:r>
            <a:r>
              <a:rPr lang="en-GB" sz="500" b="0" kern="0" dirty="0" err="1">
                <a:solidFill>
                  <a:schemeClr val="tx1"/>
                </a:solidFill>
                <a:latin typeface="Myriad Pro"/>
                <a:cs typeface="Calibri" pitchFamily="34" charset="0"/>
              </a:rPr>
              <a:t>Wh</a:t>
            </a:r>
            <a:r>
              <a:rPr lang="en-GB" sz="500" b="0" kern="0" dirty="0">
                <a:solidFill>
                  <a:schemeClr val="tx1"/>
                </a:solidFill>
                <a:latin typeface="Myriad Pro"/>
                <a:cs typeface="Calibri" pitchFamily="34" charset="0"/>
              </a:rPr>
              <a:t>)</a:t>
            </a:r>
            <a:r>
              <a:rPr lang="en-GB" sz="650" b="0" kern="0" dirty="0">
                <a:solidFill>
                  <a:schemeClr val="tx1"/>
                </a:solidFill>
                <a:latin typeface="Myriad Pro"/>
                <a:cs typeface="Calibri" pitchFamily="34" charset="0"/>
              </a:rPr>
              <a:t> equivalent” of gas.</a:t>
            </a:r>
            <a:br>
              <a:rPr lang="en-GB" sz="650" b="0" kern="0" dirty="0">
                <a:solidFill>
                  <a:schemeClr val="tx1"/>
                </a:solidFill>
                <a:latin typeface="Myriad Pro"/>
                <a:cs typeface="Calibri" pitchFamily="34" charset="0"/>
              </a:rPr>
            </a:br>
            <a:r>
              <a:rPr lang="en-GB" sz="650" kern="0" dirty="0">
                <a:solidFill>
                  <a:srgbClr val="146BBA"/>
                </a:solidFill>
                <a:latin typeface="Myriad Pro"/>
                <a:cs typeface="Calibri" pitchFamily="34" charset="0"/>
              </a:rPr>
              <a:t>Note:</a:t>
            </a:r>
            <a:r>
              <a:rPr lang="en-GB" sz="650" b="0" kern="0" dirty="0">
                <a:solidFill>
                  <a:srgbClr val="146BBA"/>
                </a:solidFill>
                <a:latin typeface="Myriad Pro"/>
                <a:cs typeface="Calibri" pitchFamily="34" charset="0"/>
              </a:rPr>
              <a:t> </a:t>
            </a:r>
            <a:r>
              <a:rPr lang="en-GB" sz="650" b="0" kern="0" dirty="0">
                <a:solidFill>
                  <a:schemeClr val="tx1"/>
                </a:solidFill>
                <a:latin typeface="Myriad Pro"/>
                <a:cs typeface="Calibri" pitchFamily="34" charset="0"/>
              </a:rPr>
              <a:t>displayed values (resolution , decimal values, etc.) depend only on the quantities read by the measuring instruments.</a:t>
            </a:r>
          </a:p>
          <a:p>
            <a:pPr marL="36000" lvl="0" indent="72000" algn="l">
              <a:spcBef>
                <a:spcPts val="100"/>
              </a:spcBef>
              <a:spcAft>
                <a:spcPts val="40"/>
              </a:spcAft>
              <a:buFont typeface="Calibri" pitchFamily="34" charset="0"/>
              <a:buChar char="‒"/>
              <a:defRPr/>
            </a:pPr>
            <a:r>
              <a:rPr lang="en-GB" sz="650" b="0" kern="0" dirty="0">
                <a:solidFill>
                  <a:schemeClr val="tx1"/>
                </a:solidFill>
                <a:latin typeface="Myriad Pro"/>
                <a:cs typeface="Calibri" pitchFamily="34" charset="0"/>
              </a:rPr>
              <a:t>EUR </a:t>
            </a:r>
            <a:r>
              <a:rPr lang="en-GB" sz="550" b="0" kern="0" dirty="0">
                <a:solidFill>
                  <a:schemeClr val="tx1"/>
                </a:solidFill>
                <a:latin typeface="Myriad Pro"/>
                <a:cs typeface="Calibri" pitchFamily="34" charset="0"/>
              </a:rPr>
              <a:t>(or other configured currency)</a:t>
            </a:r>
          </a:p>
          <a:p>
            <a:pPr marL="36000" algn="l">
              <a:spcBef>
                <a:spcPts val="100"/>
              </a:spcBef>
              <a:spcAft>
                <a:spcPts val="40"/>
              </a:spcAft>
              <a:defRPr/>
            </a:pPr>
            <a:r>
              <a:rPr lang="en-GB" sz="600" b="0" kern="0" dirty="0">
                <a:solidFill>
                  <a:schemeClr val="tx1"/>
                </a:solidFill>
                <a:latin typeface="Myriad Pro"/>
                <a:cs typeface="Calibri" pitchFamily="34" charset="0"/>
              </a:rPr>
              <a:t>3. Comparison between the actual and the previous value </a:t>
            </a:r>
            <a:r>
              <a:rPr lang="en-GB" sz="500" b="0" kern="0" dirty="0">
                <a:solidFill>
                  <a:schemeClr val="tx1"/>
                </a:solidFill>
                <a:latin typeface="Myriad Pro"/>
                <a:cs typeface="Calibri" pitchFamily="34" charset="0"/>
              </a:rPr>
              <a:t>(ex. today/yesterday, etc.)</a:t>
            </a:r>
          </a:p>
          <a:p>
            <a:pPr marL="36000" lvl="0" algn="l">
              <a:spcBef>
                <a:spcPts val="100"/>
              </a:spcBef>
              <a:spcAft>
                <a:spcPts val="40"/>
              </a:spcAft>
              <a:defRPr/>
            </a:pPr>
            <a:endParaRPr lang="en-GB" sz="550" b="0" kern="0" dirty="0">
              <a:solidFill>
                <a:schemeClr val="tx1"/>
              </a:solidFill>
              <a:latin typeface="Myriad Pro"/>
              <a:cs typeface="Calibri" pitchFamily="34" charset="0"/>
            </a:endParaRPr>
          </a:p>
        </p:txBody>
      </p:sp>
      <p:pic>
        <p:nvPicPr>
          <p:cNvPr id="34" name="Immagine 33">
            <a:extLst>
              <a:ext uri="{FF2B5EF4-FFF2-40B4-BE49-F238E27FC236}">
                <a16:creationId xmlns:a16="http://schemas.microsoft.com/office/drawing/2014/main" id="{80F521B9-2CD2-43A3-96D6-495B19CFCF53}"/>
              </a:ext>
            </a:extLst>
          </p:cNvPr>
          <p:cNvPicPr>
            <a:picLocks noChangeAspect="1"/>
          </p:cNvPicPr>
          <p:nvPr/>
        </p:nvPicPr>
        <p:blipFill>
          <a:blip r:embed="rId6"/>
          <a:stretch>
            <a:fillRect/>
          </a:stretch>
        </p:blipFill>
        <p:spPr>
          <a:xfrm>
            <a:off x="2808000" y="601506"/>
            <a:ext cx="1116000" cy="1450800"/>
          </a:xfrm>
          <a:prstGeom prst="rect">
            <a:avLst/>
          </a:prstGeom>
        </p:spPr>
      </p:pic>
      <p:sp>
        <p:nvSpPr>
          <p:cNvPr id="35" name="Rettangolo 34">
            <a:extLst>
              <a:ext uri="{FF2B5EF4-FFF2-40B4-BE49-F238E27FC236}">
                <a16:creationId xmlns:a16="http://schemas.microsoft.com/office/drawing/2014/main" id="{8783F3BD-3ADC-437C-B207-38EA1DA198F5}"/>
              </a:ext>
            </a:extLst>
          </p:cNvPr>
          <p:cNvSpPr/>
          <p:nvPr/>
        </p:nvSpPr>
        <p:spPr bwMode="auto">
          <a:xfrm>
            <a:off x="2955538" y="1032687"/>
            <a:ext cx="456793" cy="65564"/>
          </a:xfrm>
          <a:prstGeom prst="rect">
            <a:avLst/>
          </a:prstGeom>
          <a:noFill/>
          <a:ln w="9525" cap="flat" cmpd="sng" algn="ctr">
            <a:solidFill>
              <a:srgbClr val="146B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4000" b="1" i="0" u="none" strike="noStrike" cap="none" normalizeH="0" baseline="0">
              <a:ln>
                <a:noFill/>
              </a:ln>
              <a:solidFill>
                <a:srgbClr val="006699"/>
              </a:solidFill>
              <a:effectLst/>
              <a:latin typeface="Arial" charset="0"/>
            </a:endParaRPr>
          </a:p>
        </p:txBody>
      </p:sp>
      <p:sp>
        <p:nvSpPr>
          <p:cNvPr id="36" name="Rettangolo 35">
            <a:extLst>
              <a:ext uri="{FF2B5EF4-FFF2-40B4-BE49-F238E27FC236}">
                <a16:creationId xmlns:a16="http://schemas.microsoft.com/office/drawing/2014/main" id="{B18E4D9B-B2B4-4123-A696-3EE43A8B054C}"/>
              </a:ext>
            </a:extLst>
          </p:cNvPr>
          <p:cNvSpPr/>
          <p:nvPr/>
        </p:nvSpPr>
        <p:spPr bwMode="auto">
          <a:xfrm>
            <a:off x="3448465" y="1140041"/>
            <a:ext cx="90000" cy="736975"/>
          </a:xfrm>
          <a:prstGeom prst="rect">
            <a:avLst/>
          </a:prstGeom>
          <a:noFill/>
          <a:ln w="9525" cap="flat" cmpd="sng" algn="ctr">
            <a:solidFill>
              <a:srgbClr val="146B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4000" b="1" i="0" u="none" strike="noStrike" cap="none" normalizeH="0" baseline="0">
              <a:ln>
                <a:noFill/>
              </a:ln>
              <a:solidFill>
                <a:srgbClr val="006699"/>
              </a:solidFill>
              <a:effectLst/>
              <a:latin typeface="Arial" charset="0"/>
            </a:endParaRPr>
          </a:p>
        </p:txBody>
      </p:sp>
      <p:sp>
        <p:nvSpPr>
          <p:cNvPr id="37" name="Rettangolo 36">
            <a:extLst>
              <a:ext uri="{FF2B5EF4-FFF2-40B4-BE49-F238E27FC236}">
                <a16:creationId xmlns:a16="http://schemas.microsoft.com/office/drawing/2014/main" id="{E82F085B-64E9-4E76-B67D-6A311E1907A6}"/>
              </a:ext>
            </a:extLst>
          </p:cNvPr>
          <p:cNvSpPr/>
          <p:nvPr/>
        </p:nvSpPr>
        <p:spPr bwMode="auto">
          <a:xfrm>
            <a:off x="2810282" y="842185"/>
            <a:ext cx="266700" cy="108000"/>
          </a:xfrm>
          <a:prstGeom prst="rect">
            <a:avLst/>
          </a:prstGeom>
          <a:noFill/>
          <a:ln w="9525" cap="flat" cmpd="sng" algn="ctr">
            <a:solidFill>
              <a:srgbClr val="146B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4000" b="1" i="0" u="none" strike="noStrike" cap="none" normalizeH="0" baseline="0">
              <a:ln>
                <a:noFill/>
              </a:ln>
              <a:solidFill>
                <a:srgbClr val="006699"/>
              </a:solidFill>
              <a:effectLst/>
              <a:latin typeface="Arial" charset="0"/>
            </a:endParaRPr>
          </a:p>
        </p:txBody>
      </p:sp>
      <p:sp>
        <p:nvSpPr>
          <p:cNvPr id="38" name="CasellaDiTesto 20">
            <a:extLst>
              <a:ext uri="{FF2B5EF4-FFF2-40B4-BE49-F238E27FC236}">
                <a16:creationId xmlns:a16="http://schemas.microsoft.com/office/drawing/2014/main" id="{16A98852-15CD-465D-919C-5AC2B6FAA6DF}"/>
              </a:ext>
            </a:extLst>
          </p:cNvPr>
          <p:cNvSpPr txBox="1">
            <a:spLocks noChangeArrowheads="1"/>
          </p:cNvSpPr>
          <p:nvPr/>
        </p:nvSpPr>
        <p:spPr bwMode="auto">
          <a:xfrm>
            <a:off x="4133283" y="799756"/>
            <a:ext cx="107723" cy="192360"/>
          </a:xfrm>
          <a:prstGeom prst="rect">
            <a:avLst/>
          </a:prstGeom>
          <a:noFill/>
          <a:ln w="9525">
            <a:noFill/>
            <a:miter lim="800000"/>
            <a:headEnd/>
            <a:tailEnd/>
          </a:ln>
        </p:spPr>
        <p:txBody>
          <a:bodyPr wrap="square">
            <a:spAutoFit/>
          </a:bodyPr>
          <a:lstStyle/>
          <a:p>
            <a:r>
              <a:rPr lang="it-IT" sz="650" b="0" kern="0" dirty="0">
                <a:solidFill>
                  <a:schemeClr val="tx1"/>
                </a:solidFill>
                <a:latin typeface="Myriad Pro"/>
                <a:cs typeface="Calibri" pitchFamily="34" charset="0"/>
              </a:rPr>
              <a:t>1</a:t>
            </a:r>
          </a:p>
        </p:txBody>
      </p:sp>
      <p:cxnSp>
        <p:nvCxnSpPr>
          <p:cNvPr id="39" name="Connettore 1 48">
            <a:extLst>
              <a:ext uri="{FF2B5EF4-FFF2-40B4-BE49-F238E27FC236}">
                <a16:creationId xmlns:a16="http://schemas.microsoft.com/office/drawing/2014/main" id="{C2FAFB0A-7645-4031-9523-0728F185E5E1}"/>
              </a:ext>
            </a:extLst>
          </p:cNvPr>
          <p:cNvCxnSpPr>
            <a:cxnSpLocks/>
          </p:cNvCxnSpPr>
          <p:nvPr/>
        </p:nvCxnSpPr>
        <p:spPr>
          <a:xfrm>
            <a:off x="3076982" y="897616"/>
            <a:ext cx="1094652" cy="0"/>
          </a:xfrm>
          <a:prstGeom prst="line">
            <a:avLst/>
          </a:prstGeom>
          <a:ln w="9525">
            <a:solidFill>
              <a:srgbClr val="146BBA"/>
            </a:solidFill>
          </a:ln>
        </p:spPr>
        <p:style>
          <a:lnRef idx="1">
            <a:schemeClr val="dk1"/>
          </a:lnRef>
          <a:fillRef idx="0">
            <a:schemeClr val="dk1"/>
          </a:fillRef>
          <a:effectRef idx="0">
            <a:schemeClr val="dk1"/>
          </a:effectRef>
          <a:fontRef idx="minor">
            <a:schemeClr val="tx1"/>
          </a:fontRef>
        </p:style>
      </p:cxnSp>
      <p:sp>
        <p:nvSpPr>
          <p:cNvPr id="40" name="CasellaDiTesto 20">
            <a:extLst>
              <a:ext uri="{FF2B5EF4-FFF2-40B4-BE49-F238E27FC236}">
                <a16:creationId xmlns:a16="http://schemas.microsoft.com/office/drawing/2014/main" id="{6DF3E5DA-5196-4321-B385-57A83FB9D44B}"/>
              </a:ext>
            </a:extLst>
          </p:cNvPr>
          <p:cNvSpPr txBox="1">
            <a:spLocks noChangeArrowheads="1"/>
          </p:cNvSpPr>
          <p:nvPr/>
        </p:nvSpPr>
        <p:spPr bwMode="auto">
          <a:xfrm>
            <a:off x="4133283" y="968825"/>
            <a:ext cx="107723" cy="192360"/>
          </a:xfrm>
          <a:prstGeom prst="rect">
            <a:avLst/>
          </a:prstGeom>
          <a:noFill/>
          <a:ln w="9525">
            <a:noFill/>
            <a:miter lim="800000"/>
            <a:headEnd/>
            <a:tailEnd/>
          </a:ln>
        </p:spPr>
        <p:txBody>
          <a:bodyPr wrap="square">
            <a:spAutoFit/>
          </a:bodyPr>
          <a:lstStyle/>
          <a:p>
            <a:r>
              <a:rPr lang="it-IT" sz="650" b="0" kern="0" dirty="0">
                <a:solidFill>
                  <a:schemeClr val="tx1"/>
                </a:solidFill>
                <a:latin typeface="Myriad Pro"/>
                <a:cs typeface="Calibri" pitchFamily="34" charset="0"/>
              </a:rPr>
              <a:t>2</a:t>
            </a:r>
          </a:p>
        </p:txBody>
      </p:sp>
      <p:cxnSp>
        <p:nvCxnSpPr>
          <p:cNvPr id="41" name="Connettore 1 52">
            <a:extLst>
              <a:ext uri="{FF2B5EF4-FFF2-40B4-BE49-F238E27FC236}">
                <a16:creationId xmlns:a16="http://schemas.microsoft.com/office/drawing/2014/main" id="{AEE7247A-5B3D-4EA6-80C4-5E963EFCE201}"/>
              </a:ext>
            </a:extLst>
          </p:cNvPr>
          <p:cNvCxnSpPr>
            <a:cxnSpLocks/>
            <a:stCxn id="35" idx="3"/>
          </p:cNvCxnSpPr>
          <p:nvPr/>
        </p:nvCxnSpPr>
        <p:spPr>
          <a:xfrm>
            <a:off x="3412331" y="1065469"/>
            <a:ext cx="748823" cy="1219"/>
          </a:xfrm>
          <a:prstGeom prst="line">
            <a:avLst/>
          </a:prstGeom>
          <a:ln w="9525">
            <a:solidFill>
              <a:srgbClr val="146BBA"/>
            </a:solidFill>
          </a:ln>
        </p:spPr>
        <p:style>
          <a:lnRef idx="1">
            <a:schemeClr val="dk1"/>
          </a:lnRef>
          <a:fillRef idx="0">
            <a:schemeClr val="dk1"/>
          </a:fillRef>
          <a:effectRef idx="0">
            <a:schemeClr val="dk1"/>
          </a:effectRef>
          <a:fontRef idx="minor">
            <a:schemeClr val="tx1"/>
          </a:fontRef>
        </p:style>
      </p:cxnSp>
      <p:sp>
        <p:nvSpPr>
          <p:cNvPr id="42" name="CasellaDiTesto 20">
            <a:extLst>
              <a:ext uri="{FF2B5EF4-FFF2-40B4-BE49-F238E27FC236}">
                <a16:creationId xmlns:a16="http://schemas.microsoft.com/office/drawing/2014/main" id="{32F73D07-F348-4DE7-A545-0679DA21AC06}"/>
              </a:ext>
            </a:extLst>
          </p:cNvPr>
          <p:cNvSpPr txBox="1">
            <a:spLocks noChangeArrowheads="1"/>
          </p:cNvSpPr>
          <p:nvPr/>
        </p:nvSpPr>
        <p:spPr bwMode="auto">
          <a:xfrm>
            <a:off x="4133283" y="1410251"/>
            <a:ext cx="107723" cy="192360"/>
          </a:xfrm>
          <a:prstGeom prst="rect">
            <a:avLst/>
          </a:prstGeom>
          <a:noFill/>
          <a:ln w="9525">
            <a:noFill/>
            <a:miter lim="800000"/>
            <a:headEnd/>
            <a:tailEnd/>
          </a:ln>
        </p:spPr>
        <p:txBody>
          <a:bodyPr wrap="square">
            <a:spAutoFit/>
          </a:bodyPr>
          <a:lstStyle/>
          <a:p>
            <a:r>
              <a:rPr lang="it-IT" sz="650" b="0" kern="0" dirty="0">
                <a:solidFill>
                  <a:schemeClr val="tx1"/>
                </a:solidFill>
                <a:latin typeface="Myriad Pro"/>
                <a:cs typeface="Calibri" pitchFamily="34" charset="0"/>
              </a:rPr>
              <a:t>3</a:t>
            </a:r>
          </a:p>
        </p:txBody>
      </p:sp>
      <p:cxnSp>
        <p:nvCxnSpPr>
          <p:cNvPr id="43" name="Connettore 1 52">
            <a:extLst>
              <a:ext uri="{FF2B5EF4-FFF2-40B4-BE49-F238E27FC236}">
                <a16:creationId xmlns:a16="http://schemas.microsoft.com/office/drawing/2014/main" id="{7F54BC14-2EDF-462D-A510-6AFEDC64E90F}"/>
              </a:ext>
            </a:extLst>
          </p:cNvPr>
          <p:cNvCxnSpPr/>
          <p:nvPr/>
        </p:nvCxnSpPr>
        <p:spPr>
          <a:xfrm>
            <a:off x="3538465" y="1508272"/>
            <a:ext cx="612000" cy="0"/>
          </a:xfrm>
          <a:prstGeom prst="line">
            <a:avLst/>
          </a:prstGeom>
          <a:ln w="9525">
            <a:solidFill>
              <a:srgbClr val="146BBA"/>
            </a:solidFill>
          </a:ln>
        </p:spPr>
        <p:style>
          <a:lnRef idx="1">
            <a:schemeClr val="dk1"/>
          </a:lnRef>
          <a:fillRef idx="0">
            <a:schemeClr val="dk1"/>
          </a:fillRef>
          <a:effectRef idx="0">
            <a:schemeClr val="dk1"/>
          </a:effectRef>
          <a:fontRef idx="minor">
            <a:schemeClr val="tx1"/>
          </a:fontRef>
        </p:style>
      </p:cxnSp>
      <p:sp>
        <p:nvSpPr>
          <p:cNvPr id="18" name="Rettangolo 17">
            <a:extLst>
              <a:ext uri="{FF2B5EF4-FFF2-40B4-BE49-F238E27FC236}">
                <a16:creationId xmlns:a16="http://schemas.microsoft.com/office/drawing/2014/main" id="{5DA051EB-2838-4AD7-9C13-498D3DF11553}"/>
              </a:ext>
            </a:extLst>
          </p:cNvPr>
          <p:cNvSpPr/>
          <p:nvPr/>
        </p:nvSpPr>
        <p:spPr>
          <a:xfrm>
            <a:off x="3524250" y="33341"/>
            <a:ext cx="1735139" cy="261610"/>
          </a:xfrm>
          <a:prstGeom prst="rect">
            <a:avLst/>
          </a:prstGeom>
        </p:spPr>
        <p:txBody>
          <a:bodyPr wrap="square">
            <a:spAutoFit/>
          </a:bodyPr>
          <a:lstStyle/>
          <a:p>
            <a:r>
              <a:rPr lang="en-GB" sz="1100">
                <a:solidFill>
                  <a:srgbClr val="146BBA"/>
                </a:solidFill>
                <a:latin typeface="Myriad Pro"/>
              </a:rPr>
              <a:t>7 Use</a:t>
            </a:r>
            <a:endParaRPr lang="en-GB" sz="1100" b="0">
              <a:solidFill>
                <a:srgbClr val="146BBA"/>
              </a:solidFill>
              <a:latin typeface="Myriad Pro"/>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3">
            <a:extLst>
              <a:ext uri="{FF2B5EF4-FFF2-40B4-BE49-F238E27FC236}">
                <a16:creationId xmlns:a16="http://schemas.microsoft.com/office/drawing/2014/main" id="{D19F18A0-5660-4231-B8DD-C85DB9AE13C0}"/>
              </a:ext>
            </a:extLst>
          </p:cNvPr>
          <p:cNvSpPr>
            <a:spLocks noChangeArrowheads="1"/>
          </p:cNvSpPr>
          <p:nvPr/>
        </p:nvSpPr>
        <p:spPr bwMode="auto">
          <a:xfrm>
            <a:off x="146502" y="341999"/>
            <a:ext cx="2340000" cy="3152049"/>
          </a:xfrm>
          <a:prstGeom prst="rect">
            <a:avLst/>
          </a:prstGeom>
          <a:noFill/>
          <a:ln w="9525">
            <a:noFill/>
            <a:miter lim="800000"/>
            <a:headEnd/>
            <a:tailEnd/>
          </a:ln>
        </p:spPr>
        <p:txBody>
          <a:bodyPr lIns="0"/>
          <a:lstStyle/>
          <a:p>
            <a:pPr marL="0" lvl="3" indent="92075" algn="l" eaLnBrk="0" hangingPunct="0">
              <a:spcBef>
                <a:spcPts val="100"/>
              </a:spcBef>
              <a:spcAft>
                <a:spcPts val="40"/>
              </a:spcAft>
              <a:buFont typeface="Arial" pitchFamily="34" charset="0"/>
              <a:buChar char="•"/>
              <a:defRPr/>
            </a:pPr>
            <a:r>
              <a:rPr lang="en-GB" sz="650" kern="0" dirty="0">
                <a:solidFill>
                  <a:schemeClr val="tx1"/>
                </a:solidFill>
                <a:latin typeface="Myriad Pro"/>
                <a:cs typeface="Calibri" pitchFamily="34" charset="0"/>
              </a:rPr>
              <a:t>Grand Total - Electricity</a:t>
            </a:r>
            <a:r>
              <a:rPr lang="en-GB" sz="900" b="0" kern="0" dirty="0">
                <a:solidFill>
                  <a:schemeClr val="tx1"/>
                </a:solidFill>
                <a:latin typeface="Myriad Pro"/>
                <a:cs typeface="Calibri" pitchFamily="34" charset="0"/>
              </a:rPr>
              <a:t> </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ctr">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In the Consumptions menu </a:t>
            </a:r>
            <a:r>
              <a:rPr lang="en-GB" sz="650" b="0" dirty="0">
                <a:solidFill>
                  <a:schemeClr val="tx1"/>
                </a:solidFill>
                <a:latin typeface="Myriad Pro"/>
              </a:rPr>
              <a:t>page press on</a:t>
            </a:r>
            <a:br>
              <a:rPr lang="en-GB" sz="650" b="0" dirty="0">
                <a:solidFill>
                  <a:schemeClr val="tx1"/>
                </a:solidFill>
                <a:latin typeface="Myriad Pro"/>
              </a:rPr>
            </a:br>
            <a:r>
              <a:rPr lang="en-GB" sz="650" b="0" dirty="0">
                <a:solidFill>
                  <a:schemeClr val="tx1"/>
                </a:solidFill>
                <a:latin typeface="Myriad Pro"/>
              </a:rPr>
              <a:t>“Grand Total - Electricity”.</a:t>
            </a: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r>
              <a:rPr lang="en-GB" sz="650" b="0" dirty="0">
                <a:solidFill>
                  <a:schemeClr val="tx1"/>
                </a:solidFill>
                <a:latin typeface="Myriad Pro"/>
              </a:rPr>
              <a:t>Visualization of Total Energy (Ea+)</a:t>
            </a:r>
            <a:br>
              <a:rPr lang="en-GB" sz="650" b="0" dirty="0">
                <a:solidFill>
                  <a:schemeClr val="tx1"/>
                </a:solidFill>
                <a:latin typeface="Myriad Pro"/>
              </a:rPr>
            </a:br>
            <a:r>
              <a:rPr lang="en-GB" sz="650" b="0" dirty="0">
                <a:solidFill>
                  <a:schemeClr val="tx1"/>
                </a:solidFill>
                <a:latin typeface="Myriad Pro"/>
              </a:rPr>
              <a:t>Consumptions on histograms.</a:t>
            </a: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r>
              <a:rPr lang="en-GB" sz="650" b="0" dirty="0">
                <a:solidFill>
                  <a:schemeClr val="tx1"/>
                </a:solidFill>
                <a:latin typeface="Myriad Pro"/>
              </a:rPr>
              <a:t>Press “Day”, “Month” or “Year” to</a:t>
            </a:r>
          </a:p>
          <a:p>
            <a:pPr algn="l">
              <a:spcBef>
                <a:spcPts val="100"/>
              </a:spcBef>
              <a:spcAft>
                <a:spcPts val="40"/>
              </a:spcAft>
            </a:pPr>
            <a:r>
              <a:rPr lang="en-GB" sz="650" b="0" dirty="0">
                <a:solidFill>
                  <a:schemeClr val="tx1"/>
                </a:solidFill>
                <a:latin typeface="Myriad Pro"/>
              </a:rPr>
              <a:t>view consumptions on a different</a:t>
            </a:r>
          </a:p>
          <a:p>
            <a:pPr algn="l">
              <a:spcBef>
                <a:spcPts val="100"/>
              </a:spcBef>
              <a:spcAft>
                <a:spcPts val="40"/>
              </a:spcAft>
            </a:pPr>
            <a:r>
              <a:rPr lang="en-GB" sz="650" b="0" dirty="0">
                <a:solidFill>
                  <a:schemeClr val="tx1"/>
                </a:solidFill>
                <a:latin typeface="Myriad Pro"/>
              </a:rPr>
              <a:t>time period </a:t>
            </a:r>
            <a:r>
              <a:rPr lang="en-GB" sz="550" b="0" dirty="0">
                <a:solidFill>
                  <a:schemeClr val="tx1"/>
                </a:solidFill>
                <a:latin typeface="Myriad Pro"/>
              </a:rPr>
              <a:t>(Day (per hours) /</a:t>
            </a:r>
          </a:p>
          <a:p>
            <a:pPr algn="l">
              <a:spcBef>
                <a:spcPts val="100"/>
              </a:spcBef>
              <a:spcAft>
                <a:spcPts val="40"/>
              </a:spcAft>
            </a:pPr>
            <a:r>
              <a:rPr lang="en-GB" sz="550" b="0" dirty="0">
                <a:solidFill>
                  <a:schemeClr val="tx1"/>
                </a:solidFill>
                <a:latin typeface="Myriad Pro"/>
              </a:rPr>
              <a:t>Month (per days) / Year (per months)).</a:t>
            </a:r>
          </a:p>
          <a:p>
            <a:pPr algn="l">
              <a:spcBef>
                <a:spcPts val="100"/>
              </a:spcBef>
              <a:spcAft>
                <a:spcPts val="40"/>
              </a:spcAft>
            </a:pPr>
            <a:r>
              <a:rPr lang="en-GB" sz="650" b="0" dirty="0">
                <a:solidFill>
                  <a:schemeClr val="tx1"/>
                </a:solidFill>
                <a:latin typeface="Myriad Pro"/>
              </a:rPr>
              <a:t>Press “Data” to view the table</a:t>
            </a:r>
            <a:br>
              <a:rPr lang="en-GB" sz="650" b="0" dirty="0">
                <a:solidFill>
                  <a:schemeClr val="tx1"/>
                </a:solidFill>
                <a:latin typeface="Myriad Pro"/>
              </a:rPr>
            </a:br>
            <a:r>
              <a:rPr lang="en-GB" sz="650" b="0" dirty="0">
                <a:solidFill>
                  <a:schemeClr val="tx1"/>
                </a:solidFill>
                <a:latin typeface="Myriad Pro"/>
              </a:rPr>
              <a:t>with the values </a:t>
            </a:r>
            <a:r>
              <a:rPr lang="en-GB" sz="550" b="0" dirty="0">
                <a:solidFill>
                  <a:schemeClr val="tx1"/>
                </a:solidFill>
                <a:latin typeface="Myriad Pro"/>
              </a:rPr>
              <a:t>(in kWh and EUR)</a:t>
            </a:r>
            <a:r>
              <a:rPr lang="en-GB" sz="650" b="0" dirty="0">
                <a:solidFill>
                  <a:schemeClr val="tx1"/>
                </a:solidFill>
                <a:latin typeface="Myriad Pro"/>
              </a:rPr>
              <a:t> of</a:t>
            </a:r>
            <a:br>
              <a:rPr lang="en-GB" sz="650" b="0" dirty="0">
                <a:solidFill>
                  <a:schemeClr val="tx1"/>
                </a:solidFill>
                <a:latin typeface="Myriad Pro"/>
              </a:rPr>
            </a:br>
            <a:r>
              <a:rPr lang="en-GB" sz="650" b="0" dirty="0">
                <a:solidFill>
                  <a:schemeClr val="tx1"/>
                </a:solidFill>
                <a:latin typeface="Myriad Pro"/>
              </a:rPr>
              <a:t>global consumptions in different</a:t>
            </a:r>
            <a:br>
              <a:rPr lang="en-GB" sz="650" b="0" dirty="0">
                <a:solidFill>
                  <a:schemeClr val="tx1"/>
                </a:solidFill>
                <a:latin typeface="Myriad Pro"/>
              </a:rPr>
            </a:br>
            <a:r>
              <a:rPr lang="en-GB" sz="650" b="0" dirty="0">
                <a:solidFill>
                  <a:schemeClr val="tx1"/>
                </a:solidFill>
                <a:latin typeface="Myriad Pro"/>
              </a:rPr>
              <a:t>time periods.</a:t>
            </a: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r>
              <a:rPr lang="en-US" sz="650" kern="0" dirty="0">
                <a:solidFill>
                  <a:srgbClr val="146BBA"/>
                </a:solidFill>
                <a:latin typeface="Myriad Pro" pitchFamily="34" charset="0"/>
                <a:cs typeface="Calibri" pitchFamily="34" charset="0"/>
              </a:rPr>
              <a:t>Note: </a:t>
            </a:r>
            <a:r>
              <a:rPr lang="en-US" sz="650" b="0" kern="0" dirty="0">
                <a:solidFill>
                  <a:schemeClr val="tx1"/>
                </a:solidFill>
                <a:latin typeface="Myriad Pro" pitchFamily="34" charset="0"/>
                <a:cs typeface="Calibri" pitchFamily="34" charset="0"/>
              </a:rPr>
              <a:t>in this visualization, consumption data for “virtual” devices not excluded from Total are also taken into account.</a:t>
            </a:r>
            <a:endParaRPr lang="en-GB" sz="650" b="0" kern="0" dirty="0">
              <a:solidFill>
                <a:schemeClr val="tx1"/>
              </a:solidFill>
              <a:latin typeface="Myriad Pro" pitchFamily="34" charset="0"/>
              <a:cs typeface="Calibri" pitchFamily="34" charset="0"/>
            </a:endParaRPr>
          </a:p>
        </p:txBody>
      </p:sp>
      <p:sp>
        <p:nvSpPr>
          <p:cNvPr id="22" name="Rectangle 3">
            <a:extLst>
              <a:ext uri="{FF2B5EF4-FFF2-40B4-BE49-F238E27FC236}">
                <a16:creationId xmlns:a16="http://schemas.microsoft.com/office/drawing/2014/main" id="{16F16023-57E9-430A-8A53-D84283E8E5D2}"/>
              </a:ext>
            </a:extLst>
          </p:cNvPr>
          <p:cNvSpPr>
            <a:spLocks noChangeArrowheads="1"/>
          </p:cNvSpPr>
          <p:nvPr/>
        </p:nvSpPr>
        <p:spPr bwMode="auto">
          <a:xfrm>
            <a:off x="2752108" y="341998"/>
            <a:ext cx="2340000" cy="3152049"/>
          </a:xfrm>
          <a:prstGeom prst="rect">
            <a:avLst/>
          </a:prstGeom>
          <a:noFill/>
          <a:ln w="9525">
            <a:noFill/>
            <a:miter lim="800000"/>
            <a:headEnd/>
            <a:tailEnd/>
          </a:ln>
        </p:spPr>
        <p:txBody>
          <a:bodyPr lIns="0"/>
          <a:lstStyle/>
          <a:p>
            <a:pPr marL="0" lvl="3" indent="92075" algn="l" eaLnBrk="0" hangingPunct="0">
              <a:spcBef>
                <a:spcPts val="100"/>
              </a:spcBef>
              <a:spcAft>
                <a:spcPts val="40"/>
              </a:spcAft>
              <a:buFont typeface="Arial" pitchFamily="34" charset="0"/>
              <a:buChar char="•"/>
              <a:defRPr/>
            </a:pPr>
            <a:r>
              <a:rPr lang="en-GB" sz="650" kern="0" dirty="0">
                <a:solidFill>
                  <a:schemeClr val="tx1"/>
                </a:solidFill>
                <a:latin typeface="Myriad Pro"/>
                <a:cs typeface="Calibri" pitchFamily="34" charset="0"/>
              </a:rPr>
              <a:t>Grand Total - Overall</a:t>
            </a:r>
            <a:r>
              <a:rPr lang="en-GB" sz="900" b="0" kern="0" dirty="0">
                <a:solidFill>
                  <a:schemeClr val="tx1"/>
                </a:solidFill>
                <a:latin typeface="Myriad Pro"/>
                <a:cs typeface="Calibri" pitchFamily="34" charset="0"/>
              </a:rPr>
              <a:t> </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ctr">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In the Consumptions menu </a:t>
            </a:r>
            <a:r>
              <a:rPr lang="en-GB" sz="650" b="0" dirty="0">
                <a:solidFill>
                  <a:schemeClr val="tx1"/>
                </a:solidFill>
                <a:latin typeface="Myriad Pro"/>
              </a:rPr>
              <a:t>page press on</a:t>
            </a:r>
            <a:br>
              <a:rPr lang="en-GB" sz="650" b="0" dirty="0">
                <a:solidFill>
                  <a:schemeClr val="tx1"/>
                </a:solidFill>
                <a:latin typeface="Myriad Pro"/>
              </a:rPr>
            </a:br>
            <a:r>
              <a:rPr lang="en-GB" sz="650" b="0" dirty="0">
                <a:solidFill>
                  <a:schemeClr val="tx1"/>
                </a:solidFill>
                <a:latin typeface="Myriad Pro"/>
              </a:rPr>
              <a:t>“Grand Total - Overall”.</a:t>
            </a: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r>
              <a:rPr lang="en-US" sz="650" b="0" dirty="0">
                <a:solidFill>
                  <a:schemeClr val="tx1"/>
                </a:solidFill>
                <a:latin typeface="Myriad Pro"/>
              </a:rPr>
              <a:t>Visualization of Overall </a:t>
            </a:r>
            <a:r>
              <a:rPr lang="en-US" sz="650" b="0" dirty="0" err="1">
                <a:solidFill>
                  <a:schemeClr val="tx1"/>
                </a:solidFill>
                <a:latin typeface="Myriad Pro"/>
              </a:rPr>
              <a:t>Consump</a:t>
            </a:r>
            <a:r>
              <a:rPr lang="en-US" sz="650" b="0" dirty="0">
                <a:solidFill>
                  <a:schemeClr val="tx1"/>
                </a:solidFill>
                <a:latin typeface="Myriad Pro"/>
              </a:rPr>
              <a:t>-</a:t>
            </a:r>
            <a:br>
              <a:rPr lang="en-US" sz="650" b="0" dirty="0">
                <a:solidFill>
                  <a:schemeClr val="tx1"/>
                </a:solidFill>
                <a:latin typeface="Myriad Pro"/>
              </a:rPr>
            </a:br>
            <a:r>
              <a:rPr lang="en-US" sz="650" b="0" dirty="0" err="1">
                <a:solidFill>
                  <a:schemeClr val="tx1"/>
                </a:solidFill>
                <a:latin typeface="Myriad Pro"/>
              </a:rPr>
              <a:t>tions</a:t>
            </a:r>
            <a:r>
              <a:rPr lang="en-US" sz="650" b="0" dirty="0">
                <a:solidFill>
                  <a:schemeClr val="tx1"/>
                </a:solidFill>
                <a:latin typeface="Myriad Pro"/>
              </a:rPr>
              <a:t> of the system on tables and</a:t>
            </a:r>
            <a:br>
              <a:rPr lang="en-US" sz="650" b="0" dirty="0">
                <a:solidFill>
                  <a:schemeClr val="tx1"/>
                </a:solidFill>
                <a:latin typeface="Myriad Pro"/>
              </a:rPr>
            </a:br>
            <a:r>
              <a:rPr lang="en-US" sz="650" b="0" dirty="0">
                <a:solidFill>
                  <a:schemeClr val="tx1"/>
                </a:solidFill>
                <a:latin typeface="Myriad Pro"/>
              </a:rPr>
              <a:t>on a pie chart showing:</a:t>
            </a:r>
          </a:p>
          <a:p>
            <a:pPr indent="34925" algn="l">
              <a:spcBef>
                <a:spcPts val="100"/>
              </a:spcBef>
              <a:spcAft>
                <a:spcPts val="40"/>
              </a:spcAft>
              <a:buFontTx/>
              <a:buChar char="-"/>
            </a:pPr>
            <a:r>
              <a:rPr lang="en-US" sz="650" b="0" dirty="0">
                <a:solidFill>
                  <a:schemeClr val="tx1"/>
                </a:solidFill>
                <a:latin typeface="Myriad Pro"/>
              </a:rPr>
              <a:t>consumptions subdivided per</a:t>
            </a:r>
            <a:br>
              <a:rPr lang="en-US" sz="650" b="0" dirty="0">
                <a:solidFill>
                  <a:schemeClr val="tx1"/>
                </a:solidFill>
                <a:latin typeface="Myriad Pro"/>
              </a:rPr>
            </a:br>
            <a:r>
              <a:rPr lang="en-US" sz="650" b="0" dirty="0">
                <a:solidFill>
                  <a:schemeClr val="tx1"/>
                </a:solidFill>
                <a:latin typeface="Myriad Pro"/>
              </a:rPr>
              <a:t>type:</a:t>
            </a:r>
          </a:p>
          <a:p>
            <a:pPr indent="36000" algn="l">
              <a:spcBef>
                <a:spcPts val="100"/>
              </a:spcBef>
              <a:spcAft>
                <a:spcPts val="40"/>
              </a:spcAft>
            </a:pPr>
            <a:r>
              <a:rPr lang="en-US" sz="650" b="0" dirty="0">
                <a:solidFill>
                  <a:schemeClr val="tx1"/>
                </a:solidFill>
                <a:latin typeface="Myriad Pro"/>
              </a:rPr>
              <a:t>Electricity (blue area)</a:t>
            </a:r>
          </a:p>
          <a:p>
            <a:pPr indent="36000" algn="l">
              <a:spcBef>
                <a:spcPts val="0"/>
              </a:spcBef>
              <a:spcAft>
                <a:spcPts val="40"/>
              </a:spcAft>
            </a:pPr>
            <a:r>
              <a:rPr lang="en-US" sz="650" b="0" dirty="0">
                <a:solidFill>
                  <a:schemeClr val="tx1"/>
                </a:solidFill>
                <a:latin typeface="Myriad Pro"/>
              </a:rPr>
              <a:t>Gas (violet area)</a:t>
            </a:r>
          </a:p>
          <a:p>
            <a:pPr indent="36000" algn="l">
              <a:spcBef>
                <a:spcPts val="0"/>
              </a:spcBef>
              <a:spcAft>
                <a:spcPts val="40"/>
              </a:spcAft>
            </a:pPr>
            <a:r>
              <a:rPr lang="en-US" sz="650" b="0" dirty="0">
                <a:solidFill>
                  <a:schemeClr val="tx1"/>
                </a:solidFill>
                <a:latin typeface="Myriad Pro"/>
              </a:rPr>
              <a:t>Water (yellow area)</a:t>
            </a:r>
          </a:p>
          <a:p>
            <a:pPr indent="36000" algn="l">
              <a:spcBef>
                <a:spcPts val="100"/>
              </a:spcBef>
              <a:spcAft>
                <a:spcPts val="40"/>
              </a:spcAft>
              <a:buFontTx/>
              <a:buChar char="-"/>
            </a:pPr>
            <a:r>
              <a:rPr lang="en-US" sz="650" b="0" dirty="0">
                <a:solidFill>
                  <a:schemeClr val="tx1"/>
                </a:solidFill>
                <a:latin typeface="Myriad Pro"/>
              </a:rPr>
              <a:t> consumptions valued according</a:t>
            </a:r>
            <a:br>
              <a:rPr lang="en-US" sz="650" b="0" dirty="0">
                <a:solidFill>
                  <a:schemeClr val="tx1"/>
                </a:solidFill>
                <a:latin typeface="Myriad Pro"/>
              </a:rPr>
            </a:br>
            <a:r>
              <a:rPr lang="en-US" sz="650" b="0" dirty="0">
                <a:solidFill>
                  <a:schemeClr val="tx1"/>
                </a:solidFill>
                <a:latin typeface="Myriad Pro"/>
              </a:rPr>
              <a:t>to the measurement unit and the</a:t>
            </a:r>
            <a:br>
              <a:rPr lang="en-US" sz="650" b="0" dirty="0">
                <a:solidFill>
                  <a:schemeClr val="tx1"/>
                </a:solidFill>
                <a:latin typeface="Myriad Pro"/>
              </a:rPr>
            </a:br>
            <a:r>
              <a:rPr lang="en-US" sz="650" b="0" dirty="0">
                <a:solidFill>
                  <a:schemeClr val="tx1"/>
                </a:solidFill>
                <a:latin typeface="Myriad Pro"/>
              </a:rPr>
              <a:t>currency set</a:t>
            </a:r>
          </a:p>
          <a:p>
            <a:pPr algn="l">
              <a:spcBef>
                <a:spcPts val="100"/>
              </a:spcBef>
              <a:spcAft>
                <a:spcPts val="40"/>
              </a:spcAft>
            </a:pPr>
            <a:endParaRPr lang="en-GB" sz="500" b="0" dirty="0">
              <a:solidFill>
                <a:schemeClr val="tx1"/>
              </a:solidFill>
              <a:latin typeface="Myriad Pro"/>
            </a:endParaRPr>
          </a:p>
          <a:p>
            <a:pPr algn="l">
              <a:spcBef>
                <a:spcPts val="100"/>
              </a:spcBef>
              <a:spcAft>
                <a:spcPts val="40"/>
              </a:spcAft>
            </a:pPr>
            <a:r>
              <a:rPr lang="en-GB" sz="650" b="0" dirty="0">
                <a:solidFill>
                  <a:schemeClr val="tx1"/>
                </a:solidFill>
                <a:latin typeface="Myriad Pro"/>
              </a:rPr>
              <a:t>Press “Day”, “Month” or “Year” to</a:t>
            </a:r>
          </a:p>
          <a:p>
            <a:pPr algn="l">
              <a:spcBef>
                <a:spcPts val="100"/>
              </a:spcBef>
              <a:spcAft>
                <a:spcPts val="40"/>
              </a:spcAft>
            </a:pPr>
            <a:r>
              <a:rPr lang="en-GB" sz="650" b="0" dirty="0">
                <a:solidFill>
                  <a:schemeClr val="tx1"/>
                </a:solidFill>
                <a:latin typeface="Myriad Pro"/>
              </a:rPr>
              <a:t>view consumptions on a different</a:t>
            </a:r>
          </a:p>
          <a:p>
            <a:pPr algn="l">
              <a:spcBef>
                <a:spcPts val="100"/>
              </a:spcBef>
              <a:spcAft>
                <a:spcPts val="40"/>
              </a:spcAft>
            </a:pPr>
            <a:r>
              <a:rPr lang="en-GB" sz="650" b="0" dirty="0">
                <a:solidFill>
                  <a:schemeClr val="tx1"/>
                </a:solidFill>
                <a:latin typeface="Myriad Pro"/>
              </a:rPr>
              <a:t>time period </a:t>
            </a:r>
            <a:r>
              <a:rPr lang="en-GB" sz="550" b="0" dirty="0">
                <a:solidFill>
                  <a:schemeClr val="tx1"/>
                </a:solidFill>
                <a:latin typeface="Myriad Pro"/>
              </a:rPr>
              <a:t>(Day (per hours) /</a:t>
            </a:r>
          </a:p>
          <a:p>
            <a:pPr algn="l">
              <a:spcBef>
                <a:spcPts val="100"/>
              </a:spcBef>
              <a:spcAft>
                <a:spcPts val="40"/>
              </a:spcAft>
            </a:pPr>
            <a:r>
              <a:rPr lang="en-GB" sz="550" b="0" dirty="0">
                <a:solidFill>
                  <a:schemeClr val="tx1"/>
                </a:solidFill>
                <a:latin typeface="Myriad Pro"/>
              </a:rPr>
              <a:t>Month (per days) / Year (per months</a:t>
            </a:r>
            <a:r>
              <a:rPr lang="en-GB" sz="500" b="0" dirty="0">
                <a:solidFill>
                  <a:schemeClr val="tx1"/>
                </a:solidFill>
                <a:latin typeface="Myriad Pro"/>
              </a:rPr>
              <a:t>)).</a:t>
            </a: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US" sz="650" kern="0" dirty="0">
              <a:solidFill>
                <a:srgbClr val="146BBA"/>
              </a:solidFill>
              <a:latin typeface="Myriad Pro" pitchFamily="34" charset="0"/>
              <a:cs typeface="Calibri" pitchFamily="34" charset="0"/>
            </a:endParaRPr>
          </a:p>
          <a:p>
            <a:pPr algn="l">
              <a:spcBef>
                <a:spcPts val="100"/>
              </a:spcBef>
              <a:spcAft>
                <a:spcPts val="40"/>
              </a:spcAft>
            </a:pPr>
            <a:r>
              <a:rPr lang="en-US" sz="650" kern="0" dirty="0">
                <a:solidFill>
                  <a:srgbClr val="146BBA"/>
                </a:solidFill>
                <a:latin typeface="Myriad Pro" pitchFamily="34" charset="0"/>
                <a:cs typeface="Calibri" pitchFamily="34" charset="0"/>
              </a:rPr>
              <a:t>Note: </a:t>
            </a:r>
            <a:r>
              <a:rPr lang="en-US" sz="650" b="0" kern="0" dirty="0">
                <a:solidFill>
                  <a:schemeClr val="tx1"/>
                </a:solidFill>
                <a:latin typeface="Myriad Pro" pitchFamily="34" charset="0"/>
                <a:cs typeface="Calibri" pitchFamily="34" charset="0"/>
              </a:rPr>
              <a:t>in this visualization, consumption data for “virtual” devices not excluded from Total are also taken into account.</a:t>
            </a:r>
            <a:endParaRPr lang="en-GB" sz="650" b="0" kern="0" dirty="0">
              <a:solidFill>
                <a:schemeClr val="tx1"/>
              </a:solidFill>
              <a:latin typeface="Myriad Pro" pitchFamily="34" charset="0"/>
              <a:cs typeface="Calibri" pitchFamily="34" charset="0"/>
            </a:endParaRPr>
          </a:p>
          <a:p>
            <a:pPr algn="l">
              <a:spcBef>
                <a:spcPts val="100"/>
              </a:spcBef>
              <a:spcAft>
                <a:spcPts val="40"/>
              </a:spcAft>
            </a:pPr>
            <a:endParaRPr lang="en-GB" sz="550" b="0" dirty="0">
              <a:solidFill>
                <a:schemeClr val="tx1"/>
              </a:solidFill>
              <a:latin typeface="Myriad Pro"/>
            </a:endParaRPr>
          </a:p>
        </p:txBody>
      </p:sp>
      <p:sp>
        <p:nvSpPr>
          <p:cNvPr id="24" name="CasellaDiTesto 23">
            <a:extLst>
              <a:ext uri="{FF2B5EF4-FFF2-40B4-BE49-F238E27FC236}">
                <a16:creationId xmlns:a16="http://schemas.microsoft.com/office/drawing/2014/main" id="{56777B3C-1054-4A4D-A352-79A551F151D3}"/>
              </a:ext>
            </a:extLst>
          </p:cNvPr>
          <p:cNvSpPr txBox="1"/>
          <p:nvPr/>
        </p:nvSpPr>
        <p:spPr>
          <a:xfrm>
            <a:off x="499266" y="2486036"/>
            <a:ext cx="769764" cy="305212"/>
          </a:xfrm>
          <a:prstGeom prst="rect">
            <a:avLst/>
          </a:prstGeom>
          <a:noFill/>
        </p:spPr>
        <p:txBody>
          <a:bodyPr wrap="square" rtlCol="0">
            <a:spAutoFit/>
          </a:bodyPr>
          <a:lstStyle/>
          <a:p>
            <a:pPr>
              <a:spcBef>
                <a:spcPts val="100"/>
              </a:spcBef>
              <a:spcAft>
                <a:spcPts val="40"/>
              </a:spcAft>
            </a:pPr>
            <a:r>
              <a:rPr lang="en-GB" sz="650" b="0" kern="0" dirty="0">
                <a:solidFill>
                  <a:schemeClr val="tx1"/>
                </a:solidFill>
                <a:latin typeface="Myriad Pro"/>
                <a:cs typeface="Calibri" pitchFamily="34" charset="0"/>
              </a:rPr>
              <a:t>Histograms</a:t>
            </a:r>
          </a:p>
          <a:p>
            <a:pPr>
              <a:spcBef>
                <a:spcPts val="100"/>
              </a:spcBef>
              <a:spcAft>
                <a:spcPts val="40"/>
              </a:spcAft>
            </a:pPr>
            <a:r>
              <a:rPr lang="en-GB" sz="650" b="0" kern="0" dirty="0">
                <a:solidFill>
                  <a:schemeClr val="tx1"/>
                </a:solidFill>
                <a:latin typeface="Myriad Pro"/>
                <a:cs typeface="Calibri" pitchFamily="34" charset="0"/>
              </a:rPr>
              <a:t>divided per Load</a:t>
            </a:r>
          </a:p>
        </p:txBody>
      </p:sp>
      <p:pic>
        <p:nvPicPr>
          <p:cNvPr id="25" name="Picture 4">
            <a:extLst>
              <a:ext uri="{FF2B5EF4-FFF2-40B4-BE49-F238E27FC236}">
                <a16:creationId xmlns:a16="http://schemas.microsoft.com/office/drawing/2014/main" id="{27E2C30D-22DE-49A9-BF13-C4532103D20C}"/>
              </a:ext>
            </a:extLst>
          </p:cNvPr>
          <p:cNvPicPr>
            <a:picLocks noChangeAspect="1" noChangeArrowheads="1"/>
          </p:cNvPicPr>
          <p:nvPr/>
        </p:nvPicPr>
        <p:blipFill>
          <a:blip r:embed="rId2" cstate="print"/>
          <a:srcRect/>
          <a:stretch>
            <a:fillRect/>
          </a:stretch>
        </p:blipFill>
        <p:spPr bwMode="auto">
          <a:xfrm>
            <a:off x="3996000" y="1224000"/>
            <a:ext cx="1116000" cy="1450800"/>
          </a:xfrm>
          <a:prstGeom prst="rect">
            <a:avLst/>
          </a:prstGeom>
          <a:noFill/>
          <a:ln w="9525">
            <a:noFill/>
            <a:miter lim="800000"/>
            <a:headEnd/>
            <a:tailEnd/>
          </a:ln>
        </p:spPr>
      </p:pic>
      <p:pic>
        <p:nvPicPr>
          <p:cNvPr id="26" name="Picture 3">
            <a:extLst>
              <a:ext uri="{FF2B5EF4-FFF2-40B4-BE49-F238E27FC236}">
                <a16:creationId xmlns:a16="http://schemas.microsoft.com/office/drawing/2014/main" id="{DCBCDDE2-0747-4998-84C1-3E41C516EF43}"/>
              </a:ext>
            </a:extLst>
          </p:cNvPr>
          <p:cNvPicPr>
            <a:picLocks noChangeAspect="1" noChangeArrowheads="1"/>
          </p:cNvPicPr>
          <p:nvPr/>
        </p:nvPicPr>
        <p:blipFill>
          <a:blip r:embed="rId3" cstate="print"/>
          <a:srcRect/>
          <a:stretch>
            <a:fillRect/>
          </a:stretch>
        </p:blipFill>
        <p:spPr bwMode="auto">
          <a:xfrm>
            <a:off x="4173175" y="1457946"/>
            <a:ext cx="215900" cy="265113"/>
          </a:xfrm>
          <a:prstGeom prst="rect">
            <a:avLst/>
          </a:prstGeom>
          <a:noFill/>
          <a:ln w="9525">
            <a:noFill/>
            <a:miter lim="800000"/>
            <a:headEnd/>
            <a:tailEnd/>
          </a:ln>
          <a:effectLst/>
        </p:spPr>
      </p:pic>
      <p:sp>
        <p:nvSpPr>
          <p:cNvPr id="27" name="Rettangolo 26">
            <a:extLst>
              <a:ext uri="{FF2B5EF4-FFF2-40B4-BE49-F238E27FC236}">
                <a16:creationId xmlns:a16="http://schemas.microsoft.com/office/drawing/2014/main" id="{D89A65EE-0A53-4843-B94B-20E27CFB174D}"/>
              </a:ext>
            </a:extLst>
          </p:cNvPr>
          <p:cNvSpPr/>
          <p:nvPr/>
        </p:nvSpPr>
        <p:spPr bwMode="auto">
          <a:xfrm>
            <a:off x="4431115" y="2192029"/>
            <a:ext cx="525851" cy="390834"/>
          </a:xfrm>
          <a:prstGeom prst="rect">
            <a:avLst/>
          </a:prstGeom>
          <a:noFill/>
          <a:ln w="9525" cap="flat" cmpd="sng" algn="ctr">
            <a:solidFill>
              <a:srgbClr val="146B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pic>
        <p:nvPicPr>
          <p:cNvPr id="28" name="Picture 5">
            <a:extLst>
              <a:ext uri="{FF2B5EF4-FFF2-40B4-BE49-F238E27FC236}">
                <a16:creationId xmlns:a16="http://schemas.microsoft.com/office/drawing/2014/main" id="{280DC8F0-57AB-40FD-9C34-261DA4C98AA8}"/>
              </a:ext>
            </a:extLst>
          </p:cNvPr>
          <p:cNvPicPr>
            <a:picLocks noChangeAspect="1" noChangeArrowheads="1"/>
          </p:cNvPicPr>
          <p:nvPr/>
        </p:nvPicPr>
        <p:blipFill>
          <a:blip r:embed="rId4" cstate="print"/>
          <a:srcRect/>
          <a:stretch>
            <a:fillRect/>
          </a:stretch>
        </p:blipFill>
        <p:spPr bwMode="auto">
          <a:xfrm>
            <a:off x="1404000" y="1224000"/>
            <a:ext cx="1116000" cy="1450800"/>
          </a:xfrm>
          <a:prstGeom prst="rect">
            <a:avLst/>
          </a:prstGeom>
          <a:noFill/>
          <a:ln w="9525">
            <a:noFill/>
            <a:miter lim="800000"/>
            <a:headEnd/>
            <a:tailEnd/>
          </a:ln>
        </p:spPr>
      </p:pic>
      <p:pic>
        <p:nvPicPr>
          <p:cNvPr id="29" name="Picture 3">
            <a:extLst>
              <a:ext uri="{FF2B5EF4-FFF2-40B4-BE49-F238E27FC236}">
                <a16:creationId xmlns:a16="http://schemas.microsoft.com/office/drawing/2014/main" id="{0EF083C5-6095-4ACA-8A06-2B901AABDD8A}"/>
              </a:ext>
            </a:extLst>
          </p:cNvPr>
          <p:cNvPicPr>
            <a:picLocks noChangeAspect="1" noChangeArrowheads="1"/>
          </p:cNvPicPr>
          <p:nvPr/>
        </p:nvPicPr>
        <p:blipFill>
          <a:blip r:embed="rId3" cstate="print"/>
          <a:srcRect/>
          <a:stretch>
            <a:fillRect/>
          </a:stretch>
        </p:blipFill>
        <p:spPr bwMode="auto">
          <a:xfrm>
            <a:off x="1578766" y="1448432"/>
            <a:ext cx="215900" cy="265113"/>
          </a:xfrm>
          <a:prstGeom prst="rect">
            <a:avLst/>
          </a:prstGeom>
          <a:noFill/>
          <a:ln w="9525">
            <a:noFill/>
            <a:miter lim="800000"/>
            <a:headEnd/>
            <a:tailEnd/>
          </a:ln>
          <a:effectLst/>
        </p:spPr>
      </p:pic>
      <p:cxnSp>
        <p:nvCxnSpPr>
          <p:cNvPr id="30" name="Connettore 4 41">
            <a:extLst>
              <a:ext uri="{FF2B5EF4-FFF2-40B4-BE49-F238E27FC236}">
                <a16:creationId xmlns:a16="http://schemas.microsoft.com/office/drawing/2014/main" id="{81D15610-9E84-4F93-B108-1C5CC1E0835F}"/>
              </a:ext>
            </a:extLst>
          </p:cNvPr>
          <p:cNvCxnSpPr>
            <a:stCxn id="32" idx="1"/>
          </p:cNvCxnSpPr>
          <p:nvPr/>
        </p:nvCxnSpPr>
        <p:spPr bwMode="auto">
          <a:xfrm rot="10800000" flipV="1">
            <a:off x="1201735" y="2482723"/>
            <a:ext cx="333780" cy="103348"/>
          </a:xfrm>
          <a:prstGeom prst="bentConnector3">
            <a:avLst>
              <a:gd name="adj1" fmla="val 50000"/>
            </a:avLst>
          </a:prstGeom>
          <a:solidFill>
            <a:schemeClr val="accent1"/>
          </a:solidFill>
          <a:ln w="9525" cap="flat" cmpd="sng" algn="ctr">
            <a:solidFill>
              <a:srgbClr val="146BBA"/>
            </a:solidFill>
            <a:prstDash val="solid"/>
            <a:round/>
            <a:headEnd type="none" w="med" len="med"/>
            <a:tailEnd type="none" w="med" len="med"/>
          </a:ln>
          <a:effectLst/>
        </p:spPr>
      </p:cxnSp>
      <p:sp>
        <p:nvSpPr>
          <p:cNvPr id="32" name="Rettangolo 31">
            <a:extLst>
              <a:ext uri="{FF2B5EF4-FFF2-40B4-BE49-F238E27FC236}">
                <a16:creationId xmlns:a16="http://schemas.microsoft.com/office/drawing/2014/main" id="{897DC140-6DCF-419F-8671-6DD6E1D4874F}"/>
              </a:ext>
            </a:extLst>
          </p:cNvPr>
          <p:cNvSpPr/>
          <p:nvPr/>
        </p:nvSpPr>
        <p:spPr bwMode="auto">
          <a:xfrm>
            <a:off x="1535515" y="2427000"/>
            <a:ext cx="525851" cy="111446"/>
          </a:xfrm>
          <a:prstGeom prst="rect">
            <a:avLst/>
          </a:prstGeom>
          <a:noFill/>
          <a:ln w="9525" cap="flat" cmpd="sng" algn="ctr">
            <a:solidFill>
              <a:srgbClr val="146B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pic>
        <p:nvPicPr>
          <p:cNvPr id="33" name="Picture 2">
            <a:extLst>
              <a:ext uri="{FF2B5EF4-FFF2-40B4-BE49-F238E27FC236}">
                <a16:creationId xmlns:a16="http://schemas.microsoft.com/office/drawing/2014/main" id="{D6F2B329-07BA-4E26-B4E7-0D424C45300F}"/>
              </a:ext>
            </a:extLst>
          </p:cNvPr>
          <p:cNvPicPr>
            <a:picLocks noChangeAspect="1" noChangeArrowheads="1"/>
          </p:cNvPicPr>
          <p:nvPr/>
        </p:nvPicPr>
        <p:blipFill>
          <a:blip r:embed="rId5" cstate="print"/>
          <a:srcRect t="10902" b="77226"/>
          <a:stretch>
            <a:fillRect/>
          </a:stretch>
        </p:blipFill>
        <p:spPr bwMode="auto">
          <a:xfrm>
            <a:off x="774000" y="558000"/>
            <a:ext cx="1116000" cy="172240"/>
          </a:xfrm>
          <a:prstGeom prst="rect">
            <a:avLst/>
          </a:prstGeom>
          <a:noFill/>
          <a:ln w="9525">
            <a:noFill/>
            <a:miter lim="800000"/>
            <a:headEnd/>
            <a:tailEnd/>
          </a:ln>
        </p:spPr>
      </p:pic>
      <p:pic>
        <p:nvPicPr>
          <p:cNvPr id="34" name="Picture 3">
            <a:extLst>
              <a:ext uri="{FF2B5EF4-FFF2-40B4-BE49-F238E27FC236}">
                <a16:creationId xmlns:a16="http://schemas.microsoft.com/office/drawing/2014/main" id="{08385A75-0403-4A1F-B03A-5633F19D374E}"/>
              </a:ext>
            </a:extLst>
          </p:cNvPr>
          <p:cNvPicPr>
            <a:picLocks noChangeAspect="1" noChangeArrowheads="1"/>
          </p:cNvPicPr>
          <p:nvPr/>
        </p:nvPicPr>
        <p:blipFill>
          <a:blip r:embed="rId3" cstate="print"/>
          <a:srcRect/>
          <a:stretch>
            <a:fillRect/>
          </a:stretch>
        </p:blipFill>
        <p:spPr bwMode="auto">
          <a:xfrm>
            <a:off x="1235075" y="600696"/>
            <a:ext cx="215900" cy="265113"/>
          </a:xfrm>
          <a:prstGeom prst="rect">
            <a:avLst/>
          </a:prstGeom>
          <a:noFill/>
          <a:ln w="9525">
            <a:noFill/>
            <a:miter lim="800000"/>
            <a:headEnd/>
            <a:tailEnd/>
          </a:ln>
          <a:effectLst/>
        </p:spPr>
      </p:pic>
      <p:pic>
        <p:nvPicPr>
          <p:cNvPr id="35" name="Picture 2" descr="C:\Users\Enrico Diani\Desktop\Freccia IME per Manuali Small.png">
            <a:extLst>
              <a:ext uri="{FF2B5EF4-FFF2-40B4-BE49-F238E27FC236}">
                <a16:creationId xmlns:a16="http://schemas.microsoft.com/office/drawing/2014/main" id="{CAB4B971-4D66-43C1-9617-3D054779C93D}"/>
              </a:ext>
            </a:extLst>
          </p:cNvPr>
          <p:cNvPicPr>
            <a:picLocks noChangeAspect="1" noChangeArrowheads="1"/>
          </p:cNvPicPr>
          <p:nvPr/>
        </p:nvPicPr>
        <p:blipFill>
          <a:blip r:embed="rId6" cstate="print"/>
          <a:srcRect/>
          <a:stretch>
            <a:fillRect/>
          </a:stretch>
        </p:blipFill>
        <p:spPr bwMode="auto">
          <a:xfrm>
            <a:off x="1890000" y="630000"/>
            <a:ext cx="444500" cy="461962"/>
          </a:xfrm>
          <a:prstGeom prst="rect">
            <a:avLst/>
          </a:prstGeom>
          <a:noFill/>
        </p:spPr>
      </p:pic>
      <p:pic>
        <p:nvPicPr>
          <p:cNvPr id="37" name="Picture 2">
            <a:extLst>
              <a:ext uri="{FF2B5EF4-FFF2-40B4-BE49-F238E27FC236}">
                <a16:creationId xmlns:a16="http://schemas.microsoft.com/office/drawing/2014/main" id="{CE17DC2E-4A53-4480-8DF9-BB0ED6A6F051}"/>
              </a:ext>
            </a:extLst>
          </p:cNvPr>
          <p:cNvPicPr>
            <a:picLocks noChangeAspect="1" noChangeArrowheads="1"/>
          </p:cNvPicPr>
          <p:nvPr/>
        </p:nvPicPr>
        <p:blipFill>
          <a:blip r:embed="rId5" cstate="print"/>
          <a:srcRect t="21805" b="66323"/>
          <a:stretch>
            <a:fillRect/>
          </a:stretch>
        </p:blipFill>
        <p:spPr bwMode="auto">
          <a:xfrm>
            <a:off x="3420000" y="558000"/>
            <a:ext cx="1116000" cy="172238"/>
          </a:xfrm>
          <a:prstGeom prst="rect">
            <a:avLst/>
          </a:prstGeom>
          <a:noFill/>
          <a:ln w="9525">
            <a:noFill/>
            <a:miter lim="800000"/>
            <a:headEnd/>
            <a:tailEnd/>
          </a:ln>
        </p:spPr>
      </p:pic>
      <p:pic>
        <p:nvPicPr>
          <p:cNvPr id="50" name="Picture 3">
            <a:extLst>
              <a:ext uri="{FF2B5EF4-FFF2-40B4-BE49-F238E27FC236}">
                <a16:creationId xmlns:a16="http://schemas.microsoft.com/office/drawing/2014/main" id="{B3F6BB95-2B10-4ABC-8CD2-84EADD760B0A}"/>
              </a:ext>
            </a:extLst>
          </p:cNvPr>
          <p:cNvPicPr>
            <a:picLocks noChangeAspect="1" noChangeArrowheads="1"/>
          </p:cNvPicPr>
          <p:nvPr/>
        </p:nvPicPr>
        <p:blipFill>
          <a:blip r:embed="rId3" cstate="print"/>
          <a:srcRect/>
          <a:stretch>
            <a:fillRect/>
          </a:stretch>
        </p:blipFill>
        <p:spPr bwMode="auto">
          <a:xfrm>
            <a:off x="3881075" y="600696"/>
            <a:ext cx="215900" cy="265113"/>
          </a:xfrm>
          <a:prstGeom prst="rect">
            <a:avLst/>
          </a:prstGeom>
          <a:noFill/>
          <a:ln w="9525">
            <a:noFill/>
            <a:miter lim="800000"/>
            <a:headEnd/>
            <a:tailEnd/>
          </a:ln>
          <a:effectLst/>
        </p:spPr>
      </p:pic>
      <p:pic>
        <p:nvPicPr>
          <p:cNvPr id="51" name="Picture 2" descr="C:\Users\Enrico Diani\Desktop\Freccia IME per Manuali Small.png">
            <a:extLst>
              <a:ext uri="{FF2B5EF4-FFF2-40B4-BE49-F238E27FC236}">
                <a16:creationId xmlns:a16="http://schemas.microsoft.com/office/drawing/2014/main" id="{639C2DF8-6A1B-4E85-B73E-02F54D682B7F}"/>
              </a:ext>
            </a:extLst>
          </p:cNvPr>
          <p:cNvPicPr>
            <a:picLocks noChangeAspect="1" noChangeArrowheads="1"/>
          </p:cNvPicPr>
          <p:nvPr/>
        </p:nvPicPr>
        <p:blipFill>
          <a:blip r:embed="rId6" cstate="print"/>
          <a:srcRect/>
          <a:stretch>
            <a:fillRect/>
          </a:stretch>
        </p:blipFill>
        <p:spPr bwMode="auto">
          <a:xfrm>
            <a:off x="4536000" y="630000"/>
            <a:ext cx="444500" cy="461962"/>
          </a:xfrm>
          <a:prstGeom prst="rect">
            <a:avLst/>
          </a:prstGeom>
          <a:noFill/>
        </p:spPr>
      </p:pic>
      <p:sp>
        <p:nvSpPr>
          <p:cNvPr id="52" name="CasellaDiTesto 51">
            <a:extLst>
              <a:ext uri="{FF2B5EF4-FFF2-40B4-BE49-F238E27FC236}">
                <a16:creationId xmlns:a16="http://schemas.microsoft.com/office/drawing/2014/main" id="{56C75154-656F-46BA-BCAA-782D4FA43B3A}"/>
              </a:ext>
            </a:extLst>
          </p:cNvPr>
          <p:cNvSpPr txBox="1"/>
          <p:nvPr/>
        </p:nvSpPr>
        <p:spPr>
          <a:xfrm>
            <a:off x="3420000" y="2844039"/>
            <a:ext cx="1125858" cy="392415"/>
          </a:xfrm>
          <a:prstGeom prst="rect">
            <a:avLst/>
          </a:prstGeom>
          <a:noFill/>
        </p:spPr>
        <p:txBody>
          <a:bodyPr wrap="square" rtlCol="0">
            <a:spAutoFit/>
          </a:bodyPr>
          <a:lstStyle/>
          <a:p>
            <a:pPr algn="l">
              <a:spcBef>
                <a:spcPts val="100"/>
              </a:spcBef>
              <a:spcAft>
                <a:spcPts val="40"/>
              </a:spcAft>
            </a:pPr>
            <a:r>
              <a:rPr lang="en-US" sz="650" b="0" kern="0" dirty="0">
                <a:solidFill>
                  <a:schemeClr val="tx1"/>
                </a:solidFill>
                <a:latin typeface="Myriad Pro"/>
                <a:cs typeface="Calibri" pitchFamily="34" charset="0"/>
              </a:rPr>
              <a:t>The percentage shown in the pie chart is calculated based on the currency set</a:t>
            </a:r>
            <a:endParaRPr lang="it-IT" sz="650" b="0" kern="0" dirty="0">
              <a:solidFill>
                <a:schemeClr val="tx1"/>
              </a:solidFill>
              <a:latin typeface="Myriad Pro"/>
              <a:cs typeface="Calibri" pitchFamily="34" charset="0"/>
            </a:endParaRPr>
          </a:p>
        </p:txBody>
      </p:sp>
      <p:cxnSp>
        <p:nvCxnSpPr>
          <p:cNvPr id="54" name="Connettore 4 53">
            <a:extLst>
              <a:ext uri="{FF2B5EF4-FFF2-40B4-BE49-F238E27FC236}">
                <a16:creationId xmlns:a16="http://schemas.microsoft.com/office/drawing/2014/main" id="{348BE2DF-E629-4D34-8930-F1BCFBF8B739}"/>
              </a:ext>
            </a:extLst>
          </p:cNvPr>
          <p:cNvCxnSpPr/>
          <p:nvPr/>
        </p:nvCxnSpPr>
        <p:spPr bwMode="auto">
          <a:xfrm rot="5400000">
            <a:off x="4388042" y="2672863"/>
            <a:ext cx="396000" cy="216000"/>
          </a:xfrm>
          <a:prstGeom prst="bentConnector2">
            <a:avLst/>
          </a:prstGeom>
          <a:solidFill>
            <a:schemeClr val="accent1"/>
          </a:solidFill>
          <a:ln w="9525" cap="flat" cmpd="sng" algn="ctr">
            <a:solidFill>
              <a:srgbClr val="146BBA"/>
            </a:solidFill>
            <a:prstDash val="solid"/>
            <a:round/>
            <a:headEnd type="none" w="med" len="med"/>
            <a:tailEnd type="none" w="med" len="med"/>
          </a:ln>
          <a:effectLst/>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3"/>
          <p:cNvSpPr>
            <a:spLocks noChangeArrowheads="1"/>
          </p:cNvSpPr>
          <p:nvPr/>
        </p:nvSpPr>
        <p:spPr bwMode="auto">
          <a:xfrm>
            <a:off x="2880000" y="540000"/>
            <a:ext cx="2304000" cy="2986631"/>
          </a:xfrm>
          <a:prstGeom prst="rect">
            <a:avLst/>
          </a:prstGeom>
          <a:noFill/>
          <a:ln w="9525">
            <a:noFill/>
            <a:miter lim="800000"/>
            <a:headEnd/>
            <a:tailEnd/>
          </a:ln>
        </p:spPr>
        <p:txBody>
          <a:bodyPr lIns="52048" tIns="26024" rIns="52048" bIns="26024"/>
          <a:lstStyle/>
          <a:p>
            <a:pPr algn="l">
              <a:spcBef>
                <a:spcPts val="100"/>
              </a:spcBef>
              <a:spcAft>
                <a:spcPts val="40"/>
              </a:spcAft>
              <a:buFontTx/>
              <a:buAutoNum type="arabicPeriod"/>
              <a:tabLst>
                <a:tab pos="2052000" algn="l"/>
              </a:tabLst>
            </a:pPr>
            <a:endParaRPr lang="en-GB" sz="700" u="sng">
              <a:solidFill>
                <a:schemeClr val="tx1"/>
              </a:solidFill>
              <a:uFill>
                <a:solidFill>
                  <a:schemeClr val="tx1"/>
                </a:solidFill>
              </a:uFill>
              <a:latin typeface="Myriad Pro" pitchFamily="34" charset="0"/>
            </a:endParaRPr>
          </a:p>
          <a:p>
            <a:pPr algn="l">
              <a:spcBef>
                <a:spcPts val="100"/>
              </a:spcBef>
              <a:spcAft>
                <a:spcPts val="40"/>
              </a:spcAft>
              <a:buFontTx/>
              <a:buAutoNum type="arabicPeriod"/>
              <a:tabLst>
                <a:tab pos="2052000" algn="l"/>
              </a:tabLst>
            </a:pPr>
            <a:endParaRPr lang="en-GB" sz="700" u="sng">
              <a:solidFill>
                <a:schemeClr val="tx1"/>
              </a:solidFill>
              <a:uFill>
                <a:solidFill>
                  <a:schemeClr val="tx1"/>
                </a:solidFill>
              </a:uFill>
              <a:latin typeface="Myriad Pro" pitchFamily="34" charset="0"/>
            </a:endParaRPr>
          </a:p>
          <a:p>
            <a:pPr algn="l">
              <a:spcBef>
                <a:spcPts val="100"/>
              </a:spcBef>
              <a:spcAft>
                <a:spcPts val="40"/>
              </a:spcAft>
              <a:buFontTx/>
              <a:buAutoNum type="arabicPeriod"/>
              <a:tabLst>
                <a:tab pos="2052000" algn="l"/>
              </a:tabLst>
            </a:pPr>
            <a:endParaRPr lang="en-GB" sz="700" u="sng">
              <a:solidFill>
                <a:schemeClr val="tx1"/>
              </a:solidFill>
              <a:uFill>
                <a:solidFill>
                  <a:schemeClr val="tx1"/>
                </a:solidFill>
              </a:uFill>
              <a:latin typeface="Myriad Pro" pitchFamily="34" charset="0"/>
            </a:endParaRPr>
          </a:p>
          <a:p>
            <a:pPr algn="l">
              <a:spcBef>
                <a:spcPts val="100"/>
              </a:spcBef>
              <a:spcAft>
                <a:spcPts val="40"/>
              </a:spcAft>
              <a:buFontTx/>
              <a:buAutoNum type="arabicPeriod"/>
              <a:tabLst>
                <a:tab pos="2052000" algn="l"/>
              </a:tabLst>
            </a:pPr>
            <a:endParaRPr lang="en-GB" sz="700" u="sng">
              <a:solidFill>
                <a:schemeClr val="tx1"/>
              </a:solidFill>
              <a:uFill>
                <a:solidFill>
                  <a:schemeClr val="tx1"/>
                </a:solidFill>
              </a:uFill>
              <a:latin typeface="Myriad Pro" pitchFamily="34" charset="0"/>
            </a:endParaRPr>
          </a:p>
          <a:p>
            <a:pPr algn="l">
              <a:spcBef>
                <a:spcPts val="100"/>
              </a:spcBef>
              <a:spcAft>
                <a:spcPts val="40"/>
              </a:spcAft>
              <a:buFontTx/>
              <a:buAutoNum type="arabicPeriod"/>
              <a:tabLst>
                <a:tab pos="2052000" algn="l"/>
              </a:tabLst>
            </a:pPr>
            <a:endParaRPr lang="en-GB" sz="700" u="sng">
              <a:solidFill>
                <a:schemeClr val="tx1"/>
              </a:solidFill>
              <a:uFill>
                <a:solidFill>
                  <a:schemeClr val="tx1"/>
                </a:solidFill>
              </a:uFill>
              <a:latin typeface="Myriad Pro" pitchFamily="34" charset="0"/>
            </a:endParaRPr>
          </a:p>
          <a:p>
            <a:pPr algn="l">
              <a:spcBef>
                <a:spcPts val="100"/>
              </a:spcBef>
              <a:spcAft>
                <a:spcPts val="40"/>
              </a:spcAft>
              <a:buFontTx/>
              <a:buAutoNum type="arabicPeriod"/>
              <a:tabLst>
                <a:tab pos="2052000" algn="l"/>
              </a:tabLst>
            </a:pPr>
            <a:endParaRPr lang="en-GB" sz="700" u="sng">
              <a:solidFill>
                <a:schemeClr val="tx1"/>
              </a:solidFill>
              <a:uFill>
                <a:solidFill>
                  <a:schemeClr val="tx1"/>
                </a:solidFill>
              </a:uFill>
              <a:latin typeface="Myriad Pro" pitchFamily="34" charset="0"/>
            </a:endParaRPr>
          </a:p>
          <a:p>
            <a:pPr algn="l">
              <a:spcBef>
                <a:spcPts val="100"/>
              </a:spcBef>
              <a:spcAft>
                <a:spcPts val="40"/>
              </a:spcAft>
              <a:buFontTx/>
              <a:buAutoNum type="arabicPeriod"/>
              <a:tabLst>
                <a:tab pos="2052000" algn="l"/>
              </a:tabLst>
            </a:pPr>
            <a:endParaRPr lang="en-GB" sz="700" u="sng">
              <a:solidFill>
                <a:schemeClr val="tx1"/>
              </a:solidFill>
              <a:uFill>
                <a:solidFill>
                  <a:schemeClr val="tx1"/>
                </a:solidFill>
              </a:uFill>
              <a:latin typeface="Myriad Pro" pitchFamily="34" charset="0"/>
            </a:endParaRPr>
          </a:p>
          <a:p>
            <a:pPr algn="l">
              <a:spcBef>
                <a:spcPts val="100"/>
              </a:spcBef>
              <a:spcAft>
                <a:spcPts val="40"/>
              </a:spcAft>
              <a:buFontTx/>
              <a:buAutoNum type="arabicPeriod"/>
              <a:tabLst>
                <a:tab pos="2052000" algn="l"/>
              </a:tabLst>
            </a:pPr>
            <a:endParaRPr lang="en-GB" sz="700" u="sng">
              <a:solidFill>
                <a:schemeClr val="tx1"/>
              </a:solidFill>
              <a:uFill>
                <a:solidFill>
                  <a:schemeClr val="tx1"/>
                </a:solidFill>
              </a:uFill>
              <a:latin typeface="Myriad Pro" pitchFamily="34" charset="0"/>
            </a:endParaRPr>
          </a:p>
        </p:txBody>
      </p:sp>
      <p:sp>
        <p:nvSpPr>
          <p:cNvPr id="5" name="Rectangle 3">
            <a:extLst>
              <a:ext uri="{FF2B5EF4-FFF2-40B4-BE49-F238E27FC236}">
                <a16:creationId xmlns:a16="http://schemas.microsoft.com/office/drawing/2014/main" id="{4B986D31-F781-48A4-B7AB-EBC1D3AA0D48}"/>
              </a:ext>
            </a:extLst>
          </p:cNvPr>
          <p:cNvSpPr>
            <a:spLocks noChangeArrowheads="1"/>
          </p:cNvSpPr>
          <p:nvPr/>
        </p:nvSpPr>
        <p:spPr bwMode="auto">
          <a:xfrm>
            <a:off x="162000" y="540000"/>
            <a:ext cx="2304000" cy="2986631"/>
          </a:xfrm>
          <a:prstGeom prst="rect">
            <a:avLst/>
          </a:prstGeom>
          <a:noFill/>
          <a:ln w="9525">
            <a:noFill/>
            <a:miter lim="800000"/>
            <a:headEnd/>
            <a:tailEnd/>
          </a:ln>
        </p:spPr>
        <p:txBody>
          <a:bodyPr lIns="0" tIns="26024" rIns="52048" bIns="26024"/>
          <a:lstStyle/>
          <a:p>
            <a:pPr algn="l">
              <a:spcBef>
                <a:spcPts val="100"/>
              </a:spcBef>
              <a:spcAft>
                <a:spcPts val="40"/>
              </a:spcAft>
              <a:tabLst>
                <a:tab pos="2124000" algn="l"/>
              </a:tabLst>
            </a:pPr>
            <a:r>
              <a:rPr lang="en-GB" sz="700" dirty="0">
                <a:solidFill>
                  <a:srgbClr val="146BBA"/>
                </a:solidFill>
                <a:uFill>
                  <a:solidFill>
                    <a:schemeClr val="tx1"/>
                  </a:solidFill>
                </a:uFill>
                <a:latin typeface="Myriad Pro" pitchFamily="34" charset="0"/>
              </a:rPr>
              <a:t>1 </a:t>
            </a:r>
            <a:r>
              <a:rPr lang="en-GB" sz="700" u="sng" dirty="0">
                <a:solidFill>
                  <a:srgbClr val="146BBA"/>
                </a:solidFill>
                <a:uFill>
                  <a:solidFill>
                    <a:schemeClr val="tx1"/>
                  </a:solidFill>
                </a:uFill>
                <a:latin typeface="Myriad Pro" pitchFamily="34" charset="0"/>
              </a:rPr>
              <a:t>Licence Agreements</a:t>
            </a:r>
            <a:r>
              <a:rPr lang="en-GB" sz="700" u="sng" dirty="0">
                <a:solidFill>
                  <a:schemeClr val="tx1"/>
                </a:solidFill>
                <a:uFill>
                  <a:solidFill>
                    <a:schemeClr val="tx1"/>
                  </a:solidFill>
                </a:uFill>
                <a:latin typeface="Myriad Pro" pitchFamily="34" charset="0"/>
              </a:rPr>
              <a:t>	6</a:t>
            </a:r>
          </a:p>
          <a:p>
            <a:pPr algn="l">
              <a:spcBef>
                <a:spcPts val="100"/>
              </a:spcBef>
              <a:spcAft>
                <a:spcPts val="40"/>
              </a:spcAft>
              <a:tabLst>
                <a:tab pos="2088000" algn="l"/>
              </a:tabLst>
            </a:pPr>
            <a:r>
              <a:rPr lang="en-GB" sz="700" dirty="0">
                <a:solidFill>
                  <a:srgbClr val="146BBA"/>
                </a:solidFill>
                <a:uFill>
                  <a:solidFill>
                    <a:schemeClr val="tx1"/>
                  </a:solidFill>
                </a:uFill>
                <a:latin typeface="Myriad Pro" pitchFamily="34" charset="0"/>
              </a:rPr>
              <a:t>2 </a:t>
            </a:r>
            <a:r>
              <a:rPr lang="en-GB" sz="700" u="sng" dirty="0">
                <a:solidFill>
                  <a:srgbClr val="146BBA"/>
                </a:solidFill>
                <a:uFill>
                  <a:solidFill>
                    <a:schemeClr val="tx1"/>
                  </a:solidFill>
                </a:uFill>
                <a:latin typeface="Myriad Pro" pitchFamily="34" charset="0"/>
              </a:rPr>
              <a:t>System requirements</a:t>
            </a:r>
            <a:r>
              <a:rPr lang="en-GB" sz="700" u="sng" dirty="0">
                <a:solidFill>
                  <a:schemeClr val="tx1"/>
                </a:solidFill>
                <a:uFill>
                  <a:solidFill>
                    <a:schemeClr val="tx1"/>
                  </a:solidFill>
                </a:uFill>
                <a:latin typeface="Myriad Pro" pitchFamily="34" charset="0"/>
              </a:rPr>
              <a:t>	10</a:t>
            </a:r>
          </a:p>
          <a:p>
            <a:pPr algn="l">
              <a:spcBef>
                <a:spcPts val="100"/>
              </a:spcBef>
              <a:spcAft>
                <a:spcPts val="40"/>
              </a:spcAft>
              <a:tabLst>
                <a:tab pos="2088000" algn="l"/>
              </a:tabLst>
            </a:pPr>
            <a:r>
              <a:rPr lang="en-GB" sz="700" dirty="0">
                <a:solidFill>
                  <a:srgbClr val="146BBA"/>
                </a:solidFill>
                <a:uFill>
                  <a:solidFill>
                    <a:schemeClr val="tx1"/>
                  </a:solidFill>
                </a:uFill>
                <a:latin typeface="Myriad Pro" pitchFamily="34" charset="0"/>
              </a:rPr>
              <a:t>3 </a:t>
            </a:r>
            <a:r>
              <a:rPr lang="en-GB" sz="700" u="sng" dirty="0">
                <a:solidFill>
                  <a:srgbClr val="146BBA"/>
                </a:solidFill>
                <a:uFill>
                  <a:solidFill>
                    <a:schemeClr val="tx1"/>
                  </a:solidFill>
                </a:uFill>
                <a:latin typeface="Myriad Pro" pitchFamily="34" charset="0"/>
              </a:rPr>
              <a:t>Catalogue numbers</a:t>
            </a:r>
            <a:r>
              <a:rPr lang="en-GB" sz="700" u="sng" dirty="0">
                <a:solidFill>
                  <a:srgbClr val="ED1C24"/>
                </a:solidFill>
                <a:uFill>
                  <a:solidFill>
                    <a:schemeClr val="tx1"/>
                  </a:solidFill>
                </a:uFill>
                <a:latin typeface="Myriad Pro" pitchFamily="34" charset="0"/>
              </a:rPr>
              <a:t>	</a:t>
            </a:r>
            <a:r>
              <a:rPr lang="en-GB" sz="700" u="sng" dirty="0">
                <a:solidFill>
                  <a:schemeClr val="tx1"/>
                </a:solidFill>
                <a:uFill>
                  <a:solidFill>
                    <a:schemeClr val="tx1"/>
                  </a:solidFill>
                </a:uFill>
                <a:latin typeface="Myriad Pro" pitchFamily="34" charset="0"/>
              </a:rPr>
              <a:t>12</a:t>
            </a:r>
            <a:endParaRPr lang="en-GB" sz="700" u="sng" dirty="0">
              <a:solidFill>
                <a:srgbClr val="ED1C24"/>
              </a:solidFill>
              <a:uFill>
                <a:solidFill>
                  <a:schemeClr val="tx1"/>
                </a:solidFill>
              </a:uFill>
              <a:latin typeface="Myriad Pro" pitchFamily="34" charset="0"/>
            </a:endParaRPr>
          </a:p>
          <a:p>
            <a:pPr algn="l">
              <a:spcBef>
                <a:spcPts val="100"/>
              </a:spcBef>
              <a:spcAft>
                <a:spcPts val="40"/>
              </a:spcAft>
              <a:tabLst>
                <a:tab pos="2088000" algn="l"/>
              </a:tabLst>
            </a:pPr>
            <a:r>
              <a:rPr lang="en-GB" sz="700" dirty="0">
                <a:solidFill>
                  <a:srgbClr val="146BBA"/>
                </a:solidFill>
                <a:uFill>
                  <a:solidFill>
                    <a:schemeClr val="tx1"/>
                  </a:solidFill>
                </a:uFill>
                <a:latin typeface="Myriad Pro" pitchFamily="34" charset="0"/>
              </a:rPr>
              <a:t>4 </a:t>
            </a:r>
            <a:r>
              <a:rPr lang="en-GB" sz="700" u="sng" dirty="0">
                <a:solidFill>
                  <a:srgbClr val="146BBA"/>
                </a:solidFill>
                <a:uFill>
                  <a:solidFill>
                    <a:schemeClr val="tx1"/>
                  </a:solidFill>
                </a:uFill>
                <a:latin typeface="Myriad Pro" pitchFamily="34" charset="0"/>
              </a:rPr>
              <a:t>Compatible devices</a:t>
            </a:r>
            <a:r>
              <a:rPr lang="en-GB" sz="700" u="sng" dirty="0">
                <a:solidFill>
                  <a:srgbClr val="ED1C24"/>
                </a:solidFill>
                <a:uFill>
                  <a:solidFill>
                    <a:schemeClr val="tx1"/>
                  </a:solidFill>
                </a:uFill>
                <a:latin typeface="Myriad Pro" pitchFamily="34" charset="0"/>
              </a:rPr>
              <a:t>	</a:t>
            </a:r>
            <a:r>
              <a:rPr lang="en-GB" sz="700" u="sng" dirty="0">
                <a:solidFill>
                  <a:schemeClr val="tx1"/>
                </a:solidFill>
                <a:uFill>
                  <a:solidFill>
                    <a:schemeClr val="tx1"/>
                  </a:solidFill>
                </a:uFill>
                <a:latin typeface="Myriad Pro" pitchFamily="34" charset="0"/>
              </a:rPr>
              <a:t>14</a:t>
            </a:r>
          </a:p>
          <a:p>
            <a:pPr marL="90488" algn="l" defTabSz="2152650">
              <a:spcBef>
                <a:spcPts val="100"/>
              </a:spcBef>
              <a:spcAft>
                <a:spcPts val="40"/>
              </a:spcAft>
              <a:tabLst>
                <a:tab pos="2088000" algn="l"/>
              </a:tabLst>
            </a:pPr>
            <a:r>
              <a:rPr lang="en-GB" sz="700" b="0" dirty="0">
                <a:solidFill>
                  <a:schemeClr val="tx1"/>
                </a:solidFill>
                <a:uFill>
                  <a:solidFill>
                    <a:schemeClr val="tx1"/>
                  </a:solidFill>
                </a:uFill>
                <a:latin typeface="Myriad Pro" pitchFamily="34" charset="0"/>
              </a:rPr>
              <a:t>4.1 Measuring / metering devices	14</a:t>
            </a:r>
          </a:p>
          <a:p>
            <a:pPr algn="l" defTabSz="2152650">
              <a:spcBef>
                <a:spcPts val="100"/>
              </a:spcBef>
              <a:spcAft>
                <a:spcPts val="40"/>
              </a:spcAft>
              <a:tabLst>
                <a:tab pos="2088000" algn="l"/>
              </a:tabLst>
            </a:pPr>
            <a:r>
              <a:rPr lang="en-GB" sz="700" dirty="0">
                <a:solidFill>
                  <a:srgbClr val="146BBA"/>
                </a:solidFill>
                <a:uFill>
                  <a:solidFill>
                    <a:schemeClr val="tx1"/>
                  </a:solidFill>
                </a:uFill>
                <a:latin typeface="Myriad Pro" pitchFamily="34" charset="0"/>
              </a:rPr>
              <a:t>5 </a:t>
            </a:r>
            <a:r>
              <a:rPr lang="en-GB" sz="700" u="sng" dirty="0">
                <a:solidFill>
                  <a:srgbClr val="146BBA"/>
                </a:solidFill>
                <a:uFill>
                  <a:solidFill>
                    <a:schemeClr val="tx1"/>
                  </a:solidFill>
                </a:uFill>
                <a:latin typeface="Myriad Pro" pitchFamily="34" charset="0"/>
              </a:rPr>
              <a:t>Languages available</a:t>
            </a:r>
            <a:r>
              <a:rPr lang="en-GB" sz="700" u="sng" dirty="0">
                <a:solidFill>
                  <a:schemeClr val="tx1"/>
                </a:solidFill>
                <a:uFill>
                  <a:solidFill>
                    <a:schemeClr val="tx1"/>
                  </a:solidFill>
                </a:uFill>
                <a:latin typeface="Myriad Pro" pitchFamily="34" charset="0"/>
              </a:rPr>
              <a:t>	18</a:t>
            </a:r>
          </a:p>
          <a:p>
            <a:pPr algn="l">
              <a:spcBef>
                <a:spcPts val="100"/>
              </a:spcBef>
              <a:spcAft>
                <a:spcPts val="40"/>
              </a:spcAft>
              <a:tabLst>
                <a:tab pos="2088000" algn="l"/>
              </a:tabLst>
            </a:pPr>
            <a:r>
              <a:rPr lang="en-GB" sz="700" dirty="0">
                <a:solidFill>
                  <a:srgbClr val="146BBA"/>
                </a:solidFill>
                <a:uFill>
                  <a:solidFill>
                    <a:schemeClr val="tx1"/>
                  </a:solidFill>
                </a:uFill>
                <a:latin typeface="Myriad Pro" pitchFamily="34" charset="0"/>
              </a:rPr>
              <a:t>6 </a:t>
            </a:r>
            <a:r>
              <a:rPr lang="en-GB" sz="700" u="sng" dirty="0">
                <a:solidFill>
                  <a:srgbClr val="146BBA"/>
                </a:solidFill>
                <a:uFill>
                  <a:solidFill>
                    <a:schemeClr val="tx1"/>
                  </a:solidFill>
                </a:uFill>
                <a:latin typeface="Myriad Pro" pitchFamily="34" charset="0"/>
              </a:rPr>
              <a:t>Implementation</a:t>
            </a:r>
            <a:r>
              <a:rPr lang="en-GB" sz="700" u="sng" dirty="0">
                <a:solidFill>
                  <a:srgbClr val="ED1C24"/>
                </a:solidFill>
                <a:uFill>
                  <a:solidFill>
                    <a:schemeClr val="tx1"/>
                  </a:solidFill>
                </a:uFill>
                <a:latin typeface="Myriad Pro" pitchFamily="34" charset="0"/>
              </a:rPr>
              <a:t>	</a:t>
            </a:r>
            <a:r>
              <a:rPr lang="en-GB" sz="700" u="sng" dirty="0">
                <a:solidFill>
                  <a:schemeClr val="tx1"/>
                </a:solidFill>
                <a:uFill>
                  <a:solidFill>
                    <a:schemeClr val="tx1"/>
                  </a:solidFill>
                </a:uFill>
                <a:latin typeface="Myriad Pro" pitchFamily="34" charset="0"/>
              </a:rPr>
              <a:t>20</a:t>
            </a:r>
          </a:p>
          <a:p>
            <a:pPr algn="l">
              <a:spcBef>
                <a:spcPts val="100"/>
              </a:spcBef>
              <a:spcAft>
                <a:spcPts val="40"/>
              </a:spcAft>
              <a:tabLst>
                <a:tab pos="2088000" algn="l"/>
              </a:tabLst>
            </a:pPr>
            <a:r>
              <a:rPr lang="en-GB" sz="700" dirty="0">
                <a:solidFill>
                  <a:srgbClr val="146BBA"/>
                </a:solidFill>
                <a:uFill>
                  <a:solidFill>
                    <a:schemeClr val="tx1"/>
                  </a:solidFill>
                </a:uFill>
                <a:latin typeface="Myriad Pro" pitchFamily="34" charset="0"/>
              </a:rPr>
              <a:t>7 </a:t>
            </a:r>
            <a:r>
              <a:rPr lang="en-GB" sz="700" u="sng" dirty="0">
                <a:solidFill>
                  <a:srgbClr val="146BBA"/>
                </a:solidFill>
                <a:uFill>
                  <a:solidFill>
                    <a:schemeClr val="tx1"/>
                  </a:solidFill>
                </a:uFill>
                <a:latin typeface="Myriad Pro" pitchFamily="34" charset="0"/>
              </a:rPr>
              <a:t>Use</a:t>
            </a:r>
            <a:r>
              <a:rPr lang="en-GB" sz="700" u="sng" dirty="0">
                <a:solidFill>
                  <a:srgbClr val="ED1C24"/>
                </a:solidFill>
                <a:uFill>
                  <a:solidFill>
                    <a:schemeClr val="tx1"/>
                  </a:solidFill>
                </a:uFill>
                <a:latin typeface="Myriad Pro" pitchFamily="34" charset="0"/>
              </a:rPr>
              <a:t>	</a:t>
            </a:r>
            <a:r>
              <a:rPr lang="en-GB" sz="700" u="sng" dirty="0">
                <a:solidFill>
                  <a:schemeClr val="tx1"/>
                </a:solidFill>
                <a:uFill>
                  <a:solidFill>
                    <a:schemeClr val="tx1"/>
                  </a:solidFill>
                </a:uFill>
                <a:latin typeface="Myriad Pro" pitchFamily="34" charset="0"/>
              </a:rPr>
              <a:t>22</a:t>
            </a:r>
          </a:p>
          <a:p>
            <a:pPr marL="90488" lvl="1" indent="-1588" algn="l">
              <a:spcBef>
                <a:spcPts val="100"/>
              </a:spcBef>
              <a:spcAft>
                <a:spcPts val="40"/>
              </a:spcAft>
              <a:tabLst>
                <a:tab pos="2088000" algn="l"/>
              </a:tabLst>
            </a:pPr>
            <a:r>
              <a:rPr lang="en-GB" sz="700" b="0" dirty="0">
                <a:solidFill>
                  <a:schemeClr val="tx1"/>
                </a:solidFill>
                <a:latin typeface="Myriad Pro" pitchFamily="34" charset="0"/>
              </a:rPr>
              <a:t>7.1 Access	22</a:t>
            </a:r>
          </a:p>
          <a:p>
            <a:pPr marL="180975" lvl="1" indent="-92075" algn="l">
              <a:spcBef>
                <a:spcPts val="100"/>
              </a:spcBef>
              <a:spcAft>
                <a:spcPts val="40"/>
              </a:spcAft>
              <a:tabLst>
                <a:tab pos="2088000" algn="l"/>
              </a:tabLst>
            </a:pPr>
            <a:r>
              <a:rPr lang="en-GB" sz="700" b="0" dirty="0">
                <a:solidFill>
                  <a:schemeClr val="tx1"/>
                </a:solidFill>
                <a:latin typeface="Myriad Pro" pitchFamily="34" charset="0"/>
              </a:rPr>
              <a:t>	</a:t>
            </a:r>
            <a:r>
              <a:rPr lang="en-GB" sz="700" b="0" dirty="0">
                <a:solidFill>
                  <a:schemeClr val="tx1"/>
                </a:solidFill>
                <a:latin typeface="Myriad Pro Light" pitchFamily="34" charset="0"/>
              </a:rPr>
              <a:t>7.1.1 Access rights	22</a:t>
            </a:r>
          </a:p>
          <a:p>
            <a:pPr marL="180975" lvl="1" indent="-92075" algn="l">
              <a:spcBef>
                <a:spcPts val="100"/>
              </a:spcBef>
              <a:spcAft>
                <a:spcPts val="40"/>
              </a:spcAft>
              <a:tabLst>
                <a:tab pos="2088000" algn="l"/>
              </a:tabLst>
            </a:pPr>
            <a:r>
              <a:rPr lang="en-GB" sz="700" b="0" dirty="0">
                <a:solidFill>
                  <a:schemeClr val="tx1"/>
                </a:solidFill>
                <a:latin typeface="Myriad Pro Light" pitchFamily="34" charset="0"/>
              </a:rPr>
              <a:t>	7.1.2 Login procedure 	23</a:t>
            </a:r>
          </a:p>
          <a:p>
            <a:pPr marL="180975" lvl="1" indent="-92075" algn="l">
              <a:spcBef>
                <a:spcPts val="100"/>
              </a:spcBef>
              <a:spcAft>
                <a:spcPts val="40"/>
              </a:spcAft>
              <a:tabLst>
                <a:tab pos="2088000" algn="l"/>
              </a:tabLst>
            </a:pPr>
            <a:r>
              <a:rPr lang="en-GB" sz="700" b="0" dirty="0">
                <a:solidFill>
                  <a:schemeClr val="tx1"/>
                </a:solidFill>
                <a:latin typeface="Myriad Pro Light" pitchFamily="34" charset="0"/>
              </a:rPr>
              <a:t>	7.1.3 Changing of the display language 	24</a:t>
            </a:r>
          </a:p>
          <a:p>
            <a:pPr marL="180975" lvl="1" indent="-92075" algn="l">
              <a:spcBef>
                <a:spcPts val="100"/>
              </a:spcBef>
              <a:spcAft>
                <a:spcPts val="40"/>
              </a:spcAft>
              <a:tabLst>
                <a:tab pos="2088000" algn="l"/>
              </a:tabLst>
            </a:pPr>
            <a:r>
              <a:rPr lang="en-GB" sz="700" b="0" dirty="0">
                <a:solidFill>
                  <a:schemeClr val="tx1"/>
                </a:solidFill>
                <a:latin typeface="Myriad Pro Light" pitchFamily="34" charset="0"/>
              </a:rPr>
              <a:t>	7.1.4 Logout procedure	24</a:t>
            </a:r>
          </a:p>
          <a:p>
            <a:pPr marL="90488" lvl="1" indent="-1588" algn="l">
              <a:spcBef>
                <a:spcPts val="100"/>
              </a:spcBef>
              <a:spcAft>
                <a:spcPts val="40"/>
              </a:spcAft>
              <a:tabLst>
                <a:tab pos="2088000" algn="l"/>
              </a:tabLst>
            </a:pPr>
            <a:r>
              <a:rPr lang="en-GB" sz="700" b="0" dirty="0">
                <a:solidFill>
                  <a:schemeClr val="tx1"/>
                </a:solidFill>
                <a:latin typeface="Myriad Pro" pitchFamily="34" charset="0"/>
              </a:rPr>
              <a:t>7.2 Data display pages	25</a:t>
            </a:r>
          </a:p>
          <a:p>
            <a:pPr marL="180975" lvl="1" indent="-92075" algn="l">
              <a:spcBef>
                <a:spcPts val="100"/>
              </a:spcBef>
              <a:spcAft>
                <a:spcPts val="40"/>
              </a:spcAft>
              <a:tabLst>
                <a:tab pos="2088000" algn="l"/>
              </a:tabLst>
            </a:pPr>
            <a:r>
              <a:rPr lang="en-GB" sz="700" b="0" dirty="0">
                <a:solidFill>
                  <a:schemeClr val="tx1"/>
                </a:solidFill>
                <a:latin typeface="Myriad Pro" pitchFamily="34" charset="0"/>
              </a:rPr>
              <a:t>	</a:t>
            </a:r>
            <a:r>
              <a:rPr lang="en-GB" sz="700" b="0" dirty="0">
                <a:solidFill>
                  <a:schemeClr val="tx1"/>
                </a:solidFill>
                <a:latin typeface="Myriad Pro Light" pitchFamily="34" charset="0"/>
              </a:rPr>
              <a:t>7.2.1 My panel board	25</a:t>
            </a:r>
          </a:p>
          <a:p>
            <a:pPr marL="180975" lvl="1" indent="-92075" algn="l">
              <a:spcBef>
                <a:spcPts val="100"/>
              </a:spcBef>
              <a:spcAft>
                <a:spcPts val="40"/>
              </a:spcAft>
              <a:tabLst>
                <a:tab pos="2088000" algn="l"/>
              </a:tabLst>
            </a:pPr>
            <a:r>
              <a:rPr lang="en-GB" sz="700" b="0" dirty="0">
                <a:solidFill>
                  <a:schemeClr val="tx1"/>
                </a:solidFill>
                <a:latin typeface="Myriad Pro Light" pitchFamily="34" charset="0"/>
              </a:rPr>
              <a:t>	7.2.2 Consumptions: data &amp; diagram. 	28</a:t>
            </a:r>
          </a:p>
          <a:p>
            <a:pPr marL="0" lvl="1" algn="l">
              <a:spcBef>
                <a:spcPts val="100"/>
              </a:spcBef>
              <a:spcAft>
                <a:spcPts val="40"/>
              </a:spcAft>
              <a:tabLst>
                <a:tab pos="2088000" algn="l"/>
              </a:tabLst>
            </a:pPr>
            <a:r>
              <a:rPr lang="en-GB" sz="700" dirty="0">
                <a:solidFill>
                  <a:srgbClr val="146BBA"/>
                </a:solidFill>
                <a:uFill>
                  <a:solidFill>
                    <a:schemeClr val="tx1"/>
                  </a:solidFill>
                </a:uFill>
                <a:latin typeface="Myriad Pro" pitchFamily="34" charset="0"/>
              </a:rPr>
              <a:t>8 </a:t>
            </a:r>
            <a:r>
              <a:rPr lang="en-GB" sz="700" u="sng" dirty="0">
                <a:solidFill>
                  <a:srgbClr val="146BBA"/>
                </a:solidFill>
                <a:uFill>
                  <a:solidFill>
                    <a:schemeClr val="tx1"/>
                  </a:solidFill>
                </a:uFill>
                <a:latin typeface="Myriad Pro" pitchFamily="34" charset="0"/>
              </a:rPr>
              <a:t>FAQ</a:t>
            </a:r>
            <a:r>
              <a:rPr lang="en-GB" sz="700" u="sng" dirty="0">
                <a:solidFill>
                  <a:srgbClr val="ED1C24"/>
                </a:solidFill>
                <a:uFill>
                  <a:solidFill>
                    <a:schemeClr val="tx1"/>
                  </a:solidFill>
                </a:uFill>
                <a:latin typeface="Myriad Pro" pitchFamily="34" charset="0"/>
              </a:rPr>
              <a:t>	</a:t>
            </a:r>
            <a:r>
              <a:rPr lang="en-GB" sz="700" u="sng" dirty="0">
                <a:solidFill>
                  <a:schemeClr val="tx1"/>
                </a:solidFill>
                <a:uFill>
                  <a:solidFill>
                    <a:schemeClr val="tx1"/>
                  </a:solidFill>
                </a:uFill>
                <a:latin typeface="Myriad Pro" pitchFamily="34" charset="0"/>
              </a:rPr>
              <a:t>38</a:t>
            </a:r>
            <a:endParaRPr lang="en-GB" sz="700" u="sng" dirty="0">
              <a:solidFill>
                <a:schemeClr val="tx1"/>
              </a:solidFill>
              <a:uFill>
                <a:solidFill>
                  <a:schemeClr val="tx1"/>
                </a:solidFill>
              </a:uFill>
              <a:latin typeface="Myriad Pro" pitchFamily="34" charset="0"/>
              <a:cs typeface="Arial" charset="0"/>
            </a:endParaRPr>
          </a:p>
        </p:txBody>
      </p:sp>
      <p:sp>
        <p:nvSpPr>
          <p:cNvPr id="4" name="Rettangolo 3">
            <a:hlinkClick r:id="rId3" action="ppaction://hlinksldjump"/>
            <a:extLst>
              <a:ext uri="{FF2B5EF4-FFF2-40B4-BE49-F238E27FC236}">
                <a16:creationId xmlns:a16="http://schemas.microsoft.com/office/drawing/2014/main" id="{875CFBF2-C51C-46C3-896A-4AC86EC637FA}"/>
              </a:ext>
            </a:extLst>
          </p:cNvPr>
          <p:cNvSpPr/>
          <p:nvPr/>
        </p:nvSpPr>
        <p:spPr bwMode="auto">
          <a:xfrm>
            <a:off x="2155256" y="570953"/>
            <a:ext cx="317887" cy="90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6" name="Rettangolo 5">
            <a:hlinkClick r:id="rId4" action="ppaction://hlinksldjump"/>
            <a:extLst>
              <a:ext uri="{FF2B5EF4-FFF2-40B4-BE49-F238E27FC236}">
                <a16:creationId xmlns:a16="http://schemas.microsoft.com/office/drawing/2014/main" id="{27CFA655-A061-4660-ADD9-97CAA65FC8EE}"/>
              </a:ext>
            </a:extLst>
          </p:cNvPr>
          <p:cNvSpPr/>
          <p:nvPr/>
        </p:nvSpPr>
        <p:spPr bwMode="auto">
          <a:xfrm>
            <a:off x="2155256" y="687633"/>
            <a:ext cx="317887" cy="90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7" name="Rettangolo 6">
            <a:hlinkClick r:id="rId5" action="ppaction://hlinksldjump"/>
            <a:extLst>
              <a:ext uri="{FF2B5EF4-FFF2-40B4-BE49-F238E27FC236}">
                <a16:creationId xmlns:a16="http://schemas.microsoft.com/office/drawing/2014/main" id="{487BD3EE-D399-4029-B2B5-7AC5792BD7E0}"/>
              </a:ext>
            </a:extLst>
          </p:cNvPr>
          <p:cNvSpPr/>
          <p:nvPr/>
        </p:nvSpPr>
        <p:spPr bwMode="auto">
          <a:xfrm>
            <a:off x="2155256" y="806694"/>
            <a:ext cx="317887" cy="90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8" name="Rettangolo 7">
            <a:hlinkClick r:id="rId6" action="ppaction://hlinksldjump"/>
            <a:extLst>
              <a:ext uri="{FF2B5EF4-FFF2-40B4-BE49-F238E27FC236}">
                <a16:creationId xmlns:a16="http://schemas.microsoft.com/office/drawing/2014/main" id="{37C229DF-54F4-4454-AAED-5CAF1A610A22}"/>
              </a:ext>
            </a:extLst>
          </p:cNvPr>
          <p:cNvSpPr/>
          <p:nvPr/>
        </p:nvSpPr>
        <p:spPr bwMode="auto">
          <a:xfrm>
            <a:off x="2155256" y="925755"/>
            <a:ext cx="317887" cy="20668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9" name="Rettangolo 8">
            <a:hlinkClick r:id="rId7" action="ppaction://hlinksldjump"/>
            <a:extLst>
              <a:ext uri="{FF2B5EF4-FFF2-40B4-BE49-F238E27FC236}">
                <a16:creationId xmlns:a16="http://schemas.microsoft.com/office/drawing/2014/main" id="{9B33477B-B484-495C-8BA9-5B827112B9C7}"/>
              </a:ext>
            </a:extLst>
          </p:cNvPr>
          <p:cNvSpPr/>
          <p:nvPr/>
        </p:nvSpPr>
        <p:spPr bwMode="auto">
          <a:xfrm>
            <a:off x="2155256" y="1173401"/>
            <a:ext cx="317887" cy="90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10" name="Rettangolo 9">
            <a:hlinkClick r:id="rId8" action="ppaction://hlinksldjump"/>
            <a:extLst>
              <a:ext uri="{FF2B5EF4-FFF2-40B4-BE49-F238E27FC236}">
                <a16:creationId xmlns:a16="http://schemas.microsoft.com/office/drawing/2014/main" id="{44AEEFDB-74F1-472A-BD1D-66902DCD420B}"/>
              </a:ext>
            </a:extLst>
          </p:cNvPr>
          <p:cNvSpPr/>
          <p:nvPr/>
        </p:nvSpPr>
        <p:spPr bwMode="auto">
          <a:xfrm>
            <a:off x="2155256" y="1294844"/>
            <a:ext cx="317887" cy="90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11" name="Rettangolo 10">
            <a:hlinkClick r:id="rId9" action="ppaction://hlinksldjump"/>
            <a:extLst>
              <a:ext uri="{FF2B5EF4-FFF2-40B4-BE49-F238E27FC236}">
                <a16:creationId xmlns:a16="http://schemas.microsoft.com/office/drawing/2014/main" id="{14770EC6-D5CE-458E-91A3-BB45FA598E73}"/>
              </a:ext>
            </a:extLst>
          </p:cNvPr>
          <p:cNvSpPr/>
          <p:nvPr/>
        </p:nvSpPr>
        <p:spPr bwMode="auto">
          <a:xfrm>
            <a:off x="2155256" y="1411525"/>
            <a:ext cx="317887" cy="342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12" name="Rettangolo 11">
            <a:hlinkClick r:id="rId10" action="ppaction://hlinksldjump"/>
            <a:extLst>
              <a:ext uri="{FF2B5EF4-FFF2-40B4-BE49-F238E27FC236}">
                <a16:creationId xmlns:a16="http://schemas.microsoft.com/office/drawing/2014/main" id="{650CB152-A8C7-4422-A107-BB4A1983A68A}"/>
              </a:ext>
            </a:extLst>
          </p:cNvPr>
          <p:cNvSpPr/>
          <p:nvPr/>
        </p:nvSpPr>
        <p:spPr bwMode="auto">
          <a:xfrm>
            <a:off x="2155256" y="1773826"/>
            <a:ext cx="317887" cy="90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13" name="Rettangolo 12">
            <a:hlinkClick r:id="rId11" action="ppaction://hlinksldjump"/>
            <a:extLst>
              <a:ext uri="{FF2B5EF4-FFF2-40B4-BE49-F238E27FC236}">
                <a16:creationId xmlns:a16="http://schemas.microsoft.com/office/drawing/2014/main" id="{FDFD0D23-20C4-4D18-8C03-A1A6BF64350C}"/>
              </a:ext>
            </a:extLst>
          </p:cNvPr>
          <p:cNvSpPr/>
          <p:nvPr/>
        </p:nvSpPr>
        <p:spPr bwMode="auto">
          <a:xfrm>
            <a:off x="2155256" y="1895269"/>
            <a:ext cx="317887" cy="216648"/>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14" name="Rettangolo 13">
            <a:hlinkClick r:id="rId12" action="ppaction://hlinksldjump"/>
            <a:extLst>
              <a:ext uri="{FF2B5EF4-FFF2-40B4-BE49-F238E27FC236}">
                <a16:creationId xmlns:a16="http://schemas.microsoft.com/office/drawing/2014/main" id="{30829711-57C6-421E-9418-9B06B5CE1BF6}"/>
              </a:ext>
            </a:extLst>
          </p:cNvPr>
          <p:cNvSpPr/>
          <p:nvPr/>
        </p:nvSpPr>
        <p:spPr bwMode="auto">
          <a:xfrm>
            <a:off x="2155256" y="2130594"/>
            <a:ext cx="317887" cy="216648"/>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16" name="Rettangolo 15">
            <a:hlinkClick r:id="rId13" action="ppaction://hlinksldjump"/>
            <a:extLst>
              <a:ext uri="{FF2B5EF4-FFF2-40B4-BE49-F238E27FC236}">
                <a16:creationId xmlns:a16="http://schemas.microsoft.com/office/drawing/2014/main" id="{D9EE7FC0-F7E0-4A49-9E58-C5136F2172B3}"/>
              </a:ext>
            </a:extLst>
          </p:cNvPr>
          <p:cNvSpPr/>
          <p:nvPr/>
        </p:nvSpPr>
        <p:spPr bwMode="auto">
          <a:xfrm>
            <a:off x="2155256" y="2373361"/>
            <a:ext cx="317887" cy="90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
        <p:nvSpPr>
          <p:cNvPr id="17" name="Rettangolo 16">
            <a:hlinkClick r:id="rId14" action="ppaction://hlinksldjump"/>
            <a:extLst>
              <a:ext uri="{FF2B5EF4-FFF2-40B4-BE49-F238E27FC236}">
                <a16:creationId xmlns:a16="http://schemas.microsoft.com/office/drawing/2014/main" id="{693249C0-F26B-4FA6-96D5-0B3E57245A40}"/>
              </a:ext>
            </a:extLst>
          </p:cNvPr>
          <p:cNvSpPr/>
          <p:nvPr/>
        </p:nvSpPr>
        <p:spPr bwMode="auto">
          <a:xfrm>
            <a:off x="2155256" y="2489480"/>
            <a:ext cx="317887" cy="900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dirty="0">
              <a:ln>
                <a:noFill/>
              </a:ln>
              <a:solidFill>
                <a:srgbClr val="006699"/>
              </a:solidFill>
              <a:effectLst/>
              <a:latin typeface="Arial"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3">
            <a:extLst>
              <a:ext uri="{FF2B5EF4-FFF2-40B4-BE49-F238E27FC236}">
                <a16:creationId xmlns:a16="http://schemas.microsoft.com/office/drawing/2014/main" id="{1F7647CC-CDE8-4D59-9A31-18EA10A8860A}"/>
              </a:ext>
            </a:extLst>
          </p:cNvPr>
          <p:cNvSpPr>
            <a:spLocks noChangeArrowheads="1"/>
          </p:cNvSpPr>
          <p:nvPr/>
        </p:nvSpPr>
        <p:spPr bwMode="auto">
          <a:xfrm>
            <a:off x="2715012" y="341999"/>
            <a:ext cx="2340000" cy="3152049"/>
          </a:xfrm>
          <a:prstGeom prst="rect">
            <a:avLst/>
          </a:prstGeom>
          <a:noFill/>
          <a:ln w="9525">
            <a:noFill/>
            <a:miter lim="800000"/>
            <a:headEnd/>
            <a:tailEnd/>
          </a:ln>
        </p:spPr>
        <p:txBody>
          <a:bodyPr lIns="0"/>
          <a:lstStyle/>
          <a:p>
            <a:pPr marL="0" lvl="3" indent="92075" algn="l" eaLnBrk="0" hangingPunct="0">
              <a:spcBef>
                <a:spcPts val="100"/>
              </a:spcBef>
              <a:spcAft>
                <a:spcPts val="40"/>
              </a:spcAft>
              <a:buFont typeface="Arial" pitchFamily="34" charset="0"/>
              <a:buChar char="•"/>
              <a:defRPr/>
            </a:pPr>
            <a:r>
              <a:rPr lang="en-GB" sz="650" kern="0" dirty="0">
                <a:solidFill>
                  <a:schemeClr val="tx1"/>
                </a:solidFill>
                <a:latin typeface="Myriad Pro"/>
                <a:cs typeface="Calibri" pitchFamily="34" charset="0"/>
              </a:rPr>
              <a:t>Compare</a:t>
            </a:r>
            <a:r>
              <a:rPr lang="en-GB" sz="900" b="0" kern="0" dirty="0">
                <a:solidFill>
                  <a:schemeClr val="tx1"/>
                </a:solidFill>
                <a:latin typeface="Myriad Pro"/>
                <a:cs typeface="Calibri" pitchFamily="34" charset="0"/>
              </a:rPr>
              <a:t> </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ctr">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In the Consumptions menu </a:t>
            </a:r>
            <a:r>
              <a:rPr lang="en-GB" sz="650" b="0" dirty="0">
                <a:solidFill>
                  <a:schemeClr val="tx1"/>
                </a:solidFill>
                <a:latin typeface="Myriad Pro"/>
              </a:rPr>
              <a:t>page press on “Compare”.</a:t>
            </a: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r>
              <a:rPr lang="en-GB" sz="650" b="0" dirty="0">
                <a:solidFill>
                  <a:schemeClr val="tx1"/>
                </a:solidFill>
                <a:latin typeface="Myriad Pro"/>
              </a:rPr>
              <a:t>Comparison page of </a:t>
            </a:r>
            <a:r>
              <a:rPr lang="en-GB" sz="650" b="0" dirty="0" err="1">
                <a:solidFill>
                  <a:schemeClr val="tx1"/>
                </a:solidFill>
                <a:latin typeface="Myriad Pro"/>
              </a:rPr>
              <a:t>Consump</a:t>
            </a:r>
            <a:r>
              <a:rPr lang="en-GB" sz="650" b="0" dirty="0">
                <a:solidFill>
                  <a:schemeClr val="tx1"/>
                </a:solidFill>
                <a:latin typeface="Myriad Pro"/>
              </a:rPr>
              <a:t>-</a:t>
            </a:r>
            <a:br>
              <a:rPr lang="en-GB" sz="650" b="0" dirty="0">
                <a:solidFill>
                  <a:schemeClr val="tx1"/>
                </a:solidFill>
                <a:latin typeface="Myriad Pro"/>
              </a:rPr>
            </a:br>
            <a:r>
              <a:rPr lang="en-GB" sz="650" b="0" dirty="0" err="1">
                <a:solidFill>
                  <a:schemeClr val="tx1"/>
                </a:solidFill>
                <a:latin typeface="Myriad Pro"/>
              </a:rPr>
              <a:t>tions</a:t>
            </a:r>
            <a:r>
              <a:rPr lang="en-GB" sz="650" b="0" dirty="0">
                <a:solidFill>
                  <a:schemeClr val="tx1"/>
                </a:solidFill>
                <a:latin typeface="Myriad Pro"/>
              </a:rPr>
              <a:t> between two Devices.</a:t>
            </a: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r>
              <a:rPr lang="en-US" sz="650" dirty="0">
                <a:solidFill>
                  <a:srgbClr val="146BBA"/>
                </a:solidFill>
                <a:latin typeface="Myriad Pro"/>
              </a:rPr>
              <a:t>Note:</a:t>
            </a:r>
            <a:r>
              <a:rPr lang="en-US" sz="650" b="0" dirty="0">
                <a:solidFill>
                  <a:srgbClr val="146BBA"/>
                </a:solidFill>
                <a:latin typeface="Myriad Pro"/>
              </a:rPr>
              <a:t> </a:t>
            </a:r>
            <a:r>
              <a:rPr lang="en-US" sz="650" b="0" dirty="0">
                <a:solidFill>
                  <a:schemeClr val="tx1"/>
                </a:solidFill>
                <a:latin typeface="Myriad Pro"/>
              </a:rPr>
              <a:t>Selecting two non</a:t>
            </a:r>
            <a:br>
              <a:rPr lang="en-US" sz="650" b="0" dirty="0">
                <a:solidFill>
                  <a:schemeClr val="tx1"/>
                </a:solidFill>
                <a:latin typeface="Myriad Pro"/>
              </a:rPr>
            </a:br>
            <a:r>
              <a:rPr lang="en-US" sz="650" b="0" dirty="0">
                <a:solidFill>
                  <a:schemeClr val="tx1"/>
                </a:solidFill>
                <a:latin typeface="Myriad Pro"/>
              </a:rPr>
              <a:t>homogeneous Measuring Devices</a:t>
            </a:r>
            <a:br>
              <a:rPr lang="en-US" sz="650" b="0" dirty="0">
                <a:solidFill>
                  <a:schemeClr val="tx1"/>
                </a:solidFill>
                <a:latin typeface="Myriad Pro"/>
              </a:rPr>
            </a:br>
            <a:r>
              <a:rPr lang="en-US" sz="600" b="0" dirty="0">
                <a:solidFill>
                  <a:schemeClr val="tx1"/>
                </a:solidFill>
                <a:latin typeface="Myriad Pro"/>
              </a:rPr>
              <a:t>(ex Electricity and Gas)</a:t>
            </a:r>
            <a:r>
              <a:rPr lang="en-US" sz="650" b="0" dirty="0">
                <a:solidFill>
                  <a:schemeClr val="tx1"/>
                </a:solidFill>
                <a:latin typeface="Myriad Pro"/>
              </a:rPr>
              <a:t>, comparison</a:t>
            </a:r>
            <a:br>
              <a:rPr lang="en-US" sz="650" b="0" dirty="0">
                <a:solidFill>
                  <a:schemeClr val="tx1"/>
                </a:solidFill>
                <a:latin typeface="Myriad Pro"/>
              </a:rPr>
            </a:br>
            <a:r>
              <a:rPr lang="en-US" sz="650" b="0" dirty="0">
                <a:solidFill>
                  <a:schemeClr val="tx1"/>
                </a:solidFill>
                <a:latin typeface="Myriad Pro"/>
              </a:rPr>
              <a:t>is evaluated only according to the</a:t>
            </a:r>
            <a:br>
              <a:rPr lang="en-US" sz="650" b="0" dirty="0">
                <a:solidFill>
                  <a:schemeClr val="tx1"/>
                </a:solidFill>
                <a:latin typeface="Myriad Pro"/>
              </a:rPr>
            </a:br>
            <a:r>
              <a:rPr lang="en-US" sz="650" b="0" dirty="0">
                <a:solidFill>
                  <a:schemeClr val="tx1"/>
                </a:solidFill>
                <a:latin typeface="Myriad Pro"/>
              </a:rPr>
              <a:t>currency (EUR or other currency) and not according to the measurement units. It is not possible to compare kWh of energy and “Equivalent kWh of gas.</a:t>
            </a:r>
          </a:p>
          <a:p>
            <a:pPr algn="l">
              <a:spcBef>
                <a:spcPts val="100"/>
              </a:spcBef>
              <a:spcAft>
                <a:spcPts val="40"/>
              </a:spcAft>
            </a:pPr>
            <a:endParaRPr lang="en-US" sz="650" b="0" dirty="0">
              <a:solidFill>
                <a:schemeClr val="tx1"/>
              </a:solidFill>
              <a:latin typeface="Myriad Pro"/>
            </a:endParaRPr>
          </a:p>
          <a:p>
            <a:pPr algn="l">
              <a:spcBef>
                <a:spcPts val="100"/>
              </a:spcBef>
              <a:spcAft>
                <a:spcPts val="40"/>
              </a:spcAft>
            </a:pPr>
            <a:r>
              <a:rPr lang="en-GB" sz="650" b="0" dirty="0">
                <a:solidFill>
                  <a:schemeClr val="tx1"/>
                </a:solidFill>
                <a:latin typeface="Myriad Pro"/>
              </a:rPr>
              <a:t>Touch the two arrows in the lower part of the page to view the comparison histograms on a different time period </a:t>
            </a:r>
            <a:r>
              <a:rPr lang="en-GB" sz="550" b="0" dirty="0">
                <a:solidFill>
                  <a:schemeClr val="tx1"/>
                </a:solidFill>
                <a:latin typeface="Myriad Pro"/>
              </a:rPr>
              <a:t>(Day  / Month / Year)</a:t>
            </a:r>
            <a:r>
              <a:rPr lang="en-GB" sz="650" b="0" dirty="0">
                <a:solidFill>
                  <a:schemeClr val="tx1"/>
                </a:solidFill>
                <a:latin typeface="Myriad Pro"/>
              </a:rPr>
              <a:t>.</a:t>
            </a:r>
          </a:p>
          <a:p>
            <a:pPr algn="l">
              <a:spcBef>
                <a:spcPts val="100"/>
              </a:spcBef>
              <a:spcAft>
                <a:spcPts val="40"/>
              </a:spcAft>
            </a:pPr>
            <a:endParaRPr lang="en-US" sz="650" b="0" dirty="0">
              <a:solidFill>
                <a:schemeClr val="tx1"/>
              </a:solidFill>
              <a:latin typeface="Myriad Pro"/>
            </a:endParaRPr>
          </a:p>
          <a:p>
            <a:pPr algn="l">
              <a:spcBef>
                <a:spcPts val="100"/>
              </a:spcBef>
              <a:spcAft>
                <a:spcPts val="40"/>
              </a:spcAft>
            </a:pPr>
            <a:endParaRPr lang="en-US" sz="650" b="0" dirty="0">
              <a:solidFill>
                <a:schemeClr val="tx1"/>
              </a:solidFill>
              <a:latin typeface="Myriad Pro"/>
            </a:endParaRPr>
          </a:p>
          <a:p>
            <a:pPr algn="l">
              <a:spcBef>
                <a:spcPts val="100"/>
              </a:spcBef>
              <a:spcAft>
                <a:spcPts val="40"/>
              </a:spcAft>
            </a:pPr>
            <a:endParaRPr lang="en-US" sz="650" b="0" dirty="0">
              <a:solidFill>
                <a:schemeClr val="tx1"/>
              </a:solidFill>
              <a:latin typeface="Myriad Pro"/>
            </a:endParaRPr>
          </a:p>
          <a:p>
            <a:pPr algn="l">
              <a:spcBef>
                <a:spcPts val="100"/>
              </a:spcBef>
              <a:spcAft>
                <a:spcPts val="40"/>
              </a:spcAft>
            </a:pPr>
            <a:endParaRPr lang="en-US"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kern="0" dirty="0">
              <a:solidFill>
                <a:schemeClr val="tx1"/>
              </a:solidFill>
              <a:latin typeface="Myriad Pro"/>
              <a:cs typeface="Calibri" pitchFamily="34" charset="0"/>
            </a:endParaRPr>
          </a:p>
          <a:p>
            <a:pPr algn="l">
              <a:spcBef>
                <a:spcPts val="100"/>
              </a:spcBef>
              <a:spcAft>
                <a:spcPts val="40"/>
              </a:spcAft>
            </a:pPr>
            <a:endParaRPr lang="en-GB" sz="650" b="0" kern="0" dirty="0">
              <a:solidFill>
                <a:schemeClr val="tx1"/>
              </a:solidFill>
              <a:latin typeface="Myriad Pro"/>
              <a:cs typeface="Calibri" pitchFamily="34" charset="0"/>
            </a:endParaRPr>
          </a:p>
        </p:txBody>
      </p:sp>
      <p:sp>
        <p:nvSpPr>
          <p:cNvPr id="26" name="CasellaDiTesto 25">
            <a:extLst>
              <a:ext uri="{FF2B5EF4-FFF2-40B4-BE49-F238E27FC236}">
                <a16:creationId xmlns:a16="http://schemas.microsoft.com/office/drawing/2014/main" id="{06CDC11A-6665-468E-BB84-1920B6AF6EB8}"/>
              </a:ext>
            </a:extLst>
          </p:cNvPr>
          <p:cNvSpPr txBox="1"/>
          <p:nvPr/>
        </p:nvSpPr>
        <p:spPr>
          <a:xfrm>
            <a:off x="2874609" y="1417637"/>
            <a:ext cx="1057276" cy="292388"/>
          </a:xfrm>
          <a:prstGeom prst="rect">
            <a:avLst/>
          </a:prstGeom>
          <a:noFill/>
        </p:spPr>
        <p:txBody>
          <a:bodyPr wrap="square" rtlCol="0">
            <a:spAutoFit/>
          </a:bodyPr>
          <a:lstStyle/>
          <a:p>
            <a:pPr algn="l">
              <a:spcBef>
                <a:spcPts val="100"/>
              </a:spcBef>
              <a:spcAft>
                <a:spcPts val="40"/>
              </a:spcAft>
            </a:pPr>
            <a:r>
              <a:rPr lang="en-GB" sz="650" b="0" dirty="0">
                <a:solidFill>
                  <a:schemeClr val="tx1"/>
                </a:solidFill>
                <a:latin typeface="Myriad Pro"/>
              </a:rPr>
              <a:t>Selection of two devices to be compared</a:t>
            </a:r>
          </a:p>
        </p:txBody>
      </p:sp>
      <p:sp>
        <p:nvSpPr>
          <p:cNvPr id="27" name="CasellaDiTesto 26">
            <a:extLst>
              <a:ext uri="{FF2B5EF4-FFF2-40B4-BE49-F238E27FC236}">
                <a16:creationId xmlns:a16="http://schemas.microsoft.com/office/drawing/2014/main" id="{998CB850-2D2A-456C-945C-D8CDD8078D79}"/>
              </a:ext>
            </a:extLst>
          </p:cNvPr>
          <p:cNvSpPr txBox="1"/>
          <p:nvPr/>
        </p:nvSpPr>
        <p:spPr>
          <a:xfrm>
            <a:off x="2874609" y="1650949"/>
            <a:ext cx="1057276" cy="492443"/>
          </a:xfrm>
          <a:prstGeom prst="rect">
            <a:avLst/>
          </a:prstGeom>
          <a:noFill/>
        </p:spPr>
        <p:txBody>
          <a:bodyPr wrap="square" rtlCol="0">
            <a:spAutoFit/>
          </a:bodyPr>
          <a:lstStyle/>
          <a:p>
            <a:pPr algn="l">
              <a:spcBef>
                <a:spcPts val="100"/>
              </a:spcBef>
              <a:spcAft>
                <a:spcPts val="40"/>
              </a:spcAft>
            </a:pPr>
            <a:r>
              <a:rPr lang="en-GB" sz="650" b="0" dirty="0">
                <a:solidFill>
                  <a:schemeClr val="tx1"/>
                </a:solidFill>
                <a:latin typeface="Myriad Pro"/>
              </a:rPr>
              <a:t>Selection of Total or Detailed comparison between the two selected devices</a:t>
            </a:r>
          </a:p>
        </p:txBody>
      </p:sp>
      <p:pic>
        <p:nvPicPr>
          <p:cNvPr id="28" name="Picture 2">
            <a:extLst>
              <a:ext uri="{FF2B5EF4-FFF2-40B4-BE49-F238E27FC236}">
                <a16:creationId xmlns:a16="http://schemas.microsoft.com/office/drawing/2014/main" id="{793D4D08-D9B1-43D9-A950-CF501FB610BD}"/>
              </a:ext>
            </a:extLst>
          </p:cNvPr>
          <p:cNvPicPr>
            <a:picLocks noChangeAspect="1" noChangeArrowheads="1"/>
          </p:cNvPicPr>
          <p:nvPr/>
        </p:nvPicPr>
        <p:blipFill>
          <a:blip r:embed="rId2" cstate="print"/>
          <a:srcRect t="43610" b="44518"/>
          <a:stretch>
            <a:fillRect/>
          </a:stretch>
        </p:blipFill>
        <p:spPr bwMode="auto">
          <a:xfrm>
            <a:off x="3420000" y="558000"/>
            <a:ext cx="1116000" cy="172237"/>
          </a:xfrm>
          <a:prstGeom prst="rect">
            <a:avLst/>
          </a:prstGeom>
          <a:noFill/>
          <a:ln w="9525">
            <a:noFill/>
            <a:miter lim="800000"/>
            <a:headEnd/>
            <a:tailEnd/>
          </a:ln>
        </p:spPr>
      </p:pic>
      <p:pic>
        <p:nvPicPr>
          <p:cNvPr id="29" name="Picture 3">
            <a:extLst>
              <a:ext uri="{FF2B5EF4-FFF2-40B4-BE49-F238E27FC236}">
                <a16:creationId xmlns:a16="http://schemas.microsoft.com/office/drawing/2014/main" id="{6A4AA739-2894-4547-8F69-B11F97E78BBA}"/>
              </a:ext>
            </a:extLst>
          </p:cNvPr>
          <p:cNvPicPr>
            <a:picLocks noChangeAspect="1" noChangeArrowheads="1"/>
          </p:cNvPicPr>
          <p:nvPr/>
        </p:nvPicPr>
        <p:blipFill>
          <a:blip r:embed="rId3" cstate="print"/>
          <a:srcRect/>
          <a:stretch>
            <a:fillRect/>
          </a:stretch>
        </p:blipFill>
        <p:spPr bwMode="auto">
          <a:xfrm>
            <a:off x="3881075" y="600696"/>
            <a:ext cx="215900" cy="265113"/>
          </a:xfrm>
          <a:prstGeom prst="rect">
            <a:avLst/>
          </a:prstGeom>
          <a:noFill/>
          <a:ln w="9525">
            <a:noFill/>
            <a:miter lim="800000"/>
            <a:headEnd/>
            <a:tailEnd/>
          </a:ln>
          <a:effectLst/>
        </p:spPr>
      </p:pic>
      <p:pic>
        <p:nvPicPr>
          <p:cNvPr id="34" name="Picture 2" descr="C:\Users\Enrico Diani\Desktop\Freccia IME per Manuali Small.png">
            <a:extLst>
              <a:ext uri="{FF2B5EF4-FFF2-40B4-BE49-F238E27FC236}">
                <a16:creationId xmlns:a16="http://schemas.microsoft.com/office/drawing/2014/main" id="{AC4304F6-A573-41F7-AF1F-0878DF30B22B}"/>
              </a:ext>
            </a:extLst>
          </p:cNvPr>
          <p:cNvPicPr>
            <a:picLocks noChangeAspect="1" noChangeArrowheads="1"/>
          </p:cNvPicPr>
          <p:nvPr/>
        </p:nvPicPr>
        <p:blipFill>
          <a:blip r:embed="rId4" cstate="print"/>
          <a:srcRect/>
          <a:stretch>
            <a:fillRect/>
          </a:stretch>
        </p:blipFill>
        <p:spPr bwMode="auto">
          <a:xfrm>
            <a:off x="4536000" y="630000"/>
            <a:ext cx="444500" cy="461962"/>
          </a:xfrm>
          <a:prstGeom prst="rect">
            <a:avLst/>
          </a:prstGeom>
          <a:noFill/>
        </p:spPr>
      </p:pic>
      <p:pic>
        <p:nvPicPr>
          <p:cNvPr id="37" name="Picture 4">
            <a:extLst>
              <a:ext uri="{FF2B5EF4-FFF2-40B4-BE49-F238E27FC236}">
                <a16:creationId xmlns:a16="http://schemas.microsoft.com/office/drawing/2014/main" id="{6481A322-9403-437A-AAD9-3CFFDC07D6B5}"/>
              </a:ext>
            </a:extLst>
          </p:cNvPr>
          <p:cNvPicPr>
            <a:picLocks noChangeAspect="1" noChangeArrowheads="1"/>
          </p:cNvPicPr>
          <p:nvPr/>
        </p:nvPicPr>
        <p:blipFill>
          <a:blip r:embed="rId5" cstate="print"/>
          <a:srcRect/>
          <a:stretch>
            <a:fillRect/>
          </a:stretch>
        </p:blipFill>
        <p:spPr bwMode="auto">
          <a:xfrm>
            <a:off x="3996000" y="1114425"/>
            <a:ext cx="1116000" cy="1450800"/>
          </a:xfrm>
          <a:prstGeom prst="rect">
            <a:avLst/>
          </a:prstGeom>
          <a:noFill/>
          <a:ln w="9525">
            <a:noFill/>
            <a:miter lim="800000"/>
            <a:headEnd/>
            <a:tailEnd/>
          </a:ln>
        </p:spPr>
      </p:pic>
      <p:pic>
        <p:nvPicPr>
          <p:cNvPr id="38" name="Picture 3">
            <a:extLst>
              <a:ext uri="{FF2B5EF4-FFF2-40B4-BE49-F238E27FC236}">
                <a16:creationId xmlns:a16="http://schemas.microsoft.com/office/drawing/2014/main" id="{269F9011-460C-40A6-A4C1-CA83AD19523E}"/>
              </a:ext>
            </a:extLst>
          </p:cNvPr>
          <p:cNvPicPr>
            <a:picLocks noChangeAspect="1" noChangeArrowheads="1"/>
          </p:cNvPicPr>
          <p:nvPr/>
        </p:nvPicPr>
        <p:blipFill>
          <a:blip r:embed="rId3" cstate="print"/>
          <a:srcRect/>
          <a:stretch>
            <a:fillRect/>
          </a:stretch>
        </p:blipFill>
        <p:spPr bwMode="auto">
          <a:xfrm>
            <a:off x="5049475" y="2500933"/>
            <a:ext cx="215900" cy="265113"/>
          </a:xfrm>
          <a:prstGeom prst="rect">
            <a:avLst/>
          </a:prstGeom>
          <a:noFill/>
          <a:ln w="9525">
            <a:noFill/>
            <a:miter lim="800000"/>
            <a:headEnd/>
            <a:tailEnd/>
          </a:ln>
          <a:effectLst/>
        </p:spPr>
      </p:pic>
      <p:sp>
        <p:nvSpPr>
          <p:cNvPr id="39" name="Rettangolo 38">
            <a:extLst>
              <a:ext uri="{FF2B5EF4-FFF2-40B4-BE49-F238E27FC236}">
                <a16:creationId xmlns:a16="http://schemas.microsoft.com/office/drawing/2014/main" id="{AA149AAF-0641-4086-B302-14BC33BB44DE}"/>
              </a:ext>
            </a:extLst>
          </p:cNvPr>
          <p:cNvSpPr/>
          <p:nvPr/>
        </p:nvSpPr>
        <p:spPr bwMode="auto">
          <a:xfrm>
            <a:off x="4177613" y="1279998"/>
            <a:ext cx="810000" cy="258290"/>
          </a:xfrm>
          <a:prstGeom prst="rect">
            <a:avLst/>
          </a:prstGeom>
          <a:noFill/>
          <a:ln w="9525" cap="flat" cmpd="sng" algn="ctr">
            <a:solidFill>
              <a:srgbClr val="146B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146BBA"/>
              </a:solidFill>
              <a:effectLst/>
              <a:latin typeface="Arial" charset="0"/>
            </a:endParaRPr>
          </a:p>
        </p:txBody>
      </p:sp>
      <p:sp>
        <p:nvSpPr>
          <p:cNvPr id="40" name="Rettangolo 39">
            <a:extLst>
              <a:ext uri="{FF2B5EF4-FFF2-40B4-BE49-F238E27FC236}">
                <a16:creationId xmlns:a16="http://schemas.microsoft.com/office/drawing/2014/main" id="{62357836-218D-45F5-B410-A10CBDE9621D}"/>
              </a:ext>
            </a:extLst>
          </p:cNvPr>
          <p:cNvSpPr/>
          <p:nvPr/>
        </p:nvSpPr>
        <p:spPr bwMode="auto">
          <a:xfrm>
            <a:off x="4177613" y="1575256"/>
            <a:ext cx="810000" cy="129719"/>
          </a:xfrm>
          <a:prstGeom prst="rect">
            <a:avLst/>
          </a:prstGeom>
          <a:noFill/>
          <a:ln w="9525" cap="flat" cmpd="sng" algn="ctr">
            <a:solidFill>
              <a:srgbClr val="146B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146BBA"/>
              </a:solidFill>
              <a:effectLst/>
              <a:latin typeface="Arial" charset="0"/>
            </a:endParaRPr>
          </a:p>
        </p:txBody>
      </p:sp>
      <p:cxnSp>
        <p:nvCxnSpPr>
          <p:cNvPr id="41" name="Connettore 4 51">
            <a:extLst>
              <a:ext uri="{FF2B5EF4-FFF2-40B4-BE49-F238E27FC236}">
                <a16:creationId xmlns:a16="http://schemas.microsoft.com/office/drawing/2014/main" id="{44B83FC7-C6B8-4B8C-B044-18E446C4F06D}"/>
              </a:ext>
            </a:extLst>
          </p:cNvPr>
          <p:cNvCxnSpPr>
            <a:stCxn id="40" idx="1"/>
          </p:cNvCxnSpPr>
          <p:nvPr/>
        </p:nvCxnSpPr>
        <p:spPr bwMode="auto">
          <a:xfrm rot="10800000" flipV="1">
            <a:off x="3715975" y="1640116"/>
            <a:ext cx="461638" cy="112484"/>
          </a:xfrm>
          <a:prstGeom prst="bentConnector3">
            <a:avLst>
              <a:gd name="adj1" fmla="val 50000"/>
            </a:avLst>
          </a:prstGeom>
          <a:solidFill>
            <a:schemeClr val="accent1"/>
          </a:solidFill>
          <a:ln w="9525" cap="flat" cmpd="sng" algn="ctr">
            <a:solidFill>
              <a:srgbClr val="146BBA"/>
            </a:solidFill>
            <a:prstDash val="solid"/>
            <a:round/>
            <a:headEnd type="none" w="med" len="med"/>
            <a:tailEnd type="none" w="med" len="med"/>
          </a:ln>
          <a:effectLst/>
        </p:spPr>
      </p:cxnSp>
      <p:cxnSp>
        <p:nvCxnSpPr>
          <p:cNvPr id="44" name="Connettore 4 52">
            <a:extLst>
              <a:ext uri="{FF2B5EF4-FFF2-40B4-BE49-F238E27FC236}">
                <a16:creationId xmlns:a16="http://schemas.microsoft.com/office/drawing/2014/main" id="{A7E14A1D-9F95-429F-BCD6-3E544C6E4BB4}"/>
              </a:ext>
            </a:extLst>
          </p:cNvPr>
          <p:cNvCxnSpPr>
            <a:stCxn id="39" idx="1"/>
          </p:cNvCxnSpPr>
          <p:nvPr/>
        </p:nvCxnSpPr>
        <p:spPr bwMode="auto">
          <a:xfrm rot="10800000" flipV="1">
            <a:off x="3827109" y="1409143"/>
            <a:ext cx="350505" cy="114856"/>
          </a:xfrm>
          <a:prstGeom prst="bentConnector3">
            <a:avLst>
              <a:gd name="adj1" fmla="val 50000"/>
            </a:avLst>
          </a:prstGeom>
          <a:solidFill>
            <a:schemeClr val="accent1"/>
          </a:solidFill>
          <a:ln w="9525" cap="flat" cmpd="sng" algn="ctr">
            <a:solidFill>
              <a:srgbClr val="146BBA"/>
            </a:solidFill>
            <a:prstDash val="solid"/>
            <a:round/>
            <a:headEnd type="none" w="med" len="med"/>
            <a:tailEnd type="none" w="med" len="med"/>
          </a:ln>
          <a:effectLst/>
        </p:spPr>
      </p:cxnSp>
      <p:sp>
        <p:nvSpPr>
          <p:cNvPr id="51" name="Rectangle 3">
            <a:extLst>
              <a:ext uri="{FF2B5EF4-FFF2-40B4-BE49-F238E27FC236}">
                <a16:creationId xmlns:a16="http://schemas.microsoft.com/office/drawing/2014/main" id="{75080317-DCBB-440C-B83F-56AA9F0741FF}"/>
              </a:ext>
            </a:extLst>
          </p:cNvPr>
          <p:cNvSpPr>
            <a:spLocks noChangeArrowheads="1"/>
          </p:cNvSpPr>
          <p:nvPr/>
        </p:nvSpPr>
        <p:spPr bwMode="auto">
          <a:xfrm>
            <a:off x="116806" y="342000"/>
            <a:ext cx="2340000" cy="3152049"/>
          </a:xfrm>
          <a:prstGeom prst="rect">
            <a:avLst/>
          </a:prstGeom>
          <a:noFill/>
          <a:ln w="9525">
            <a:noFill/>
            <a:miter lim="800000"/>
            <a:headEnd/>
            <a:tailEnd/>
          </a:ln>
        </p:spPr>
        <p:txBody>
          <a:bodyPr lIns="0" rIns="36000"/>
          <a:lstStyle/>
          <a:p>
            <a:pPr marL="0" lvl="3" indent="92075" algn="l" eaLnBrk="0" hangingPunct="0">
              <a:spcBef>
                <a:spcPts val="100"/>
              </a:spcBef>
              <a:spcAft>
                <a:spcPts val="40"/>
              </a:spcAft>
              <a:buFont typeface="Arial" pitchFamily="34" charset="0"/>
              <a:buChar char="•"/>
              <a:defRPr/>
            </a:pPr>
            <a:r>
              <a:rPr lang="en-GB" sz="650" kern="0" dirty="0">
                <a:solidFill>
                  <a:schemeClr val="tx1"/>
                </a:solidFill>
                <a:latin typeface="Myriad Pro"/>
                <a:cs typeface="Calibri" pitchFamily="34" charset="0"/>
              </a:rPr>
              <a:t>Partials - Groups and Loads</a:t>
            </a:r>
            <a:r>
              <a:rPr lang="en-GB" sz="900" b="0" kern="0" dirty="0">
                <a:solidFill>
                  <a:schemeClr val="tx1"/>
                </a:solidFill>
                <a:latin typeface="Myriad Pro"/>
                <a:cs typeface="Calibri" pitchFamily="34" charset="0"/>
              </a:rPr>
              <a:t> </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ctr">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In the Consumptions menu </a:t>
            </a:r>
            <a:r>
              <a:rPr lang="en-GB" sz="650" b="0" dirty="0">
                <a:solidFill>
                  <a:schemeClr val="tx1"/>
                </a:solidFill>
                <a:latin typeface="Myriad Pro"/>
              </a:rPr>
              <a:t>page press on “Partials -</a:t>
            </a:r>
          </a:p>
          <a:p>
            <a:pPr indent="-342900" algn="l">
              <a:spcBef>
                <a:spcPts val="100"/>
              </a:spcBef>
              <a:spcAft>
                <a:spcPts val="40"/>
              </a:spcAft>
            </a:pPr>
            <a:r>
              <a:rPr lang="en-GB" sz="650" b="0" dirty="0">
                <a:solidFill>
                  <a:schemeClr val="tx1"/>
                </a:solidFill>
                <a:latin typeface="Myriad Pro"/>
              </a:rPr>
              <a:t>Groups and Load type”.</a:t>
            </a:r>
          </a:p>
          <a:p>
            <a:pPr marL="457200" indent="-457200" algn="l" eaLnBrk="1" hangingPunct="1">
              <a:spcBef>
                <a:spcPts val="100"/>
              </a:spcBef>
              <a:spcAft>
                <a:spcPts val="40"/>
              </a:spcAft>
              <a:buFontTx/>
              <a:buNone/>
            </a:pPr>
            <a:r>
              <a:rPr lang="en-GB" sz="650" b="0" dirty="0">
                <a:solidFill>
                  <a:schemeClr val="tx1"/>
                </a:solidFill>
                <a:latin typeface="Myriad Pro"/>
              </a:rPr>
              <a:t>Loads list’s page appears.</a:t>
            </a:r>
          </a:p>
          <a:p>
            <a:pPr algn="l" eaLnBrk="1" hangingPunct="1">
              <a:spcBef>
                <a:spcPts val="100"/>
              </a:spcBef>
              <a:spcAft>
                <a:spcPts val="40"/>
              </a:spcAft>
              <a:buFontTx/>
              <a:buNone/>
            </a:pPr>
            <a:r>
              <a:rPr lang="en-GB" sz="650" b="0" dirty="0">
                <a:solidFill>
                  <a:schemeClr val="tx1"/>
                </a:solidFill>
                <a:latin typeface="Myriad Pro"/>
              </a:rPr>
              <a:t>This page shows “pre-defined”</a:t>
            </a:r>
          </a:p>
          <a:p>
            <a:pPr algn="l" eaLnBrk="1" hangingPunct="1">
              <a:spcBef>
                <a:spcPts val="100"/>
              </a:spcBef>
              <a:spcAft>
                <a:spcPts val="40"/>
              </a:spcAft>
              <a:buFontTx/>
              <a:buNone/>
            </a:pPr>
            <a:r>
              <a:rPr lang="en-GB" sz="650" b="0" dirty="0">
                <a:solidFill>
                  <a:schemeClr val="tx1"/>
                </a:solidFill>
                <a:latin typeface="Myriad Pro"/>
              </a:rPr>
              <a:t>loads and loads added by the</a:t>
            </a:r>
          </a:p>
          <a:p>
            <a:pPr algn="l" eaLnBrk="1" hangingPunct="1">
              <a:spcBef>
                <a:spcPts val="100"/>
              </a:spcBef>
              <a:spcAft>
                <a:spcPts val="40"/>
              </a:spcAft>
              <a:buFontTx/>
              <a:buNone/>
            </a:pPr>
            <a:r>
              <a:rPr lang="en-GB" sz="650" b="0" dirty="0">
                <a:solidFill>
                  <a:schemeClr val="tx1"/>
                </a:solidFill>
                <a:latin typeface="Myriad Pro"/>
              </a:rPr>
              <a:t>users;</a:t>
            </a:r>
          </a:p>
          <a:p>
            <a:pPr algn="l" eaLnBrk="1" hangingPunct="1">
              <a:spcBef>
                <a:spcPts val="100"/>
              </a:spcBef>
              <a:spcAft>
                <a:spcPts val="40"/>
              </a:spcAft>
              <a:buFontTx/>
              <a:buNone/>
            </a:pPr>
            <a:r>
              <a:rPr lang="en-GB" sz="650" b="0" kern="0" dirty="0">
                <a:solidFill>
                  <a:schemeClr val="tx1"/>
                </a:solidFill>
                <a:latin typeface="Myriad Pro"/>
                <a:cs typeface="Calibri" pitchFamily="34" charset="0"/>
              </a:rPr>
              <a:t>Possibility to choose a load</a:t>
            </a:r>
          </a:p>
          <a:p>
            <a:pPr algn="l" eaLnBrk="1" hangingPunct="1">
              <a:spcBef>
                <a:spcPts val="100"/>
              </a:spcBef>
              <a:spcAft>
                <a:spcPts val="40"/>
              </a:spcAft>
              <a:buFontTx/>
              <a:buNone/>
            </a:pPr>
            <a:r>
              <a:rPr lang="en-GB" sz="650" b="0" kern="0" dirty="0">
                <a:solidFill>
                  <a:schemeClr val="tx1"/>
                </a:solidFill>
                <a:latin typeface="Myriad Pro"/>
                <a:cs typeface="Calibri" pitchFamily="34" charset="0"/>
              </a:rPr>
              <a:t>filtering the research per “Measure</a:t>
            </a:r>
          </a:p>
          <a:p>
            <a:pPr algn="l" eaLnBrk="1" hangingPunct="1">
              <a:spcBef>
                <a:spcPts val="100"/>
              </a:spcBef>
              <a:spcAft>
                <a:spcPts val="40"/>
              </a:spcAft>
              <a:buFontTx/>
              <a:buNone/>
            </a:pPr>
            <a:r>
              <a:rPr lang="en-GB" sz="650" b="0" kern="0" dirty="0">
                <a:solidFill>
                  <a:schemeClr val="tx1"/>
                </a:solidFill>
                <a:latin typeface="Myriad Pro"/>
                <a:cs typeface="Calibri" pitchFamily="34" charset="0"/>
              </a:rPr>
              <a:t>Group”.</a:t>
            </a:r>
          </a:p>
          <a:p>
            <a:pPr indent="-342900" algn="l">
              <a:spcBef>
                <a:spcPts val="100"/>
              </a:spcBef>
              <a:spcAft>
                <a:spcPts val="40"/>
              </a:spcAft>
            </a:pPr>
            <a:endParaRPr lang="en-GB" sz="650" b="0" dirty="0">
              <a:solidFill>
                <a:schemeClr val="tx1"/>
              </a:solidFill>
              <a:latin typeface="Myriad Pro"/>
            </a:endParaRPr>
          </a:p>
          <a:p>
            <a:pPr indent="-342900" algn="l">
              <a:spcBef>
                <a:spcPts val="100"/>
              </a:spcBef>
              <a:spcAft>
                <a:spcPts val="40"/>
              </a:spcAft>
            </a:pPr>
            <a:endParaRPr lang="en-GB" sz="650" b="0" dirty="0">
              <a:solidFill>
                <a:schemeClr val="tx1"/>
              </a:solidFill>
              <a:latin typeface="Myriad Pro"/>
            </a:endParaRPr>
          </a:p>
          <a:p>
            <a:pPr indent="-342900" algn="l">
              <a:spcBef>
                <a:spcPts val="100"/>
              </a:spcBef>
              <a:spcAft>
                <a:spcPts val="40"/>
              </a:spcAft>
            </a:pPr>
            <a:endParaRPr lang="en-GB" sz="650" b="0" dirty="0">
              <a:solidFill>
                <a:schemeClr val="tx1"/>
              </a:solidFill>
              <a:latin typeface="Myriad Pro"/>
            </a:endParaRPr>
          </a:p>
          <a:p>
            <a:pPr indent="-342900" algn="l">
              <a:spcBef>
                <a:spcPts val="100"/>
              </a:spcBef>
              <a:spcAft>
                <a:spcPts val="40"/>
              </a:spcAft>
            </a:pPr>
            <a:endParaRPr lang="en-GB" sz="650" b="0" dirty="0">
              <a:solidFill>
                <a:schemeClr val="tx1"/>
              </a:solidFill>
              <a:latin typeface="Myriad Pro"/>
            </a:endParaRPr>
          </a:p>
          <a:p>
            <a:pPr indent="-342900" algn="l">
              <a:spcBef>
                <a:spcPts val="100"/>
              </a:spcBef>
              <a:spcAft>
                <a:spcPts val="40"/>
              </a:spcAft>
            </a:pPr>
            <a:endParaRPr lang="en-GB" sz="650" b="0" dirty="0">
              <a:solidFill>
                <a:schemeClr val="tx1"/>
              </a:solidFill>
              <a:latin typeface="Myriad Pro"/>
            </a:endParaRPr>
          </a:p>
          <a:p>
            <a:pPr indent="-342900" algn="l">
              <a:spcBef>
                <a:spcPts val="100"/>
              </a:spcBef>
              <a:spcAft>
                <a:spcPts val="40"/>
              </a:spcAft>
            </a:pPr>
            <a:endParaRPr lang="en-GB" sz="650" b="0" dirty="0">
              <a:solidFill>
                <a:schemeClr val="tx1"/>
              </a:solidFill>
              <a:latin typeface="Myriad Pro"/>
            </a:endParaRPr>
          </a:p>
          <a:p>
            <a:pPr indent="-342900" algn="l">
              <a:spcBef>
                <a:spcPts val="100"/>
              </a:spcBef>
              <a:spcAft>
                <a:spcPts val="40"/>
              </a:spcAft>
            </a:pPr>
            <a:endParaRPr lang="en-GB" sz="650" b="0" dirty="0">
              <a:solidFill>
                <a:schemeClr val="tx1"/>
              </a:solidFill>
              <a:latin typeface="Myriad Pro"/>
            </a:endParaRPr>
          </a:p>
          <a:p>
            <a:pPr indent="1168400" algn="l">
              <a:spcBef>
                <a:spcPts val="100"/>
              </a:spcBef>
              <a:spcAft>
                <a:spcPts val="40"/>
              </a:spcAft>
            </a:pPr>
            <a:endParaRPr lang="en-GB" sz="650" b="0" dirty="0">
              <a:solidFill>
                <a:schemeClr val="tx1"/>
              </a:solidFill>
              <a:latin typeface="Myriad Pro"/>
            </a:endParaRPr>
          </a:p>
          <a:p>
            <a:pPr marL="1168400" algn="l">
              <a:spcBef>
                <a:spcPts val="100"/>
              </a:spcBef>
              <a:spcAft>
                <a:spcPts val="40"/>
              </a:spcAft>
            </a:pPr>
            <a:r>
              <a:rPr lang="en-GB" sz="650" b="0" dirty="0">
                <a:solidFill>
                  <a:schemeClr val="tx1"/>
                </a:solidFill>
                <a:latin typeface="Myriad Pro"/>
              </a:rPr>
              <a:t>Pressing on a load button the partials consumptions page appears.</a:t>
            </a:r>
          </a:p>
          <a:p>
            <a:pPr marL="1168400" algn="l">
              <a:spcBef>
                <a:spcPts val="100"/>
              </a:spcBef>
              <a:spcAft>
                <a:spcPts val="40"/>
              </a:spcAft>
            </a:pPr>
            <a:r>
              <a:rPr lang="en-GB" sz="650" b="0" dirty="0">
                <a:solidFill>
                  <a:schemeClr val="tx1"/>
                </a:solidFill>
                <a:latin typeface="Myriad Pro"/>
              </a:rPr>
              <a:t>Press the </a:t>
            </a:r>
            <a:r>
              <a:rPr lang="en-US" sz="650" b="0" dirty="0">
                <a:solidFill>
                  <a:schemeClr val="tx1"/>
                </a:solidFill>
                <a:latin typeface="Myriad Pro"/>
              </a:rPr>
              <a:t>drop-down menu to view histograms over a different time period </a:t>
            </a:r>
            <a:r>
              <a:rPr lang="en-US" sz="550" b="0" dirty="0">
                <a:solidFill>
                  <a:schemeClr val="tx1"/>
                </a:solidFill>
                <a:latin typeface="Myriad Pro"/>
              </a:rPr>
              <a:t>(Day/Month/Year)</a:t>
            </a:r>
            <a:r>
              <a:rPr lang="en-US" sz="650" b="0" dirty="0">
                <a:solidFill>
                  <a:schemeClr val="tx1"/>
                </a:solidFill>
                <a:latin typeface="Myriad Pro"/>
              </a:rPr>
              <a:t>.</a:t>
            </a:r>
          </a:p>
        </p:txBody>
      </p:sp>
      <p:pic>
        <p:nvPicPr>
          <p:cNvPr id="54" name="Picture 2">
            <a:extLst>
              <a:ext uri="{FF2B5EF4-FFF2-40B4-BE49-F238E27FC236}">
                <a16:creationId xmlns:a16="http://schemas.microsoft.com/office/drawing/2014/main" id="{DA6F6AD6-7FA3-4E00-9A87-D509E1A0A9C1}"/>
              </a:ext>
            </a:extLst>
          </p:cNvPr>
          <p:cNvPicPr>
            <a:picLocks noChangeAspect="1" noChangeArrowheads="1"/>
          </p:cNvPicPr>
          <p:nvPr/>
        </p:nvPicPr>
        <p:blipFill>
          <a:blip r:embed="rId2" cstate="print"/>
          <a:srcRect t="32707" b="55421"/>
          <a:stretch>
            <a:fillRect/>
          </a:stretch>
        </p:blipFill>
        <p:spPr bwMode="auto">
          <a:xfrm>
            <a:off x="774000" y="558000"/>
            <a:ext cx="1116000" cy="172232"/>
          </a:xfrm>
          <a:prstGeom prst="rect">
            <a:avLst/>
          </a:prstGeom>
          <a:noFill/>
          <a:ln w="9525">
            <a:noFill/>
            <a:miter lim="800000"/>
            <a:headEnd/>
            <a:tailEnd/>
          </a:ln>
        </p:spPr>
      </p:pic>
      <p:pic>
        <p:nvPicPr>
          <p:cNvPr id="55" name="Picture 3">
            <a:extLst>
              <a:ext uri="{FF2B5EF4-FFF2-40B4-BE49-F238E27FC236}">
                <a16:creationId xmlns:a16="http://schemas.microsoft.com/office/drawing/2014/main" id="{8634E605-0E2B-4DBC-88E2-525C03AE34DC}"/>
              </a:ext>
            </a:extLst>
          </p:cNvPr>
          <p:cNvPicPr>
            <a:picLocks noChangeAspect="1" noChangeArrowheads="1"/>
          </p:cNvPicPr>
          <p:nvPr/>
        </p:nvPicPr>
        <p:blipFill>
          <a:blip r:embed="rId3" cstate="print"/>
          <a:srcRect/>
          <a:stretch>
            <a:fillRect/>
          </a:stretch>
        </p:blipFill>
        <p:spPr bwMode="auto">
          <a:xfrm>
            <a:off x="1239975" y="600697"/>
            <a:ext cx="215900" cy="265113"/>
          </a:xfrm>
          <a:prstGeom prst="rect">
            <a:avLst/>
          </a:prstGeom>
          <a:noFill/>
          <a:ln w="9525">
            <a:noFill/>
            <a:miter lim="800000"/>
            <a:headEnd/>
            <a:tailEnd/>
          </a:ln>
          <a:effectLst/>
        </p:spPr>
      </p:pic>
      <p:pic>
        <p:nvPicPr>
          <p:cNvPr id="56" name="Picture 2" descr="C:\Users\Enrico Diani\Desktop\Freccia IME per Manuali Small.png">
            <a:extLst>
              <a:ext uri="{FF2B5EF4-FFF2-40B4-BE49-F238E27FC236}">
                <a16:creationId xmlns:a16="http://schemas.microsoft.com/office/drawing/2014/main" id="{380F98D2-021D-446B-AED5-6947A0C541DC}"/>
              </a:ext>
            </a:extLst>
          </p:cNvPr>
          <p:cNvPicPr>
            <a:picLocks noChangeAspect="1" noChangeArrowheads="1"/>
          </p:cNvPicPr>
          <p:nvPr/>
        </p:nvPicPr>
        <p:blipFill>
          <a:blip r:embed="rId4" cstate="print"/>
          <a:srcRect/>
          <a:stretch>
            <a:fillRect/>
          </a:stretch>
        </p:blipFill>
        <p:spPr bwMode="auto">
          <a:xfrm>
            <a:off x="1890000" y="630000"/>
            <a:ext cx="444500" cy="461962"/>
          </a:xfrm>
          <a:prstGeom prst="rect">
            <a:avLst/>
          </a:prstGeom>
          <a:noFill/>
        </p:spPr>
      </p:pic>
      <p:pic>
        <p:nvPicPr>
          <p:cNvPr id="57" name="Picture 3">
            <a:extLst>
              <a:ext uri="{FF2B5EF4-FFF2-40B4-BE49-F238E27FC236}">
                <a16:creationId xmlns:a16="http://schemas.microsoft.com/office/drawing/2014/main" id="{55BD0BFD-B06D-4EE1-8529-7F7894365BFC}"/>
              </a:ext>
            </a:extLst>
          </p:cNvPr>
          <p:cNvPicPr>
            <a:picLocks noChangeAspect="1" noChangeArrowheads="1"/>
          </p:cNvPicPr>
          <p:nvPr/>
        </p:nvPicPr>
        <p:blipFill>
          <a:blip r:embed="rId6" cstate="print"/>
          <a:srcRect/>
          <a:stretch>
            <a:fillRect/>
          </a:stretch>
        </p:blipFill>
        <p:spPr bwMode="auto">
          <a:xfrm>
            <a:off x="1404000" y="1116000"/>
            <a:ext cx="1116000" cy="1450800"/>
          </a:xfrm>
          <a:prstGeom prst="rect">
            <a:avLst/>
          </a:prstGeom>
          <a:noFill/>
          <a:ln w="9525">
            <a:noFill/>
            <a:miter lim="800000"/>
            <a:headEnd/>
            <a:tailEnd/>
          </a:ln>
        </p:spPr>
      </p:pic>
      <p:cxnSp>
        <p:nvCxnSpPr>
          <p:cNvPr id="58" name="Forma 44">
            <a:extLst>
              <a:ext uri="{FF2B5EF4-FFF2-40B4-BE49-F238E27FC236}">
                <a16:creationId xmlns:a16="http://schemas.microsoft.com/office/drawing/2014/main" id="{1F9C88C7-10F9-4908-B52C-78C1A49D1891}"/>
              </a:ext>
            </a:extLst>
          </p:cNvPr>
          <p:cNvCxnSpPr/>
          <p:nvPr/>
        </p:nvCxnSpPr>
        <p:spPr bwMode="auto">
          <a:xfrm rot="5400000">
            <a:off x="1441132" y="1076445"/>
            <a:ext cx="198000" cy="828000"/>
          </a:xfrm>
          <a:prstGeom prst="bentConnector2">
            <a:avLst/>
          </a:prstGeom>
          <a:solidFill>
            <a:schemeClr val="accent1"/>
          </a:solidFill>
          <a:ln w="9525" cap="flat" cmpd="sng" algn="ctr">
            <a:solidFill>
              <a:srgbClr val="146BBA"/>
            </a:solidFill>
            <a:prstDash val="solid"/>
            <a:round/>
            <a:headEnd type="none" w="med" len="med"/>
            <a:tailEnd type="none" w="med" len="med"/>
          </a:ln>
          <a:effectLst/>
        </p:spPr>
      </p:cxnSp>
      <p:sp>
        <p:nvSpPr>
          <p:cNvPr id="59" name="Rettangolo 58">
            <a:extLst>
              <a:ext uri="{FF2B5EF4-FFF2-40B4-BE49-F238E27FC236}">
                <a16:creationId xmlns:a16="http://schemas.microsoft.com/office/drawing/2014/main" id="{4F458137-6286-407E-B692-B24B9982F0B4}"/>
              </a:ext>
            </a:extLst>
          </p:cNvPr>
          <p:cNvSpPr/>
          <p:nvPr/>
        </p:nvSpPr>
        <p:spPr bwMode="auto">
          <a:xfrm>
            <a:off x="1401511" y="1277615"/>
            <a:ext cx="1116000" cy="113035"/>
          </a:xfrm>
          <a:prstGeom prst="rect">
            <a:avLst/>
          </a:prstGeom>
          <a:noFill/>
          <a:ln w="9525" cap="flat" cmpd="sng" algn="ctr">
            <a:solidFill>
              <a:srgbClr val="146B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pic>
        <p:nvPicPr>
          <p:cNvPr id="60" name="Picture 2" descr="C:\Users\Enrico Diani\Desktop\Freccia IME per Manuali Small.png">
            <a:extLst>
              <a:ext uri="{FF2B5EF4-FFF2-40B4-BE49-F238E27FC236}">
                <a16:creationId xmlns:a16="http://schemas.microsoft.com/office/drawing/2014/main" id="{17D84950-76A7-47B5-8EB1-5D63D1DEC412}"/>
              </a:ext>
            </a:extLst>
          </p:cNvPr>
          <p:cNvPicPr>
            <a:picLocks noChangeAspect="1" noChangeArrowheads="1"/>
          </p:cNvPicPr>
          <p:nvPr/>
        </p:nvPicPr>
        <p:blipFill>
          <a:blip r:embed="rId4" cstate="print"/>
          <a:srcRect/>
          <a:stretch>
            <a:fillRect/>
          </a:stretch>
        </p:blipFill>
        <p:spPr bwMode="auto">
          <a:xfrm rot="5400000">
            <a:off x="1440000" y="2340000"/>
            <a:ext cx="444500" cy="461962"/>
          </a:xfrm>
          <a:prstGeom prst="rect">
            <a:avLst/>
          </a:prstGeom>
          <a:noFill/>
        </p:spPr>
      </p:pic>
      <p:pic>
        <p:nvPicPr>
          <p:cNvPr id="61" name="Picture 3">
            <a:extLst>
              <a:ext uri="{FF2B5EF4-FFF2-40B4-BE49-F238E27FC236}">
                <a16:creationId xmlns:a16="http://schemas.microsoft.com/office/drawing/2014/main" id="{F841D664-4803-4C0B-9BFE-4E4CD26BB6D2}"/>
              </a:ext>
            </a:extLst>
          </p:cNvPr>
          <p:cNvPicPr>
            <a:picLocks noChangeAspect="1" noChangeArrowheads="1"/>
          </p:cNvPicPr>
          <p:nvPr/>
        </p:nvPicPr>
        <p:blipFill>
          <a:blip r:embed="rId3" cstate="print"/>
          <a:srcRect/>
          <a:stretch>
            <a:fillRect/>
          </a:stretch>
        </p:blipFill>
        <p:spPr bwMode="auto">
          <a:xfrm>
            <a:off x="1980000" y="1799024"/>
            <a:ext cx="215900" cy="265113"/>
          </a:xfrm>
          <a:prstGeom prst="rect">
            <a:avLst/>
          </a:prstGeom>
          <a:noFill/>
          <a:ln w="9525">
            <a:noFill/>
            <a:miter lim="800000"/>
            <a:headEnd/>
            <a:tailEnd/>
          </a:ln>
          <a:effectLst/>
        </p:spPr>
      </p:pic>
      <p:pic>
        <p:nvPicPr>
          <p:cNvPr id="62" name="Immagine 61">
            <a:extLst>
              <a:ext uri="{FF2B5EF4-FFF2-40B4-BE49-F238E27FC236}">
                <a16:creationId xmlns:a16="http://schemas.microsoft.com/office/drawing/2014/main" id="{ACF5ACA7-D9C7-4893-8C08-F082F799E624}"/>
              </a:ext>
            </a:extLst>
          </p:cNvPr>
          <p:cNvPicPr>
            <a:picLocks noChangeAspect="1"/>
          </p:cNvPicPr>
          <p:nvPr/>
        </p:nvPicPr>
        <p:blipFill>
          <a:blip r:embed="rId7"/>
          <a:stretch>
            <a:fillRect/>
          </a:stretch>
        </p:blipFill>
        <p:spPr>
          <a:xfrm>
            <a:off x="131004" y="1944000"/>
            <a:ext cx="1116000" cy="1450800"/>
          </a:xfrm>
          <a:prstGeom prst="rect">
            <a:avLst/>
          </a:prstGeom>
        </p:spPr>
      </p:pic>
      <p:pic>
        <p:nvPicPr>
          <p:cNvPr id="63" name="Picture 3">
            <a:extLst>
              <a:ext uri="{FF2B5EF4-FFF2-40B4-BE49-F238E27FC236}">
                <a16:creationId xmlns:a16="http://schemas.microsoft.com/office/drawing/2014/main" id="{C3BA2BC3-EC0C-422E-93B9-B98EF07A4786}"/>
              </a:ext>
            </a:extLst>
          </p:cNvPr>
          <p:cNvPicPr>
            <a:picLocks noChangeAspect="1" noChangeArrowheads="1"/>
          </p:cNvPicPr>
          <p:nvPr/>
        </p:nvPicPr>
        <p:blipFill>
          <a:blip r:embed="rId3" cstate="print"/>
          <a:srcRect/>
          <a:stretch>
            <a:fillRect/>
          </a:stretch>
        </p:blipFill>
        <p:spPr bwMode="auto">
          <a:xfrm>
            <a:off x="324000" y="2232000"/>
            <a:ext cx="215900" cy="265113"/>
          </a:xfrm>
          <a:prstGeom prst="rect">
            <a:avLst/>
          </a:prstGeom>
          <a:noFill/>
          <a:ln w="9525">
            <a:noFill/>
            <a:miter lim="800000"/>
            <a:headEnd/>
            <a:tailEnd/>
          </a:ln>
          <a:effectLst/>
        </p:spPr>
      </p:pic>
      <p:sp>
        <p:nvSpPr>
          <p:cNvPr id="30" name="Rettangolo 29">
            <a:extLst>
              <a:ext uri="{FF2B5EF4-FFF2-40B4-BE49-F238E27FC236}">
                <a16:creationId xmlns:a16="http://schemas.microsoft.com/office/drawing/2014/main" id="{6DA6B359-F296-4AFE-9927-292E6131EE72}"/>
              </a:ext>
            </a:extLst>
          </p:cNvPr>
          <p:cNvSpPr/>
          <p:nvPr/>
        </p:nvSpPr>
        <p:spPr>
          <a:xfrm>
            <a:off x="3524250" y="33341"/>
            <a:ext cx="1735139" cy="261610"/>
          </a:xfrm>
          <a:prstGeom prst="rect">
            <a:avLst/>
          </a:prstGeom>
        </p:spPr>
        <p:txBody>
          <a:bodyPr wrap="square">
            <a:spAutoFit/>
          </a:bodyPr>
          <a:lstStyle/>
          <a:p>
            <a:r>
              <a:rPr lang="en-GB" sz="1100">
                <a:solidFill>
                  <a:srgbClr val="146BBA"/>
                </a:solidFill>
                <a:latin typeface="Myriad Pro"/>
              </a:rPr>
              <a:t>7 Use</a:t>
            </a:r>
            <a:endParaRPr lang="en-GB" sz="1100" b="0">
              <a:solidFill>
                <a:srgbClr val="146BBA"/>
              </a:solidFill>
              <a:latin typeface="Myriad Pro"/>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indent="92075" algn="l">
              <a:spcBef>
                <a:spcPts val="100"/>
              </a:spcBef>
              <a:spcAft>
                <a:spcPts val="40"/>
              </a:spcAft>
              <a:buFont typeface="Arial" pitchFamily="34" charset="0"/>
              <a:buChar char="•"/>
              <a:defRPr/>
            </a:pPr>
            <a:r>
              <a:rPr lang="en-GB" sz="650" kern="0" dirty="0">
                <a:solidFill>
                  <a:schemeClr val="tx1"/>
                </a:solidFill>
                <a:latin typeface="Myriad Pro"/>
                <a:cs typeface="Calibri" pitchFamily="34" charset="0"/>
              </a:rPr>
              <a:t>Details</a:t>
            </a:r>
            <a:r>
              <a:rPr lang="en-GB" sz="650" b="0" kern="0" dirty="0">
                <a:solidFill>
                  <a:schemeClr val="tx1"/>
                </a:solidFill>
                <a:latin typeface="Myriad Pro"/>
                <a:cs typeface="Calibri" pitchFamily="34" charset="0"/>
              </a:rPr>
              <a:t> </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ctr">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In the Consumptions menu </a:t>
            </a:r>
            <a:r>
              <a:rPr lang="en-GB" sz="650" b="0" dirty="0">
                <a:solidFill>
                  <a:schemeClr val="tx1"/>
                </a:solidFill>
                <a:latin typeface="Myriad Pro"/>
              </a:rPr>
              <a:t>page press on “Details”.</a:t>
            </a:r>
          </a:p>
          <a:p>
            <a:pPr indent="-342900" algn="l">
              <a:spcBef>
                <a:spcPts val="100"/>
              </a:spcBef>
              <a:spcAft>
                <a:spcPts val="40"/>
              </a:spcAft>
            </a:pPr>
            <a:endParaRPr lang="en-GB" sz="650" b="0" dirty="0">
              <a:solidFill>
                <a:schemeClr val="tx1"/>
              </a:solidFill>
              <a:latin typeface="Myriad Pro"/>
            </a:endParaRPr>
          </a:p>
          <a:p>
            <a:pPr marL="457200" indent="-457200" algn="l" eaLnBrk="1" hangingPunct="1">
              <a:spcBef>
                <a:spcPts val="100"/>
              </a:spcBef>
              <a:spcAft>
                <a:spcPts val="40"/>
              </a:spcAft>
              <a:buFontTx/>
              <a:buNone/>
            </a:pPr>
            <a:r>
              <a:rPr lang="en-GB" sz="650" b="0" dirty="0">
                <a:solidFill>
                  <a:schemeClr val="tx1"/>
                </a:solidFill>
                <a:latin typeface="Myriad Pro"/>
              </a:rPr>
              <a:t>Devices list’s page appears.</a:t>
            </a:r>
          </a:p>
          <a:p>
            <a:pPr algn="l" eaLnBrk="1" hangingPunct="1">
              <a:spcBef>
                <a:spcPts val="100"/>
              </a:spcBef>
              <a:spcAft>
                <a:spcPts val="40"/>
              </a:spcAft>
              <a:buFontTx/>
              <a:buNone/>
            </a:pPr>
            <a:r>
              <a:rPr lang="en-GB" sz="650" b="0" dirty="0">
                <a:solidFill>
                  <a:schemeClr val="tx1"/>
                </a:solidFill>
                <a:latin typeface="Myriad Pro"/>
              </a:rPr>
              <a:t>This page shows the devices  </a:t>
            </a:r>
          </a:p>
          <a:p>
            <a:pPr algn="l" eaLnBrk="1" hangingPunct="1">
              <a:spcBef>
                <a:spcPts val="100"/>
              </a:spcBef>
              <a:spcAft>
                <a:spcPts val="40"/>
              </a:spcAft>
              <a:buFontTx/>
              <a:buNone/>
            </a:pPr>
            <a:r>
              <a:rPr lang="en-GB" sz="650" b="0" dirty="0">
                <a:solidFill>
                  <a:schemeClr val="tx1"/>
                </a:solidFill>
                <a:latin typeface="Myriad Pro"/>
              </a:rPr>
              <a:t>added by the users with their</a:t>
            </a:r>
          </a:p>
          <a:p>
            <a:pPr algn="l" eaLnBrk="1" hangingPunct="1">
              <a:spcBef>
                <a:spcPts val="100"/>
              </a:spcBef>
              <a:spcAft>
                <a:spcPts val="40"/>
              </a:spcAft>
              <a:buFontTx/>
              <a:buNone/>
            </a:pPr>
            <a:r>
              <a:rPr lang="en-GB" sz="650" b="0" dirty="0">
                <a:solidFill>
                  <a:schemeClr val="tx1"/>
                </a:solidFill>
                <a:latin typeface="Myriad Pro"/>
              </a:rPr>
              <a:t>characteristics and status icons.</a:t>
            </a: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r>
              <a:rPr lang="en-GB" sz="650" b="0" dirty="0">
                <a:solidFill>
                  <a:schemeClr val="tx1"/>
                </a:solidFill>
                <a:latin typeface="Myriad Pro"/>
              </a:rPr>
              <a:t>Possibility to choose a device</a:t>
            </a:r>
          </a:p>
          <a:p>
            <a:pPr algn="l" eaLnBrk="1" hangingPunct="1">
              <a:spcBef>
                <a:spcPts val="100"/>
              </a:spcBef>
              <a:spcAft>
                <a:spcPts val="40"/>
              </a:spcAft>
              <a:buFontTx/>
              <a:buNone/>
            </a:pPr>
            <a:r>
              <a:rPr lang="en-GB" sz="650" b="0" dirty="0">
                <a:solidFill>
                  <a:schemeClr val="tx1"/>
                </a:solidFill>
                <a:latin typeface="Myriad Pro"/>
              </a:rPr>
              <a:t>per  “Group”, “Load” or</a:t>
            </a:r>
          </a:p>
          <a:p>
            <a:pPr algn="l" eaLnBrk="1" hangingPunct="1">
              <a:spcBef>
                <a:spcPts val="100"/>
              </a:spcBef>
              <a:spcAft>
                <a:spcPts val="40"/>
              </a:spcAft>
              <a:buFontTx/>
              <a:buNone/>
            </a:pPr>
            <a:r>
              <a:rPr lang="en-GB" sz="650" b="0" dirty="0">
                <a:solidFill>
                  <a:schemeClr val="tx1"/>
                </a:solidFill>
                <a:latin typeface="Myriad Pro"/>
              </a:rPr>
              <a:t>“All devices”.</a:t>
            </a:r>
          </a:p>
        </p:txBody>
      </p:sp>
      <p:pic>
        <p:nvPicPr>
          <p:cNvPr id="58" name="Picture 2"/>
          <p:cNvPicPr>
            <a:picLocks noChangeAspect="1" noChangeArrowheads="1"/>
          </p:cNvPicPr>
          <p:nvPr/>
        </p:nvPicPr>
        <p:blipFill>
          <a:blip r:embed="rId2" cstate="print"/>
          <a:srcRect t="54512" b="33616"/>
          <a:stretch>
            <a:fillRect/>
          </a:stretch>
        </p:blipFill>
        <p:spPr bwMode="auto">
          <a:xfrm>
            <a:off x="774000" y="558000"/>
            <a:ext cx="1116000" cy="172220"/>
          </a:xfrm>
          <a:prstGeom prst="rect">
            <a:avLst/>
          </a:prstGeom>
          <a:noFill/>
          <a:ln w="9525">
            <a:noFill/>
            <a:miter lim="800000"/>
            <a:headEnd/>
            <a:tailEnd/>
          </a:ln>
        </p:spPr>
      </p:pic>
      <p:pic>
        <p:nvPicPr>
          <p:cNvPr id="59" name="Picture 3"/>
          <p:cNvPicPr>
            <a:picLocks noChangeAspect="1" noChangeArrowheads="1"/>
          </p:cNvPicPr>
          <p:nvPr/>
        </p:nvPicPr>
        <p:blipFill>
          <a:blip r:embed="rId3" cstate="print"/>
          <a:srcRect/>
          <a:stretch>
            <a:fillRect/>
          </a:stretch>
        </p:blipFill>
        <p:spPr bwMode="auto">
          <a:xfrm>
            <a:off x="1204991" y="603078"/>
            <a:ext cx="215900" cy="265113"/>
          </a:xfrm>
          <a:prstGeom prst="rect">
            <a:avLst/>
          </a:prstGeom>
          <a:noFill/>
          <a:ln w="9525">
            <a:noFill/>
            <a:miter lim="800000"/>
            <a:headEnd/>
            <a:tailEnd/>
          </a:ln>
          <a:effectLst/>
        </p:spPr>
      </p:pic>
      <p:pic>
        <p:nvPicPr>
          <p:cNvPr id="60" name="Picture 2" descr="C:\Users\Enrico Diani\Desktop\Freccia IME per Manuali Small.png"/>
          <p:cNvPicPr>
            <a:picLocks noChangeAspect="1" noChangeArrowheads="1"/>
          </p:cNvPicPr>
          <p:nvPr/>
        </p:nvPicPr>
        <p:blipFill>
          <a:blip r:embed="rId4" cstate="print"/>
          <a:srcRect/>
          <a:stretch>
            <a:fillRect/>
          </a:stretch>
        </p:blipFill>
        <p:spPr bwMode="auto">
          <a:xfrm>
            <a:off x="1890000" y="630000"/>
            <a:ext cx="444500" cy="461962"/>
          </a:xfrm>
          <a:prstGeom prst="rect">
            <a:avLst/>
          </a:prstGeom>
          <a:noFill/>
        </p:spPr>
      </p:pic>
      <p:pic>
        <p:nvPicPr>
          <p:cNvPr id="85" name="Immagine 84">
            <a:extLst>
              <a:ext uri="{FF2B5EF4-FFF2-40B4-BE49-F238E27FC236}">
                <a16:creationId xmlns:a16="http://schemas.microsoft.com/office/drawing/2014/main" id="{0BD1AE79-9F38-428E-ADD2-B4EC113104F4}"/>
              </a:ext>
            </a:extLst>
          </p:cNvPr>
          <p:cNvPicPr>
            <a:picLocks noChangeAspect="1"/>
          </p:cNvPicPr>
          <p:nvPr/>
        </p:nvPicPr>
        <p:blipFill>
          <a:blip r:embed="rId5"/>
          <a:stretch>
            <a:fillRect/>
          </a:stretch>
        </p:blipFill>
        <p:spPr>
          <a:xfrm>
            <a:off x="1402707" y="1116000"/>
            <a:ext cx="1116000" cy="1452466"/>
          </a:xfrm>
          <a:prstGeom prst="rect">
            <a:avLst/>
          </a:prstGeom>
        </p:spPr>
      </p:pic>
      <p:sp>
        <p:nvSpPr>
          <p:cNvPr id="100" name="Rettangolo 99">
            <a:extLst>
              <a:ext uri="{FF2B5EF4-FFF2-40B4-BE49-F238E27FC236}">
                <a16:creationId xmlns:a16="http://schemas.microsoft.com/office/drawing/2014/main" id="{19B49FBA-0A47-445E-9163-33B8EC826375}"/>
              </a:ext>
            </a:extLst>
          </p:cNvPr>
          <p:cNvSpPr/>
          <p:nvPr/>
        </p:nvSpPr>
        <p:spPr bwMode="auto">
          <a:xfrm>
            <a:off x="1429683" y="1263079"/>
            <a:ext cx="1080000" cy="132878"/>
          </a:xfrm>
          <a:prstGeom prst="rect">
            <a:avLst/>
          </a:prstGeom>
          <a:noFill/>
          <a:ln w="9525" cap="flat" cmpd="sng" algn="ctr">
            <a:solidFill>
              <a:srgbClr val="146BB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146BBA"/>
              </a:solidFill>
              <a:effectLst/>
              <a:latin typeface="Arial" charset="0"/>
            </a:endParaRPr>
          </a:p>
        </p:txBody>
      </p:sp>
      <p:cxnSp>
        <p:nvCxnSpPr>
          <p:cNvPr id="101" name="Forma 98">
            <a:extLst>
              <a:ext uri="{FF2B5EF4-FFF2-40B4-BE49-F238E27FC236}">
                <a16:creationId xmlns:a16="http://schemas.microsoft.com/office/drawing/2014/main" id="{ED46DBE8-4295-4E5B-A2CD-4F777D564BEC}"/>
              </a:ext>
            </a:extLst>
          </p:cNvPr>
          <p:cNvCxnSpPr>
            <a:stCxn id="100" idx="2"/>
          </p:cNvCxnSpPr>
          <p:nvPr/>
        </p:nvCxnSpPr>
        <p:spPr bwMode="auto">
          <a:xfrm rot="5400000">
            <a:off x="1420444" y="1157868"/>
            <a:ext cx="311151" cy="787328"/>
          </a:xfrm>
          <a:prstGeom prst="bentConnector2">
            <a:avLst/>
          </a:prstGeom>
          <a:solidFill>
            <a:schemeClr val="accent1"/>
          </a:solidFill>
          <a:ln w="9525" cap="flat" cmpd="sng" algn="ctr">
            <a:solidFill>
              <a:srgbClr val="146BBA"/>
            </a:solidFill>
            <a:prstDash val="solid"/>
            <a:round/>
            <a:headEnd type="none" w="med" len="med"/>
            <a:tailEnd type="none" w="med" len="med"/>
          </a:ln>
          <a:effectLst/>
        </p:spPr>
      </p:cxnSp>
      <p:pic>
        <p:nvPicPr>
          <p:cNvPr id="41" name="Picture 2" descr="C:\Users\enrico diani\Desktop\Segni grafici\Icons-measure-new-set\background-red\FAULT.png">
            <a:extLst>
              <a:ext uri="{FF2B5EF4-FFF2-40B4-BE49-F238E27FC236}">
                <a16:creationId xmlns:a16="http://schemas.microsoft.com/office/drawing/2014/main" id="{296AB0A7-5A51-4FFE-BA3E-BB84BC779127}"/>
              </a:ext>
            </a:extLst>
          </p:cNvPr>
          <p:cNvPicPr>
            <a:picLocks noChangeAspect="1" noChangeArrowheads="1"/>
          </p:cNvPicPr>
          <p:nvPr/>
        </p:nvPicPr>
        <p:blipFill>
          <a:blip r:embed="rId6" cstate="print"/>
          <a:srcRect/>
          <a:stretch>
            <a:fillRect/>
          </a:stretch>
        </p:blipFill>
        <p:spPr bwMode="auto">
          <a:xfrm>
            <a:off x="2916000" y="2367170"/>
            <a:ext cx="126000" cy="126000"/>
          </a:xfrm>
          <a:prstGeom prst="rect">
            <a:avLst/>
          </a:prstGeom>
          <a:noFill/>
        </p:spPr>
      </p:pic>
      <p:pic>
        <p:nvPicPr>
          <p:cNvPr id="42" name="Picture 3" descr="C:\Users\enrico diani\Desktop\Segni grafici\Icons-measure-new-set\background-red\OFF.png">
            <a:extLst>
              <a:ext uri="{FF2B5EF4-FFF2-40B4-BE49-F238E27FC236}">
                <a16:creationId xmlns:a16="http://schemas.microsoft.com/office/drawing/2014/main" id="{85211A57-3948-462E-8264-17D8E29E4B59}"/>
              </a:ext>
            </a:extLst>
          </p:cNvPr>
          <p:cNvPicPr>
            <a:picLocks noChangeAspect="1" noChangeArrowheads="1"/>
          </p:cNvPicPr>
          <p:nvPr/>
        </p:nvPicPr>
        <p:blipFill>
          <a:blip r:embed="rId7" cstate="print"/>
          <a:srcRect/>
          <a:stretch>
            <a:fillRect/>
          </a:stretch>
        </p:blipFill>
        <p:spPr bwMode="auto">
          <a:xfrm>
            <a:off x="2916000" y="2250694"/>
            <a:ext cx="126000" cy="126000"/>
          </a:xfrm>
          <a:prstGeom prst="rect">
            <a:avLst/>
          </a:prstGeom>
          <a:noFill/>
        </p:spPr>
      </p:pic>
      <p:pic>
        <p:nvPicPr>
          <p:cNvPr id="43" name="Picture 4" descr="C:\Users\enrico diani\Desktop\Segni grafici\Icons-measure-new-set\background-red\ON.png">
            <a:extLst>
              <a:ext uri="{FF2B5EF4-FFF2-40B4-BE49-F238E27FC236}">
                <a16:creationId xmlns:a16="http://schemas.microsoft.com/office/drawing/2014/main" id="{E41AAFB9-31A4-4AFE-9614-0C99D9A7DA71}"/>
              </a:ext>
            </a:extLst>
          </p:cNvPr>
          <p:cNvPicPr>
            <a:picLocks noChangeAspect="1" noChangeArrowheads="1"/>
          </p:cNvPicPr>
          <p:nvPr/>
        </p:nvPicPr>
        <p:blipFill>
          <a:blip r:embed="rId8" cstate="print"/>
          <a:srcRect/>
          <a:stretch>
            <a:fillRect/>
          </a:stretch>
        </p:blipFill>
        <p:spPr bwMode="auto">
          <a:xfrm>
            <a:off x="2916000" y="2134218"/>
            <a:ext cx="126000" cy="126000"/>
          </a:xfrm>
          <a:prstGeom prst="rect">
            <a:avLst/>
          </a:prstGeom>
          <a:noFill/>
        </p:spPr>
      </p:pic>
      <p:sp>
        <p:nvSpPr>
          <p:cNvPr id="45" name="Rectangle 3">
            <a:extLst>
              <a:ext uri="{FF2B5EF4-FFF2-40B4-BE49-F238E27FC236}">
                <a16:creationId xmlns:a16="http://schemas.microsoft.com/office/drawing/2014/main" id="{4B2FEB9D-2FAF-474E-8025-48577F969E07}"/>
              </a:ext>
            </a:extLst>
          </p:cNvPr>
          <p:cNvSpPr>
            <a:spLocks noChangeArrowheads="1"/>
          </p:cNvSpPr>
          <p:nvPr/>
        </p:nvSpPr>
        <p:spPr bwMode="auto">
          <a:xfrm>
            <a:off x="2811600" y="341999"/>
            <a:ext cx="2340000" cy="3146531"/>
          </a:xfrm>
          <a:prstGeom prst="rect">
            <a:avLst/>
          </a:prstGeom>
          <a:noFill/>
          <a:ln w="9525">
            <a:noFill/>
            <a:miter lim="800000"/>
            <a:headEnd/>
            <a:tailEnd/>
          </a:ln>
        </p:spPr>
        <p:txBody>
          <a:bodyPr lIns="0" rIns="0"/>
          <a:lstStyle/>
          <a:p>
            <a:pPr lvl="0" indent="92075" algn="l">
              <a:spcBef>
                <a:spcPts val="100"/>
              </a:spcBef>
              <a:spcAft>
                <a:spcPts val="40"/>
              </a:spcAft>
              <a:buFont typeface="Arial" pitchFamily="34" charset="0"/>
              <a:buChar char="•"/>
              <a:defRPr/>
            </a:pPr>
            <a:r>
              <a:rPr lang="en-GB" sz="650" kern="0" dirty="0">
                <a:solidFill>
                  <a:schemeClr val="tx1"/>
                </a:solidFill>
                <a:latin typeface="Myriad Pro"/>
                <a:cs typeface="Calibri" pitchFamily="34" charset="0"/>
              </a:rPr>
              <a:t>Description of the device selection button</a:t>
            </a: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lvl="0" algn="l">
              <a:spcBef>
                <a:spcPts val="100"/>
              </a:spcBef>
              <a:spcAft>
                <a:spcPts val="40"/>
              </a:spcAft>
              <a:defRPr/>
            </a:pPr>
            <a:endParaRPr lang="en-GB" sz="650" b="0" kern="0" dirty="0">
              <a:solidFill>
                <a:schemeClr val="tx1"/>
              </a:solidFill>
              <a:latin typeface="Myriad Pro"/>
              <a:cs typeface="Calibri" pitchFamily="34" charset="0"/>
            </a:endParaRPr>
          </a:p>
          <a:p>
            <a:pPr marL="88900" indent="-88900" algn="l">
              <a:spcBef>
                <a:spcPts val="100"/>
              </a:spcBef>
              <a:spcAft>
                <a:spcPts val="40"/>
              </a:spcAft>
              <a:buFontTx/>
              <a:buAutoNum type="arabicPeriod"/>
              <a:defRPr/>
            </a:pPr>
            <a:r>
              <a:rPr lang="en-GB" sz="650" b="0" kern="0" dirty="0">
                <a:solidFill>
                  <a:schemeClr val="tx1"/>
                </a:solidFill>
                <a:latin typeface="Myriad Pro"/>
                <a:cs typeface="Calibri" pitchFamily="34" charset="0"/>
              </a:rPr>
              <a:t>Modbus Address </a:t>
            </a:r>
            <a:r>
              <a:rPr lang="en-GB" sz="550" b="0" kern="0" dirty="0">
                <a:solidFill>
                  <a:schemeClr val="tx1"/>
                </a:solidFill>
                <a:latin typeface="Myriad Pro"/>
                <a:cs typeface="Calibri" pitchFamily="34" charset="0"/>
              </a:rPr>
              <a:t>(Modbus Address - Position for counters with pulse output </a:t>
            </a:r>
            <a:r>
              <a:rPr lang="en-US" sz="550" b="0" kern="0" dirty="0">
                <a:solidFill>
                  <a:schemeClr val="tx1"/>
                </a:solidFill>
                <a:latin typeface="Myriad Pro"/>
                <a:cs typeface="Calibri" pitchFamily="34" charset="0"/>
              </a:rPr>
              <a:t>or Modbus Address - Indication of the virtual device type for the Master/Slave function</a:t>
            </a:r>
            <a:r>
              <a:rPr lang="en-GB" sz="550" b="0" kern="0" dirty="0">
                <a:solidFill>
                  <a:schemeClr val="tx1"/>
                </a:solidFill>
                <a:latin typeface="Myriad Pro"/>
                <a:cs typeface="Calibri" pitchFamily="34" charset="0"/>
              </a:rPr>
              <a:t>)</a:t>
            </a:r>
            <a:r>
              <a:rPr lang="en-GB" sz="650" b="0" kern="0" dirty="0">
                <a:solidFill>
                  <a:schemeClr val="tx1"/>
                </a:solidFill>
                <a:latin typeface="Myriad Pro"/>
                <a:cs typeface="Calibri" pitchFamily="34" charset="0"/>
              </a:rPr>
              <a:t> </a:t>
            </a:r>
          </a:p>
          <a:p>
            <a:pPr marL="88900" indent="-88900" algn="l">
              <a:spcBef>
                <a:spcPts val="100"/>
              </a:spcBef>
              <a:spcAft>
                <a:spcPts val="40"/>
              </a:spcAft>
              <a:buFontTx/>
              <a:buAutoNum type="arabicPeriod"/>
              <a:defRPr/>
            </a:pPr>
            <a:r>
              <a:rPr lang="en-GB" sz="650" b="0" kern="0" dirty="0">
                <a:solidFill>
                  <a:schemeClr val="tx1"/>
                </a:solidFill>
                <a:latin typeface="Myriad Pro"/>
                <a:cs typeface="Calibri" pitchFamily="34" charset="0"/>
              </a:rPr>
              <a:t>Name of the device</a:t>
            </a:r>
          </a:p>
          <a:p>
            <a:pPr marL="88900" lvl="0" indent="-88900" algn="l">
              <a:spcBef>
                <a:spcPts val="100"/>
              </a:spcBef>
              <a:spcAft>
                <a:spcPts val="40"/>
              </a:spcAft>
              <a:buAutoNum type="arabicPeriod"/>
              <a:defRPr/>
            </a:pPr>
            <a:r>
              <a:rPr lang="en-GB" sz="650" b="0" kern="0" dirty="0">
                <a:solidFill>
                  <a:schemeClr val="tx1"/>
                </a:solidFill>
                <a:latin typeface="Myriad Pro"/>
                <a:cs typeface="Calibri" pitchFamily="34" charset="0"/>
              </a:rPr>
              <a:t>Symbols of the functions associated to the Device</a:t>
            </a:r>
            <a:endParaRPr lang="en-GB" sz="650" b="0" i="1" kern="0" dirty="0">
              <a:solidFill>
                <a:schemeClr val="tx1"/>
              </a:solidFill>
              <a:latin typeface="Myriad Pro"/>
              <a:cs typeface="Calibri" pitchFamily="34" charset="0"/>
            </a:endParaRPr>
          </a:p>
          <a:p>
            <a:pPr marL="0" lvl="1" indent="269875" algn="l">
              <a:spcBef>
                <a:spcPts val="100"/>
              </a:spcBef>
              <a:spcAft>
                <a:spcPts val="40"/>
              </a:spcAft>
              <a:defRPr/>
            </a:pPr>
            <a:r>
              <a:rPr lang="en-US" sz="650" b="0" kern="0" dirty="0">
                <a:solidFill>
                  <a:schemeClr val="tx1"/>
                </a:solidFill>
                <a:latin typeface="Myriad Pro"/>
                <a:cs typeface="Calibri" pitchFamily="34" charset="0"/>
              </a:rPr>
              <a:t>Measure	State</a:t>
            </a:r>
          </a:p>
          <a:p>
            <a:pPr marL="0" lvl="1" indent="269875" algn="l">
              <a:spcBef>
                <a:spcPts val="100"/>
              </a:spcBef>
              <a:spcAft>
                <a:spcPts val="40"/>
              </a:spcAft>
              <a:defRPr/>
            </a:pPr>
            <a:endParaRPr lang="en-US" sz="100" b="0" kern="0" dirty="0">
              <a:solidFill>
                <a:schemeClr val="tx1"/>
              </a:solidFill>
              <a:latin typeface="Myriad Pro"/>
              <a:cs typeface="Calibri" pitchFamily="34" charset="0"/>
            </a:endParaRPr>
          </a:p>
          <a:p>
            <a:pPr marL="0" lvl="1" indent="269875" algn="l">
              <a:spcBef>
                <a:spcPts val="100"/>
              </a:spcBef>
              <a:spcAft>
                <a:spcPts val="50"/>
              </a:spcAft>
              <a:defRPr/>
            </a:pPr>
            <a:r>
              <a:rPr lang="en-US" sz="650" b="0" kern="0" dirty="0">
                <a:solidFill>
                  <a:schemeClr val="tx1"/>
                </a:solidFill>
                <a:latin typeface="Myriad Pro"/>
                <a:cs typeface="Calibri" pitchFamily="34" charset="0"/>
              </a:rPr>
              <a:t>Command	Link Functionality</a:t>
            </a:r>
          </a:p>
          <a:p>
            <a:pPr marL="88900" indent="-88900" algn="l">
              <a:spcBef>
                <a:spcPts val="100"/>
              </a:spcBef>
              <a:spcAft>
                <a:spcPts val="40"/>
              </a:spcAft>
              <a:buFontTx/>
              <a:buAutoNum type="arabicPeriod"/>
              <a:defRPr/>
            </a:pPr>
            <a:r>
              <a:rPr lang="en-US" sz="650" b="0" kern="0" dirty="0">
                <a:solidFill>
                  <a:schemeClr val="tx1"/>
                </a:solidFill>
                <a:latin typeface="Myriad Pro"/>
                <a:cs typeface="Calibri" pitchFamily="34" charset="0"/>
              </a:rPr>
              <a:t>This symbol appears only if the Device integrates the state function related to a protection device and shows the circuit-breaker state:</a:t>
            </a:r>
          </a:p>
          <a:p>
            <a:pPr marL="88900" indent="180000" algn="l">
              <a:spcBef>
                <a:spcPts val="100"/>
              </a:spcBef>
              <a:spcAft>
                <a:spcPts val="40"/>
              </a:spcAft>
              <a:defRPr/>
            </a:pPr>
            <a:r>
              <a:rPr lang="en-US" sz="650" b="0" kern="0" dirty="0">
                <a:solidFill>
                  <a:schemeClr val="tx1"/>
                </a:solidFill>
                <a:latin typeface="Myriad Pro"/>
                <a:cs typeface="Calibri" pitchFamily="34" charset="0"/>
              </a:rPr>
              <a:t>Open</a:t>
            </a:r>
          </a:p>
          <a:p>
            <a:pPr marL="88900" indent="180000" algn="l">
              <a:spcBef>
                <a:spcPts val="100"/>
              </a:spcBef>
              <a:spcAft>
                <a:spcPts val="40"/>
              </a:spcAft>
              <a:defRPr/>
            </a:pPr>
            <a:r>
              <a:rPr lang="en-US" sz="650" b="0" kern="0" dirty="0">
                <a:solidFill>
                  <a:schemeClr val="tx1"/>
                </a:solidFill>
                <a:latin typeface="Myriad Pro"/>
                <a:cs typeface="Calibri" pitchFamily="34" charset="0"/>
              </a:rPr>
              <a:t>Closed</a:t>
            </a:r>
          </a:p>
          <a:p>
            <a:pPr marL="88900" indent="180000" algn="l">
              <a:spcBef>
                <a:spcPts val="100"/>
              </a:spcBef>
              <a:spcAft>
                <a:spcPts val="40"/>
              </a:spcAft>
              <a:defRPr/>
            </a:pPr>
            <a:r>
              <a:rPr lang="en-US" sz="650" b="0" kern="0" dirty="0">
                <a:solidFill>
                  <a:schemeClr val="tx1"/>
                </a:solidFill>
                <a:latin typeface="Myriad Pro"/>
                <a:cs typeface="Calibri" pitchFamily="34" charset="0"/>
              </a:rPr>
              <a:t>Tripped</a:t>
            </a:r>
          </a:p>
          <a:p>
            <a:pPr marL="88900" lvl="0" indent="-88900" algn="l">
              <a:spcBef>
                <a:spcPts val="100"/>
              </a:spcBef>
              <a:spcAft>
                <a:spcPts val="40"/>
              </a:spcAft>
              <a:buFont typeface="+mj-lt"/>
              <a:buAutoNum type="arabicPeriod" startAt="5"/>
              <a:defRPr/>
            </a:pPr>
            <a:r>
              <a:rPr lang="en-GB" sz="650" b="0" kern="0" dirty="0">
                <a:solidFill>
                  <a:schemeClr val="tx1"/>
                </a:solidFill>
                <a:latin typeface="Myriad Pro"/>
                <a:cs typeface="Calibri" pitchFamily="34" charset="0"/>
              </a:rPr>
              <a:t>Device status</a:t>
            </a:r>
          </a:p>
          <a:p>
            <a:pPr marL="270000" lvl="1" algn="l">
              <a:spcBef>
                <a:spcPts val="100"/>
              </a:spcBef>
              <a:spcAft>
                <a:spcPts val="40"/>
              </a:spcAft>
              <a:defRPr/>
            </a:pPr>
            <a:r>
              <a:rPr lang="en-GB" sz="650" b="0" kern="0" dirty="0">
                <a:solidFill>
                  <a:schemeClr val="tx1"/>
                </a:solidFill>
                <a:latin typeface="Myriad Pro"/>
                <a:cs typeface="Calibri" pitchFamily="34" charset="0"/>
              </a:rPr>
              <a:t>On</a:t>
            </a:r>
          </a:p>
          <a:p>
            <a:pPr marL="270000" lvl="1" algn="l">
              <a:spcBef>
                <a:spcPts val="100"/>
              </a:spcBef>
              <a:spcAft>
                <a:spcPts val="40"/>
              </a:spcAft>
              <a:defRPr/>
            </a:pPr>
            <a:r>
              <a:rPr lang="en-GB" sz="650" b="0" kern="0" dirty="0">
                <a:solidFill>
                  <a:schemeClr val="tx1"/>
                </a:solidFill>
                <a:latin typeface="Myriad Pro"/>
                <a:cs typeface="Calibri" pitchFamily="34" charset="0"/>
              </a:rPr>
              <a:t>Off</a:t>
            </a:r>
          </a:p>
          <a:p>
            <a:pPr marL="270000" lvl="1" algn="l">
              <a:spcBef>
                <a:spcPts val="100"/>
              </a:spcBef>
              <a:spcAft>
                <a:spcPts val="40"/>
              </a:spcAft>
              <a:defRPr/>
            </a:pPr>
            <a:r>
              <a:rPr lang="en-GB" sz="650" b="0" kern="0" dirty="0">
                <a:solidFill>
                  <a:schemeClr val="tx1"/>
                </a:solidFill>
                <a:latin typeface="Myriad Pro"/>
                <a:cs typeface="Calibri" pitchFamily="34" charset="0"/>
              </a:rPr>
              <a:t>Communication error</a:t>
            </a:r>
          </a:p>
          <a:p>
            <a:pPr marL="270000" lvl="1" algn="l">
              <a:spcBef>
                <a:spcPts val="100"/>
              </a:spcBef>
              <a:spcAft>
                <a:spcPts val="40"/>
              </a:spcAft>
              <a:defRPr/>
            </a:pPr>
            <a:endParaRPr lang="en-US" sz="650" b="0" kern="0" dirty="0">
              <a:solidFill>
                <a:schemeClr val="tx1"/>
              </a:solidFill>
              <a:latin typeface="Myriad Pro"/>
              <a:cs typeface="Calibri" pitchFamily="34" charset="0"/>
            </a:endParaRPr>
          </a:p>
          <a:p>
            <a:pPr marL="0" lvl="1" algn="l">
              <a:spcBef>
                <a:spcPts val="100"/>
              </a:spcBef>
              <a:spcAft>
                <a:spcPts val="40"/>
              </a:spcAft>
              <a:defRPr/>
            </a:pPr>
            <a:r>
              <a:rPr lang="en-GB" sz="650" b="0" kern="0" dirty="0">
                <a:solidFill>
                  <a:schemeClr val="tx1"/>
                </a:solidFill>
                <a:latin typeface="Myriad Pro"/>
                <a:cs typeface="Calibri" pitchFamily="34" charset="0"/>
              </a:rPr>
              <a:t>The procedure to switch ON/OFF a device is described in the “User Manual” </a:t>
            </a:r>
            <a:r>
              <a:rPr lang="en-GB" sz="550" b="0" kern="0" dirty="0">
                <a:solidFill>
                  <a:schemeClr val="tx1"/>
                </a:solidFill>
                <a:latin typeface="Myriad Pro"/>
                <a:cs typeface="Calibri" pitchFamily="34" charset="0"/>
              </a:rPr>
              <a:t>(§ 7.12.1)</a:t>
            </a:r>
            <a:r>
              <a:rPr lang="en-GB" sz="650" b="0" kern="0" dirty="0">
                <a:solidFill>
                  <a:schemeClr val="tx1"/>
                </a:solidFill>
                <a:latin typeface="Myriad Pro"/>
                <a:cs typeface="Calibri" pitchFamily="34" charset="0"/>
              </a:rPr>
              <a:t>.</a:t>
            </a:r>
          </a:p>
          <a:p>
            <a:pPr marL="0" lvl="1" algn="l">
              <a:spcBef>
                <a:spcPts val="100"/>
              </a:spcBef>
              <a:spcAft>
                <a:spcPts val="40"/>
              </a:spcAft>
              <a:defRPr/>
            </a:pPr>
            <a:endParaRPr lang="en-GB" sz="650" kern="0" dirty="0">
              <a:solidFill>
                <a:schemeClr val="tx1"/>
              </a:solidFill>
              <a:latin typeface="Myriad Pro"/>
              <a:cs typeface="Calibri" pitchFamily="34" charset="0"/>
            </a:endParaRPr>
          </a:p>
        </p:txBody>
      </p:sp>
      <p:pic>
        <p:nvPicPr>
          <p:cNvPr id="46" name="Immagine 45">
            <a:extLst>
              <a:ext uri="{FF2B5EF4-FFF2-40B4-BE49-F238E27FC236}">
                <a16:creationId xmlns:a16="http://schemas.microsoft.com/office/drawing/2014/main" id="{607BD710-49EC-4DAD-8600-4FD615D22439}"/>
              </a:ext>
            </a:extLst>
          </p:cNvPr>
          <p:cNvPicPr>
            <a:picLocks noChangeAspect="1"/>
          </p:cNvPicPr>
          <p:nvPr/>
        </p:nvPicPr>
        <p:blipFill>
          <a:blip r:embed="rId9"/>
          <a:stretch>
            <a:fillRect/>
          </a:stretch>
        </p:blipFill>
        <p:spPr>
          <a:xfrm>
            <a:off x="3600000" y="1567645"/>
            <a:ext cx="111600" cy="125550"/>
          </a:xfrm>
          <a:prstGeom prst="roundRect">
            <a:avLst/>
          </a:prstGeom>
          <a:noFill/>
          <a:ln w="9525">
            <a:noFill/>
            <a:miter lim="800000"/>
            <a:headEnd/>
            <a:tailEnd/>
          </a:ln>
        </p:spPr>
      </p:pic>
      <p:pic>
        <p:nvPicPr>
          <p:cNvPr id="47" name="Immagine 46">
            <a:extLst>
              <a:ext uri="{FF2B5EF4-FFF2-40B4-BE49-F238E27FC236}">
                <a16:creationId xmlns:a16="http://schemas.microsoft.com/office/drawing/2014/main" id="{DAF46384-1B00-4529-8F83-F32ACF4F6B09}"/>
              </a:ext>
            </a:extLst>
          </p:cNvPr>
          <p:cNvPicPr>
            <a:picLocks noChangeAspect="1"/>
          </p:cNvPicPr>
          <p:nvPr/>
        </p:nvPicPr>
        <p:blipFill>
          <a:blip r:embed="rId10"/>
          <a:stretch>
            <a:fillRect/>
          </a:stretch>
        </p:blipFill>
        <p:spPr>
          <a:xfrm>
            <a:off x="3600000" y="1709262"/>
            <a:ext cx="111600" cy="111600"/>
          </a:xfrm>
          <a:prstGeom prst="roundRect">
            <a:avLst/>
          </a:prstGeom>
          <a:noFill/>
          <a:ln w="9525">
            <a:noFill/>
            <a:miter lim="800000"/>
            <a:headEnd/>
            <a:tailEnd/>
          </a:ln>
        </p:spPr>
      </p:pic>
      <p:pic>
        <p:nvPicPr>
          <p:cNvPr id="48" name="Immagine 47">
            <a:extLst>
              <a:ext uri="{FF2B5EF4-FFF2-40B4-BE49-F238E27FC236}">
                <a16:creationId xmlns:a16="http://schemas.microsoft.com/office/drawing/2014/main" id="{5702C60F-43E8-408E-99B1-714594241D84}"/>
              </a:ext>
            </a:extLst>
          </p:cNvPr>
          <p:cNvPicPr>
            <a:picLocks noChangeAspect="1"/>
          </p:cNvPicPr>
          <p:nvPr/>
        </p:nvPicPr>
        <p:blipFill>
          <a:blip r:embed="rId11"/>
          <a:stretch>
            <a:fillRect/>
          </a:stretch>
        </p:blipFill>
        <p:spPr>
          <a:xfrm>
            <a:off x="3600914" y="1709262"/>
            <a:ext cx="111600" cy="111600"/>
          </a:xfrm>
          <a:prstGeom prst="roundRect">
            <a:avLst/>
          </a:prstGeom>
          <a:noFill/>
          <a:ln w="9525">
            <a:noFill/>
            <a:miter lim="800000"/>
            <a:headEnd/>
            <a:tailEnd/>
          </a:ln>
        </p:spPr>
      </p:pic>
      <p:pic>
        <p:nvPicPr>
          <p:cNvPr id="49" name="Immagine 48">
            <a:extLst>
              <a:ext uri="{FF2B5EF4-FFF2-40B4-BE49-F238E27FC236}">
                <a16:creationId xmlns:a16="http://schemas.microsoft.com/office/drawing/2014/main" id="{32185E64-63BD-4AE6-8BDC-AC824BEDDE05}"/>
              </a:ext>
            </a:extLst>
          </p:cNvPr>
          <p:cNvPicPr>
            <a:picLocks noChangeAspect="1"/>
          </p:cNvPicPr>
          <p:nvPr/>
        </p:nvPicPr>
        <p:blipFill>
          <a:blip r:embed="rId12"/>
          <a:stretch>
            <a:fillRect/>
          </a:stretch>
        </p:blipFill>
        <p:spPr>
          <a:xfrm>
            <a:off x="2916000" y="1685281"/>
            <a:ext cx="111600" cy="158589"/>
          </a:xfrm>
          <a:prstGeom prst="roundRect">
            <a:avLst/>
          </a:prstGeom>
          <a:noFill/>
          <a:ln w="9525">
            <a:noFill/>
            <a:miter lim="800000"/>
            <a:headEnd/>
            <a:tailEnd/>
          </a:ln>
        </p:spPr>
      </p:pic>
      <p:pic>
        <p:nvPicPr>
          <p:cNvPr id="50" name="Immagine 49">
            <a:extLst>
              <a:ext uri="{FF2B5EF4-FFF2-40B4-BE49-F238E27FC236}">
                <a16:creationId xmlns:a16="http://schemas.microsoft.com/office/drawing/2014/main" id="{1BE5C8B1-C311-4030-A7BA-530741656028}"/>
              </a:ext>
            </a:extLst>
          </p:cNvPr>
          <p:cNvPicPr>
            <a:picLocks noChangeAspect="1"/>
          </p:cNvPicPr>
          <p:nvPr/>
        </p:nvPicPr>
        <p:blipFill>
          <a:blip r:embed="rId13"/>
          <a:stretch>
            <a:fillRect/>
          </a:stretch>
        </p:blipFill>
        <p:spPr>
          <a:xfrm>
            <a:off x="2916000" y="1556957"/>
            <a:ext cx="111600" cy="115892"/>
          </a:xfrm>
          <a:prstGeom prst="roundRect">
            <a:avLst/>
          </a:prstGeom>
          <a:noFill/>
          <a:ln w="9525">
            <a:noFill/>
            <a:miter lim="800000"/>
            <a:headEnd/>
            <a:tailEnd/>
          </a:ln>
        </p:spPr>
      </p:pic>
      <p:pic>
        <p:nvPicPr>
          <p:cNvPr id="54" name="Immagine 53">
            <a:extLst>
              <a:ext uri="{FF2B5EF4-FFF2-40B4-BE49-F238E27FC236}">
                <a16:creationId xmlns:a16="http://schemas.microsoft.com/office/drawing/2014/main" id="{635351C0-2290-474A-AEC3-8E6A38818BBE}"/>
              </a:ext>
            </a:extLst>
          </p:cNvPr>
          <p:cNvPicPr>
            <a:picLocks noChangeAspect="1"/>
          </p:cNvPicPr>
          <p:nvPr/>
        </p:nvPicPr>
        <p:blipFill>
          <a:blip r:embed="rId14"/>
          <a:stretch>
            <a:fillRect/>
          </a:stretch>
        </p:blipFill>
        <p:spPr>
          <a:xfrm>
            <a:off x="2916000" y="2590173"/>
            <a:ext cx="111600" cy="97650"/>
          </a:xfrm>
          <a:prstGeom prst="roundRect">
            <a:avLst/>
          </a:prstGeom>
          <a:noFill/>
          <a:ln w="9525">
            <a:noFill/>
            <a:miter lim="800000"/>
            <a:headEnd/>
            <a:tailEnd/>
          </a:ln>
        </p:spPr>
      </p:pic>
      <p:pic>
        <p:nvPicPr>
          <p:cNvPr id="61" name="Immagine 60">
            <a:extLst>
              <a:ext uri="{FF2B5EF4-FFF2-40B4-BE49-F238E27FC236}">
                <a16:creationId xmlns:a16="http://schemas.microsoft.com/office/drawing/2014/main" id="{0663DFF4-3612-46DD-BD36-347647802447}"/>
              </a:ext>
            </a:extLst>
          </p:cNvPr>
          <p:cNvPicPr>
            <a:picLocks noChangeAspect="1"/>
          </p:cNvPicPr>
          <p:nvPr/>
        </p:nvPicPr>
        <p:blipFill>
          <a:blip r:embed="rId15"/>
          <a:stretch>
            <a:fillRect/>
          </a:stretch>
        </p:blipFill>
        <p:spPr>
          <a:xfrm>
            <a:off x="2916000" y="2825462"/>
            <a:ext cx="111600" cy="102672"/>
          </a:xfrm>
          <a:prstGeom prst="roundRect">
            <a:avLst/>
          </a:prstGeom>
          <a:noFill/>
          <a:ln w="9525">
            <a:noFill/>
            <a:miter lim="800000"/>
            <a:headEnd/>
            <a:tailEnd/>
          </a:ln>
        </p:spPr>
      </p:pic>
      <p:pic>
        <p:nvPicPr>
          <p:cNvPr id="62" name="Immagine 61">
            <a:extLst>
              <a:ext uri="{FF2B5EF4-FFF2-40B4-BE49-F238E27FC236}">
                <a16:creationId xmlns:a16="http://schemas.microsoft.com/office/drawing/2014/main" id="{0876CBA2-74B9-4887-BE83-04F7B1C8E95D}"/>
              </a:ext>
            </a:extLst>
          </p:cNvPr>
          <p:cNvPicPr>
            <a:picLocks noChangeAspect="1"/>
          </p:cNvPicPr>
          <p:nvPr/>
        </p:nvPicPr>
        <p:blipFill>
          <a:blip r:embed="rId16"/>
          <a:stretch>
            <a:fillRect/>
          </a:stretch>
        </p:blipFill>
        <p:spPr>
          <a:xfrm>
            <a:off x="2916000" y="2699714"/>
            <a:ext cx="111600" cy="107136"/>
          </a:xfrm>
          <a:prstGeom prst="roundRect">
            <a:avLst/>
          </a:prstGeom>
          <a:noFill/>
          <a:ln w="9525">
            <a:noFill/>
            <a:miter lim="800000"/>
            <a:headEnd/>
            <a:tailEnd/>
          </a:ln>
        </p:spPr>
      </p:pic>
      <p:pic>
        <p:nvPicPr>
          <p:cNvPr id="63" name="Immagine 62">
            <a:extLst>
              <a:ext uri="{FF2B5EF4-FFF2-40B4-BE49-F238E27FC236}">
                <a16:creationId xmlns:a16="http://schemas.microsoft.com/office/drawing/2014/main" id="{98F8A669-227A-4E60-9E0C-683D85520C91}"/>
              </a:ext>
            </a:extLst>
          </p:cNvPr>
          <p:cNvPicPr>
            <a:picLocks noChangeAspect="1"/>
          </p:cNvPicPr>
          <p:nvPr/>
        </p:nvPicPr>
        <p:blipFill>
          <a:blip r:embed="rId17"/>
          <a:stretch>
            <a:fillRect/>
          </a:stretch>
        </p:blipFill>
        <p:spPr>
          <a:xfrm>
            <a:off x="3420000" y="619200"/>
            <a:ext cx="1200000" cy="288000"/>
          </a:xfrm>
          <a:prstGeom prst="rect">
            <a:avLst/>
          </a:prstGeom>
        </p:spPr>
      </p:pic>
      <p:sp>
        <p:nvSpPr>
          <p:cNvPr id="65" name="CasellaDiTesto 17">
            <a:extLst>
              <a:ext uri="{FF2B5EF4-FFF2-40B4-BE49-F238E27FC236}">
                <a16:creationId xmlns:a16="http://schemas.microsoft.com/office/drawing/2014/main" id="{B2B91294-89BE-4330-A04E-A2503F8B22C9}"/>
              </a:ext>
            </a:extLst>
          </p:cNvPr>
          <p:cNvSpPr txBox="1">
            <a:spLocks noChangeArrowheads="1"/>
          </p:cNvSpPr>
          <p:nvPr/>
        </p:nvSpPr>
        <p:spPr bwMode="auto">
          <a:xfrm>
            <a:off x="4429444" y="886817"/>
            <a:ext cx="130175" cy="192360"/>
          </a:xfrm>
          <a:prstGeom prst="rect">
            <a:avLst/>
          </a:prstGeom>
          <a:noFill/>
          <a:ln w="9525">
            <a:noFill/>
            <a:miter lim="800000"/>
            <a:headEnd/>
            <a:tailEnd/>
          </a:ln>
        </p:spPr>
        <p:txBody>
          <a:bodyPr wrap="square">
            <a:spAutoFit/>
          </a:bodyPr>
          <a:lstStyle/>
          <a:p>
            <a:r>
              <a:rPr lang="en-GB" sz="650" b="0" kern="0" dirty="0">
                <a:solidFill>
                  <a:schemeClr val="tx1"/>
                </a:solidFill>
                <a:latin typeface="Myriad Pro"/>
                <a:cs typeface="Calibri" pitchFamily="34" charset="0"/>
              </a:rPr>
              <a:t>4</a:t>
            </a:r>
          </a:p>
        </p:txBody>
      </p:sp>
      <p:sp>
        <p:nvSpPr>
          <p:cNvPr id="76" name="CasellaDiTesto 17">
            <a:extLst>
              <a:ext uri="{FF2B5EF4-FFF2-40B4-BE49-F238E27FC236}">
                <a16:creationId xmlns:a16="http://schemas.microsoft.com/office/drawing/2014/main" id="{2D21A4DB-E671-4B17-AD71-7AA8B8E5DAA9}"/>
              </a:ext>
            </a:extLst>
          </p:cNvPr>
          <p:cNvSpPr txBox="1">
            <a:spLocks noChangeArrowheads="1"/>
          </p:cNvSpPr>
          <p:nvPr/>
        </p:nvSpPr>
        <p:spPr bwMode="auto">
          <a:xfrm>
            <a:off x="3926198" y="884437"/>
            <a:ext cx="130175" cy="192360"/>
          </a:xfrm>
          <a:prstGeom prst="rect">
            <a:avLst/>
          </a:prstGeom>
          <a:noFill/>
          <a:ln w="9525">
            <a:noFill/>
            <a:miter lim="800000"/>
            <a:headEnd/>
            <a:tailEnd/>
          </a:ln>
        </p:spPr>
        <p:txBody>
          <a:bodyPr wrap="square">
            <a:spAutoFit/>
          </a:bodyPr>
          <a:lstStyle/>
          <a:p>
            <a:r>
              <a:rPr lang="en-GB" sz="650" b="0" kern="0" dirty="0">
                <a:solidFill>
                  <a:schemeClr val="tx1"/>
                </a:solidFill>
                <a:latin typeface="Myriad Pro"/>
                <a:cs typeface="Calibri" pitchFamily="34" charset="0"/>
              </a:rPr>
              <a:t>5</a:t>
            </a:r>
          </a:p>
        </p:txBody>
      </p:sp>
      <p:sp>
        <p:nvSpPr>
          <p:cNvPr id="86" name="CasellaDiTesto 17">
            <a:extLst>
              <a:ext uri="{FF2B5EF4-FFF2-40B4-BE49-F238E27FC236}">
                <a16:creationId xmlns:a16="http://schemas.microsoft.com/office/drawing/2014/main" id="{AD074F5D-ECBE-4C4C-B450-6DFBC64492B7}"/>
              </a:ext>
            </a:extLst>
          </p:cNvPr>
          <p:cNvSpPr txBox="1">
            <a:spLocks noChangeArrowheads="1"/>
          </p:cNvSpPr>
          <p:nvPr/>
        </p:nvSpPr>
        <p:spPr bwMode="auto">
          <a:xfrm>
            <a:off x="4014316" y="460569"/>
            <a:ext cx="130175" cy="192360"/>
          </a:xfrm>
          <a:prstGeom prst="rect">
            <a:avLst/>
          </a:prstGeom>
          <a:noFill/>
          <a:ln w="9525">
            <a:noFill/>
            <a:miter lim="800000"/>
            <a:headEnd/>
            <a:tailEnd/>
          </a:ln>
        </p:spPr>
        <p:txBody>
          <a:bodyPr wrap="square">
            <a:spAutoFit/>
          </a:bodyPr>
          <a:lstStyle/>
          <a:p>
            <a:r>
              <a:rPr lang="en-GB" sz="650" b="0" kern="0" dirty="0">
                <a:solidFill>
                  <a:schemeClr val="tx1"/>
                </a:solidFill>
                <a:latin typeface="Myriad Pro"/>
                <a:cs typeface="Calibri" pitchFamily="34" charset="0"/>
              </a:rPr>
              <a:t>3</a:t>
            </a:r>
          </a:p>
        </p:txBody>
      </p:sp>
      <p:grpSp>
        <p:nvGrpSpPr>
          <p:cNvPr id="87" name="Gruppo 86">
            <a:extLst>
              <a:ext uri="{FF2B5EF4-FFF2-40B4-BE49-F238E27FC236}">
                <a16:creationId xmlns:a16="http://schemas.microsoft.com/office/drawing/2014/main" id="{27EAEF0B-878A-44BF-ADF0-C5BFF7A31C79}"/>
              </a:ext>
            </a:extLst>
          </p:cNvPr>
          <p:cNvGrpSpPr/>
          <p:nvPr/>
        </p:nvGrpSpPr>
        <p:grpSpPr>
          <a:xfrm>
            <a:off x="4135828" y="552640"/>
            <a:ext cx="110105" cy="108000"/>
            <a:chOff x="4158846" y="566929"/>
            <a:chExt cx="110105" cy="108000"/>
          </a:xfrm>
        </p:grpSpPr>
        <p:cxnSp>
          <p:nvCxnSpPr>
            <p:cNvPr id="88" name="Connettore 1 67">
              <a:extLst>
                <a:ext uri="{FF2B5EF4-FFF2-40B4-BE49-F238E27FC236}">
                  <a16:creationId xmlns:a16="http://schemas.microsoft.com/office/drawing/2014/main" id="{CE30A703-1394-44EC-A563-197EEC972BB6}"/>
                </a:ext>
              </a:extLst>
            </p:cNvPr>
            <p:cNvCxnSpPr/>
            <p:nvPr/>
          </p:nvCxnSpPr>
          <p:spPr>
            <a:xfrm rot="5400000">
              <a:off x="4214951" y="620929"/>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cxnSp>
          <p:nvCxnSpPr>
            <p:cNvPr id="89" name="Connettore 1 68">
              <a:extLst>
                <a:ext uri="{FF2B5EF4-FFF2-40B4-BE49-F238E27FC236}">
                  <a16:creationId xmlns:a16="http://schemas.microsoft.com/office/drawing/2014/main" id="{415C26CB-A9DE-40FF-8054-5B286EDE4968}"/>
                </a:ext>
              </a:extLst>
            </p:cNvPr>
            <p:cNvCxnSpPr/>
            <p:nvPr/>
          </p:nvCxnSpPr>
          <p:spPr>
            <a:xfrm flipH="1">
              <a:off x="4158846" y="572255"/>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grpSp>
      <p:grpSp>
        <p:nvGrpSpPr>
          <p:cNvPr id="90" name="Gruppo 89">
            <a:extLst>
              <a:ext uri="{FF2B5EF4-FFF2-40B4-BE49-F238E27FC236}">
                <a16:creationId xmlns:a16="http://schemas.microsoft.com/office/drawing/2014/main" id="{FDC13B51-5C35-4A2F-84A8-C67900F6E588}"/>
              </a:ext>
            </a:extLst>
          </p:cNvPr>
          <p:cNvGrpSpPr/>
          <p:nvPr/>
        </p:nvGrpSpPr>
        <p:grpSpPr>
          <a:xfrm flipV="1">
            <a:off x="4050102" y="878873"/>
            <a:ext cx="110105" cy="108000"/>
            <a:chOff x="4158846" y="566929"/>
            <a:chExt cx="110105" cy="108000"/>
          </a:xfrm>
        </p:grpSpPr>
        <p:cxnSp>
          <p:nvCxnSpPr>
            <p:cNvPr id="91" name="Connettore 1 70">
              <a:extLst>
                <a:ext uri="{FF2B5EF4-FFF2-40B4-BE49-F238E27FC236}">
                  <a16:creationId xmlns:a16="http://schemas.microsoft.com/office/drawing/2014/main" id="{FDEF7D69-B02E-468F-A70D-BF76C870FA00}"/>
                </a:ext>
              </a:extLst>
            </p:cNvPr>
            <p:cNvCxnSpPr/>
            <p:nvPr/>
          </p:nvCxnSpPr>
          <p:spPr>
            <a:xfrm rot="5400000">
              <a:off x="4214951" y="620929"/>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cxnSp>
          <p:nvCxnSpPr>
            <p:cNvPr id="92" name="Connettore 1 71">
              <a:extLst>
                <a:ext uri="{FF2B5EF4-FFF2-40B4-BE49-F238E27FC236}">
                  <a16:creationId xmlns:a16="http://schemas.microsoft.com/office/drawing/2014/main" id="{D4425C2B-4AD8-4522-8E27-6095788386E4}"/>
                </a:ext>
              </a:extLst>
            </p:cNvPr>
            <p:cNvCxnSpPr/>
            <p:nvPr/>
          </p:nvCxnSpPr>
          <p:spPr>
            <a:xfrm flipH="1">
              <a:off x="4158846" y="569874"/>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grpSp>
      <p:grpSp>
        <p:nvGrpSpPr>
          <p:cNvPr id="93" name="Gruppo 92">
            <a:extLst>
              <a:ext uri="{FF2B5EF4-FFF2-40B4-BE49-F238E27FC236}">
                <a16:creationId xmlns:a16="http://schemas.microsoft.com/office/drawing/2014/main" id="{BA6A2722-74E1-44D7-9FBB-21DD625CF906}"/>
              </a:ext>
            </a:extLst>
          </p:cNvPr>
          <p:cNvGrpSpPr/>
          <p:nvPr/>
        </p:nvGrpSpPr>
        <p:grpSpPr>
          <a:xfrm flipH="1" flipV="1">
            <a:off x="4327124" y="878873"/>
            <a:ext cx="110105" cy="108000"/>
            <a:chOff x="4158846" y="566929"/>
            <a:chExt cx="110105" cy="108000"/>
          </a:xfrm>
        </p:grpSpPr>
        <p:cxnSp>
          <p:nvCxnSpPr>
            <p:cNvPr id="94" name="Connettore 1 73">
              <a:extLst>
                <a:ext uri="{FF2B5EF4-FFF2-40B4-BE49-F238E27FC236}">
                  <a16:creationId xmlns:a16="http://schemas.microsoft.com/office/drawing/2014/main" id="{56793CB4-432F-4838-93D8-89BE246FCEA0}"/>
                </a:ext>
              </a:extLst>
            </p:cNvPr>
            <p:cNvCxnSpPr/>
            <p:nvPr/>
          </p:nvCxnSpPr>
          <p:spPr>
            <a:xfrm rot="5400000">
              <a:off x="4214951" y="620929"/>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cxnSp>
          <p:nvCxnSpPr>
            <p:cNvPr id="95" name="Connettore 1 74">
              <a:extLst>
                <a:ext uri="{FF2B5EF4-FFF2-40B4-BE49-F238E27FC236}">
                  <a16:creationId xmlns:a16="http://schemas.microsoft.com/office/drawing/2014/main" id="{54F21575-7898-41EF-9628-C9583DB544EB}"/>
                </a:ext>
              </a:extLst>
            </p:cNvPr>
            <p:cNvCxnSpPr/>
            <p:nvPr/>
          </p:nvCxnSpPr>
          <p:spPr>
            <a:xfrm flipH="1">
              <a:off x="4158846" y="569874"/>
              <a:ext cx="108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grpSp>
      <p:sp>
        <p:nvSpPr>
          <p:cNvPr id="96" name="CasellaDiTesto 95">
            <a:extLst>
              <a:ext uri="{FF2B5EF4-FFF2-40B4-BE49-F238E27FC236}">
                <a16:creationId xmlns:a16="http://schemas.microsoft.com/office/drawing/2014/main" id="{CDCBD3F7-E626-45E5-9283-8F15B9712094}"/>
              </a:ext>
            </a:extLst>
          </p:cNvPr>
          <p:cNvSpPr txBox="1">
            <a:spLocks noChangeArrowheads="1"/>
          </p:cNvSpPr>
          <p:nvPr/>
        </p:nvSpPr>
        <p:spPr bwMode="auto">
          <a:xfrm>
            <a:off x="3074194" y="593579"/>
            <a:ext cx="109537" cy="192360"/>
          </a:xfrm>
          <a:prstGeom prst="rect">
            <a:avLst/>
          </a:prstGeom>
          <a:noFill/>
          <a:ln w="9525">
            <a:noFill/>
            <a:miter lim="800000"/>
            <a:headEnd/>
            <a:tailEnd/>
          </a:ln>
        </p:spPr>
        <p:txBody>
          <a:bodyPr wrap="square">
            <a:spAutoFit/>
          </a:bodyPr>
          <a:lstStyle/>
          <a:p>
            <a:r>
              <a:rPr lang="en-GB" sz="650" b="0" kern="0">
                <a:solidFill>
                  <a:schemeClr val="tx1"/>
                </a:solidFill>
                <a:latin typeface="Myriad Pro"/>
                <a:cs typeface="Calibri" pitchFamily="34" charset="0"/>
              </a:rPr>
              <a:t>2</a:t>
            </a:r>
          </a:p>
        </p:txBody>
      </p:sp>
      <p:sp>
        <p:nvSpPr>
          <p:cNvPr id="97" name="CasellaDiTesto 20">
            <a:extLst>
              <a:ext uri="{FF2B5EF4-FFF2-40B4-BE49-F238E27FC236}">
                <a16:creationId xmlns:a16="http://schemas.microsoft.com/office/drawing/2014/main" id="{F7BD7AD1-9C83-465E-BCF5-80175926C3F3}"/>
              </a:ext>
            </a:extLst>
          </p:cNvPr>
          <p:cNvSpPr txBox="1">
            <a:spLocks noChangeArrowheads="1"/>
          </p:cNvSpPr>
          <p:nvPr/>
        </p:nvSpPr>
        <p:spPr bwMode="auto">
          <a:xfrm>
            <a:off x="3076006" y="734184"/>
            <a:ext cx="107723" cy="192360"/>
          </a:xfrm>
          <a:prstGeom prst="rect">
            <a:avLst/>
          </a:prstGeom>
          <a:noFill/>
          <a:ln w="9525">
            <a:noFill/>
            <a:miter lim="800000"/>
            <a:headEnd/>
            <a:tailEnd/>
          </a:ln>
        </p:spPr>
        <p:txBody>
          <a:bodyPr wrap="square">
            <a:spAutoFit/>
          </a:bodyPr>
          <a:lstStyle/>
          <a:p>
            <a:r>
              <a:rPr lang="en-GB" sz="650" b="0" kern="0">
                <a:solidFill>
                  <a:schemeClr val="tx1"/>
                </a:solidFill>
                <a:latin typeface="Myriad Pro"/>
                <a:cs typeface="Calibri" pitchFamily="34" charset="0"/>
              </a:rPr>
              <a:t>1</a:t>
            </a:r>
          </a:p>
        </p:txBody>
      </p:sp>
      <p:cxnSp>
        <p:nvCxnSpPr>
          <p:cNvPr id="98" name="Connettore 1 77">
            <a:extLst>
              <a:ext uri="{FF2B5EF4-FFF2-40B4-BE49-F238E27FC236}">
                <a16:creationId xmlns:a16="http://schemas.microsoft.com/office/drawing/2014/main" id="{9796DEDF-706E-4312-907C-96283178E176}"/>
              </a:ext>
            </a:extLst>
          </p:cNvPr>
          <p:cNvCxnSpPr/>
          <p:nvPr/>
        </p:nvCxnSpPr>
        <p:spPr>
          <a:xfrm>
            <a:off x="3195320" y="829662"/>
            <a:ext cx="252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cxnSp>
        <p:nvCxnSpPr>
          <p:cNvPr id="99" name="Connettore 1 78">
            <a:extLst>
              <a:ext uri="{FF2B5EF4-FFF2-40B4-BE49-F238E27FC236}">
                <a16:creationId xmlns:a16="http://schemas.microsoft.com/office/drawing/2014/main" id="{754C461F-5562-4F81-B89F-2753AF647E2F}"/>
              </a:ext>
            </a:extLst>
          </p:cNvPr>
          <p:cNvCxnSpPr/>
          <p:nvPr/>
        </p:nvCxnSpPr>
        <p:spPr>
          <a:xfrm>
            <a:off x="3195320" y="689170"/>
            <a:ext cx="252000" cy="0"/>
          </a:xfrm>
          <a:prstGeom prst="line">
            <a:avLst/>
          </a:prstGeom>
          <a:ln w="9525">
            <a:solidFill>
              <a:schemeClr val="tx1"/>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3">
            <a:extLst>
              <a:ext uri="{FF2B5EF4-FFF2-40B4-BE49-F238E27FC236}">
                <a16:creationId xmlns:a16="http://schemas.microsoft.com/office/drawing/2014/main" id="{1B9E8A25-3DBF-4588-AE23-2AA86CC0F4CE}"/>
              </a:ext>
            </a:extLst>
          </p:cNvPr>
          <p:cNvSpPr>
            <a:spLocks noChangeArrowheads="1"/>
          </p:cNvSpPr>
          <p:nvPr/>
        </p:nvSpPr>
        <p:spPr bwMode="auto">
          <a:xfrm>
            <a:off x="2808000" y="341999"/>
            <a:ext cx="2340000" cy="3152049"/>
          </a:xfrm>
          <a:prstGeom prst="rect">
            <a:avLst/>
          </a:prstGeom>
          <a:noFill/>
          <a:ln w="9525">
            <a:noFill/>
            <a:miter lim="800000"/>
            <a:headEnd/>
            <a:tailEnd/>
          </a:ln>
        </p:spPr>
        <p:txBody>
          <a:bodyPr lIns="0"/>
          <a:lstStyle/>
          <a:p>
            <a:pPr marL="0" lvl="3" algn="l" eaLnBrk="0" hangingPunct="0">
              <a:spcBef>
                <a:spcPts val="100"/>
              </a:spcBef>
              <a:spcAft>
                <a:spcPts val="40"/>
              </a:spcAft>
              <a:defRPr/>
            </a:pPr>
            <a:r>
              <a:rPr lang="en-GB" sz="900" b="0" kern="0" dirty="0">
                <a:solidFill>
                  <a:schemeClr val="tx1"/>
                </a:solidFill>
                <a:latin typeface="Myriad Pro"/>
                <a:cs typeface="Calibri" pitchFamily="34" charset="0"/>
              </a:rPr>
              <a:t> </a:t>
            </a:r>
            <a:endParaRPr lang="en-GB" sz="650" b="0" kern="0" dirty="0">
              <a:solidFill>
                <a:schemeClr val="tx1"/>
              </a:solidFill>
              <a:latin typeface="Myriad Pro"/>
              <a:cs typeface="Calibri" pitchFamily="34" charset="0"/>
            </a:endParaRPr>
          </a:p>
        </p:txBody>
      </p:sp>
      <p:sp>
        <p:nvSpPr>
          <p:cNvPr id="23" name="Rectangle 3">
            <a:extLst>
              <a:ext uri="{FF2B5EF4-FFF2-40B4-BE49-F238E27FC236}">
                <a16:creationId xmlns:a16="http://schemas.microsoft.com/office/drawing/2014/main" id="{F25F87B8-08C8-4D7F-894A-1085857AB092}"/>
              </a:ext>
            </a:extLst>
          </p:cNvPr>
          <p:cNvSpPr>
            <a:spLocks noChangeArrowheads="1"/>
          </p:cNvSpPr>
          <p:nvPr/>
        </p:nvSpPr>
        <p:spPr bwMode="auto">
          <a:xfrm>
            <a:off x="2808000" y="341999"/>
            <a:ext cx="2340000" cy="3152049"/>
          </a:xfrm>
          <a:prstGeom prst="rect">
            <a:avLst/>
          </a:prstGeom>
          <a:noFill/>
          <a:ln w="9525">
            <a:noFill/>
            <a:miter lim="800000"/>
            <a:headEnd/>
            <a:tailEnd/>
          </a:ln>
        </p:spPr>
        <p:txBody>
          <a:bodyPr lIns="0"/>
          <a:lstStyle/>
          <a:p>
            <a:pPr marL="0" lvl="3" algn="l" eaLnBrk="0" hangingPunct="0">
              <a:spcBef>
                <a:spcPts val="100"/>
              </a:spcBef>
              <a:spcAft>
                <a:spcPts val="40"/>
              </a:spcAft>
              <a:defRPr/>
            </a:pPr>
            <a:r>
              <a:rPr lang="en-GB" sz="900" b="0" kern="0" dirty="0">
                <a:solidFill>
                  <a:schemeClr val="tx1"/>
                </a:solidFill>
                <a:latin typeface="Myriad Pro"/>
                <a:cs typeface="Calibri" pitchFamily="34" charset="0"/>
              </a:rPr>
              <a:t> </a:t>
            </a:r>
            <a:endParaRPr lang="en-GB" sz="650" b="0" kern="0" dirty="0">
              <a:solidFill>
                <a:schemeClr val="tx1"/>
              </a:solidFill>
              <a:latin typeface="Myriad Pro"/>
              <a:cs typeface="Calibri" pitchFamily="34" charset="0"/>
            </a:endParaRPr>
          </a:p>
        </p:txBody>
      </p:sp>
      <p:sp>
        <p:nvSpPr>
          <p:cNvPr id="24" name="Rectangle 3">
            <a:extLst>
              <a:ext uri="{FF2B5EF4-FFF2-40B4-BE49-F238E27FC236}">
                <a16:creationId xmlns:a16="http://schemas.microsoft.com/office/drawing/2014/main" id="{D16DB0FD-A2DB-47F1-AD13-B3BDE1AF1413}"/>
              </a:ext>
            </a:extLst>
          </p:cNvPr>
          <p:cNvSpPr>
            <a:spLocks noChangeArrowheads="1"/>
          </p:cNvSpPr>
          <p:nvPr/>
        </p:nvSpPr>
        <p:spPr bwMode="auto">
          <a:xfrm>
            <a:off x="2808000" y="341999"/>
            <a:ext cx="2340000" cy="3152049"/>
          </a:xfrm>
          <a:prstGeom prst="rect">
            <a:avLst/>
          </a:prstGeom>
          <a:noFill/>
          <a:ln w="9525">
            <a:noFill/>
            <a:miter lim="800000"/>
            <a:headEnd/>
            <a:tailEnd/>
          </a:ln>
        </p:spPr>
        <p:txBody>
          <a:bodyPr lIns="0"/>
          <a:lstStyle/>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r>
              <a:rPr lang="en-GB" sz="650" b="0" dirty="0">
                <a:solidFill>
                  <a:schemeClr val="tx1"/>
                </a:solidFill>
                <a:latin typeface="Myriad Pro"/>
              </a:rPr>
              <a:t>Press the drop-down menu to view energy histograms over a different time period </a:t>
            </a:r>
            <a:r>
              <a:rPr lang="en-GB" sz="550" b="0" dirty="0">
                <a:solidFill>
                  <a:schemeClr val="tx1"/>
                </a:solidFill>
                <a:latin typeface="Myriad Pro"/>
              </a:rPr>
              <a:t>(Day/ Month/Year)</a:t>
            </a:r>
            <a:r>
              <a:rPr lang="en-GB" sz="650" b="0" dirty="0">
                <a:solidFill>
                  <a:schemeClr val="tx1"/>
                </a:solidFill>
                <a:latin typeface="Myriad Pro"/>
              </a:rPr>
              <a:t>.</a:t>
            </a:r>
          </a:p>
          <a:p>
            <a:pPr marL="1166813" algn="l">
              <a:spcBef>
                <a:spcPts val="100"/>
              </a:spcBef>
              <a:spcAft>
                <a:spcPts val="40"/>
              </a:spcAft>
            </a:pPr>
            <a:endParaRPr lang="en-GB" sz="650" b="0" dirty="0">
              <a:solidFill>
                <a:schemeClr val="tx1"/>
              </a:solidFill>
              <a:latin typeface="Myriad Pro"/>
            </a:endParaRPr>
          </a:p>
          <a:p>
            <a:pPr marL="1166813" algn="l">
              <a:spcBef>
                <a:spcPts val="100"/>
              </a:spcBef>
              <a:spcAft>
                <a:spcPts val="40"/>
              </a:spcAft>
            </a:pPr>
            <a:endParaRPr lang="en-GB" sz="650" b="0" dirty="0">
              <a:solidFill>
                <a:schemeClr val="tx1"/>
              </a:solidFill>
              <a:latin typeface="Myriad Pro"/>
            </a:endParaRPr>
          </a:p>
          <a:p>
            <a:pPr marL="1166813"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r>
              <a:rPr lang="en-GB" sz="650" b="0" dirty="0">
                <a:solidFill>
                  <a:schemeClr val="tx1"/>
                </a:solidFill>
                <a:latin typeface="Myriad Pro" panose="020B0503030403020204" pitchFamily="34" charset="0"/>
              </a:rPr>
              <a:t>Press on one of the buttons</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to view the other measured</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electrical quantities.</a:t>
            </a: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r>
              <a:rPr lang="en-GB" sz="650" b="0" dirty="0">
                <a:solidFill>
                  <a:schemeClr val="tx1"/>
                </a:solidFill>
                <a:latin typeface="Myriad Pro" panose="020B0503030403020204" pitchFamily="34" charset="0"/>
              </a:rPr>
              <a:t>Use two arrows in the lower part</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of the page to display the different</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tables for the selected electrical</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quantity </a:t>
            </a:r>
            <a:r>
              <a:rPr lang="en-GB" sz="550" b="0" dirty="0">
                <a:solidFill>
                  <a:schemeClr val="tx1"/>
                </a:solidFill>
                <a:latin typeface="Myriad Pro" panose="020B0503030403020204" pitchFamily="34" charset="0"/>
              </a:rPr>
              <a:t>(e.g. for the Power: Active,</a:t>
            </a:r>
            <a:br>
              <a:rPr lang="en-GB" sz="550" b="0" dirty="0">
                <a:solidFill>
                  <a:schemeClr val="tx1"/>
                </a:solidFill>
                <a:latin typeface="Myriad Pro" panose="020B0503030403020204" pitchFamily="34" charset="0"/>
              </a:rPr>
            </a:br>
            <a:r>
              <a:rPr lang="en-GB" sz="550" b="0" dirty="0">
                <a:solidFill>
                  <a:schemeClr val="tx1"/>
                </a:solidFill>
                <a:latin typeface="Myriad Pro" panose="020B0503030403020204" pitchFamily="34" charset="0"/>
              </a:rPr>
              <a:t>Reactive and Apparent power and</a:t>
            </a:r>
            <a:br>
              <a:rPr lang="en-GB" sz="550" b="0" dirty="0">
                <a:solidFill>
                  <a:schemeClr val="tx1"/>
                </a:solidFill>
                <a:latin typeface="Myriad Pro" panose="020B0503030403020204" pitchFamily="34" charset="0"/>
              </a:rPr>
            </a:br>
            <a:r>
              <a:rPr lang="en-GB" sz="550" b="0" dirty="0">
                <a:solidFill>
                  <a:schemeClr val="tx1"/>
                </a:solidFill>
                <a:latin typeface="Myriad Pro" panose="020B0503030403020204" pitchFamily="34" charset="0"/>
              </a:rPr>
              <a:t>Power factor).</a:t>
            </a:r>
            <a:endParaRPr lang="en-GB" sz="550" b="0" kern="0" dirty="0">
              <a:solidFill>
                <a:schemeClr val="tx1"/>
              </a:solidFill>
              <a:latin typeface="Myriad Pro" panose="020B0503030403020204" pitchFamily="34" charset="0"/>
              <a:cs typeface="Calibri" pitchFamily="34" charset="0"/>
            </a:endParaRPr>
          </a:p>
        </p:txBody>
      </p:sp>
      <p:pic>
        <p:nvPicPr>
          <p:cNvPr id="29" name="Immagine 28">
            <a:extLst>
              <a:ext uri="{FF2B5EF4-FFF2-40B4-BE49-F238E27FC236}">
                <a16:creationId xmlns:a16="http://schemas.microsoft.com/office/drawing/2014/main" id="{5965ECE2-4C51-4EAA-935F-4B8BE4F01AAA}"/>
              </a:ext>
            </a:extLst>
          </p:cNvPr>
          <p:cNvPicPr>
            <a:picLocks noChangeAspect="1"/>
          </p:cNvPicPr>
          <p:nvPr/>
        </p:nvPicPr>
        <p:blipFill>
          <a:blip r:embed="rId3"/>
          <a:stretch>
            <a:fillRect/>
          </a:stretch>
        </p:blipFill>
        <p:spPr>
          <a:xfrm>
            <a:off x="2808000" y="396000"/>
            <a:ext cx="1116000" cy="1450800"/>
          </a:xfrm>
          <a:prstGeom prst="rect">
            <a:avLst/>
          </a:prstGeom>
        </p:spPr>
      </p:pic>
      <p:pic>
        <p:nvPicPr>
          <p:cNvPr id="33" name="Picture 3">
            <a:extLst>
              <a:ext uri="{FF2B5EF4-FFF2-40B4-BE49-F238E27FC236}">
                <a16:creationId xmlns:a16="http://schemas.microsoft.com/office/drawing/2014/main" id="{80D4E3DA-A73B-4155-BC69-81DA8012442D}"/>
              </a:ext>
            </a:extLst>
          </p:cNvPr>
          <p:cNvPicPr>
            <a:picLocks noChangeAspect="1" noChangeArrowheads="1"/>
          </p:cNvPicPr>
          <p:nvPr/>
        </p:nvPicPr>
        <p:blipFill>
          <a:blip r:embed="rId4" cstate="print"/>
          <a:srcRect/>
          <a:stretch>
            <a:fillRect/>
          </a:stretch>
        </p:blipFill>
        <p:spPr bwMode="auto">
          <a:xfrm>
            <a:off x="3024050" y="936000"/>
            <a:ext cx="215900" cy="265113"/>
          </a:xfrm>
          <a:prstGeom prst="rect">
            <a:avLst/>
          </a:prstGeom>
          <a:noFill/>
          <a:ln w="9525">
            <a:noFill/>
            <a:miter lim="800000"/>
            <a:headEnd/>
            <a:tailEnd/>
          </a:ln>
          <a:effectLst/>
        </p:spPr>
      </p:pic>
      <p:pic>
        <p:nvPicPr>
          <p:cNvPr id="34" name="Immagine 33">
            <a:extLst>
              <a:ext uri="{FF2B5EF4-FFF2-40B4-BE49-F238E27FC236}">
                <a16:creationId xmlns:a16="http://schemas.microsoft.com/office/drawing/2014/main" id="{794401EC-D738-42FA-BA77-E35105BB2E51}"/>
              </a:ext>
            </a:extLst>
          </p:cNvPr>
          <p:cNvPicPr>
            <a:picLocks noChangeAspect="1"/>
          </p:cNvPicPr>
          <p:nvPr/>
        </p:nvPicPr>
        <p:blipFill>
          <a:blip r:embed="rId5"/>
          <a:stretch>
            <a:fillRect/>
          </a:stretch>
        </p:blipFill>
        <p:spPr>
          <a:xfrm>
            <a:off x="4108830" y="1949019"/>
            <a:ext cx="1116000" cy="1450800"/>
          </a:xfrm>
          <a:prstGeom prst="rect">
            <a:avLst/>
          </a:prstGeom>
        </p:spPr>
      </p:pic>
      <p:pic>
        <p:nvPicPr>
          <p:cNvPr id="35" name="Picture 3">
            <a:extLst>
              <a:ext uri="{FF2B5EF4-FFF2-40B4-BE49-F238E27FC236}">
                <a16:creationId xmlns:a16="http://schemas.microsoft.com/office/drawing/2014/main" id="{40A1F98C-742B-4391-BF40-898878A5852A}"/>
              </a:ext>
            </a:extLst>
          </p:cNvPr>
          <p:cNvPicPr>
            <a:picLocks noChangeAspect="1" noChangeArrowheads="1"/>
          </p:cNvPicPr>
          <p:nvPr/>
        </p:nvPicPr>
        <p:blipFill>
          <a:blip r:embed="rId4" cstate="print"/>
          <a:srcRect/>
          <a:stretch>
            <a:fillRect/>
          </a:stretch>
        </p:blipFill>
        <p:spPr bwMode="auto">
          <a:xfrm>
            <a:off x="5040050" y="3311868"/>
            <a:ext cx="215900" cy="265113"/>
          </a:xfrm>
          <a:prstGeom prst="rect">
            <a:avLst/>
          </a:prstGeom>
          <a:noFill/>
          <a:ln w="9525">
            <a:noFill/>
            <a:miter lim="800000"/>
            <a:headEnd/>
            <a:tailEnd/>
          </a:ln>
          <a:effectLst/>
        </p:spPr>
      </p:pic>
      <p:pic>
        <p:nvPicPr>
          <p:cNvPr id="36" name="Picture 3">
            <a:extLst>
              <a:ext uri="{FF2B5EF4-FFF2-40B4-BE49-F238E27FC236}">
                <a16:creationId xmlns:a16="http://schemas.microsoft.com/office/drawing/2014/main" id="{55705B35-EC49-4579-8A2E-6794A605E66E}"/>
              </a:ext>
            </a:extLst>
          </p:cNvPr>
          <p:cNvPicPr>
            <a:picLocks noChangeAspect="1" noChangeArrowheads="1"/>
          </p:cNvPicPr>
          <p:nvPr/>
        </p:nvPicPr>
        <p:blipFill>
          <a:blip r:embed="rId4" cstate="print"/>
          <a:srcRect/>
          <a:stretch>
            <a:fillRect/>
          </a:stretch>
        </p:blipFill>
        <p:spPr bwMode="auto">
          <a:xfrm>
            <a:off x="4608000" y="2304000"/>
            <a:ext cx="215900" cy="265113"/>
          </a:xfrm>
          <a:prstGeom prst="rect">
            <a:avLst/>
          </a:prstGeom>
          <a:noFill/>
          <a:ln w="9525">
            <a:noFill/>
            <a:miter lim="800000"/>
            <a:headEnd/>
            <a:tailEnd/>
          </a:ln>
          <a:effectLst/>
        </p:spPr>
      </p:pic>
      <p:sp>
        <p:nvSpPr>
          <p:cNvPr id="20" name="Rectangle 3">
            <a:extLst>
              <a:ext uri="{FF2B5EF4-FFF2-40B4-BE49-F238E27FC236}">
                <a16:creationId xmlns:a16="http://schemas.microsoft.com/office/drawing/2014/main" id="{5C76DFFE-5E70-426A-A662-CDE25D1D2E9C}"/>
              </a:ext>
            </a:extLst>
          </p:cNvPr>
          <p:cNvSpPr>
            <a:spLocks noChangeArrowheads="1"/>
          </p:cNvSpPr>
          <p:nvPr/>
        </p:nvSpPr>
        <p:spPr bwMode="auto">
          <a:xfrm>
            <a:off x="139070" y="372995"/>
            <a:ext cx="2340000" cy="3152049"/>
          </a:xfrm>
          <a:prstGeom prst="rect">
            <a:avLst/>
          </a:prstGeom>
          <a:noFill/>
          <a:ln w="9525">
            <a:noFill/>
            <a:miter lim="800000"/>
            <a:headEnd/>
            <a:tailEnd/>
          </a:ln>
        </p:spPr>
        <p:txBody>
          <a:bodyPr wrap="none" lIns="0" rIns="0"/>
          <a:lstStyle/>
          <a:p>
            <a:pPr marL="0" lvl="3" algn="l" eaLnBrk="0" hangingPunct="0">
              <a:spcBef>
                <a:spcPts val="100"/>
              </a:spcBef>
              <a:spcAft>
                <a:spcPts val="40"/>
              </a:spcAft>
              <a:defRPr/>
            </a:pPr>
            <a:r>
              <a:rPr lang="en-GB" sz="900" b="0" kern="0" dirty="0">
                <a:solidFill>
                  <a:schemeClr val="tx1"/>
                </a:solidFill>
                <a:latin typeface="Myriad Pro"/>
                <a:cs typeface="Calibri" pitchFamily="34" charset="0"/>
              </a:rPr>
              <a:t> </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ctr">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In the </a:t>
            </a:r>
            <a:r>
              <a:rPr lang="en-GB" sz="650" b="0" dirty="0">
                <a:solidFill>
                  <a:schemeClr val="tx1"/>
                </a:solidFill>
                <a:latin typeface="Myriad Pro"/>
              </a:rPr>
              <a:t>Devices list’s page press on </a:t>
            </a:r>
            <a:r>
              <a:rPr lang="en-GB" sz="650" b="0" kern="0" dirty="0">
                <a:solidFill>
                  <a:schemeClr val="tx1"/>
                </a:solidFill>
                <a:latin typeface="Myriad Pro"/>
                <a:cs typeface="Calibri" pitchFamily="34" charset="0"/>
              </a:rPr>
              <a:t>a Device button.</a:t>
            </a:r>
            <a:br>
              <a:rPr lang="en-GB" sz="650" b="0" kern="0" dirty="0">
                <a:solidFill>
                  <a:schemeClr val="tx1"/>
                </a:solidFill>
                <a:latin typeface="Myriad Pro"/>
                <a:cs typeface="Calibri" pitchFamily="34" charset="0"/>
              </a:rPr>
            </a:br>
            <a:endParaRPr lang="en-GB" sz="650" b="0" kern="0" dirty="0">
              <a:solidFill>
                <a:schemeClr val="tx1"/>
              </a:solidFill>
              <a:latin typeface="Myriad Pro"/>
              <a:cs typeface="Calibri" pitchFamily="34" charset="0"/>
            </a:endParaRP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00"/>
              </a:spcBef>
              <a:spcAft>
                <a:spcPts val="40"/>
              </a:spcAft>
            </a:pPr>
            <a:r>
              <a:rPr lang="en-GB" sz="650" b="0" dirty="0">
                <a:solidFill>
                  <a:schemeClr val="tx1"/>
                </a:solidFill>
                <a:latin typeface="Myriad Pro"/>
              </a:rPr>
              <a:t>Details page of the selected</a:t>
            </a:r>
          </a:p>
          <a:p>
            <a:pPr indent="-342900" algn="l">
              <a:spcBef>
                <a:spcPts val="100"/>
              </a:spcBef>
              <a:spcAft>
                <a:spcPts val="40"/>
              </a:spcAft>
            </a:pPr>
            <a:r>
              <a:rPr lang="en-GB" sz="650" b="0" dirty="0">
                <a:solidFill>
                  <a:schemeClr val="tx1"/>
                </a:solidFill>
                <a:latin typeface="Myriad Pro"/>
              </a:rPr>
              <a:t>device appears.</a:t>
            </a:r>
            <a:br>
              <a:rPr lang="en-GB" sz="650" b="0" dirty="0">
                <a:solidFill>
                  <a:schemeClr val="tx1"/>
                </a:solidFill>
                <a:latin typeface="Myriad Pro"/>
              </a:rPr>
            </a:br>
            <a:r>
              <a:rPr lang="en-GB" sz="650" b="0" kern="0" dirty="0">
                <a:solidFill>
                  <a:schemeClr val="tx1"/>
                </a:solidFill>
                <a:latin typeface="Myriad Pro"/>
                <a:cs typeface="Calibri" pitchFamily="34" charset="0"/>
              </a:rPr>
              <a:t>The page is divided into two</a:t>
            </a:r>
          </a:p>
          <a:p>
            <a:pPr indent="-342900" algn="l">
              <a:spcBef>
                <a:spcPts val="100"/>
              </a:spcBef>
              <a:spcAft>
                <a:spcPts val="40"/>
              </a:spcAft>
            </a:pPr>
            <a:r>
              <a:rPr lang="en-GB" sz="650" b="0" kern="0" dirty="0">
                <a:solidFill>
                  <a:schemeClr val="tx1"/>
                </a:solidFill>
                <a:latin typeface="Myriad Pro"/>
                <a:cs typeface="Calibri" pitchFamily="34" charset="0"/>
              </a:rPr>
              <a:t>parts:</a:t>
            </a:r>
          </a:p>
          <a:p>
            <a:pPr indent="-342900" algn="l">
              <a:spcBef>
                <a:spcPts val="100"/>
              </a:spcBef>
              <a:spcAft>
                <a:spcPts val="40"/>
              </a:spcAft>
            </a:pPr>
            <a:r>
              <a:rPr lang="en-GB" sz="650" b="0" kern="0" dirty="0">
                <a:solidFill>
                  <a:schemeClr val="tx1"/>
                </a:solidFill>
                <a:latin typeface="Myriad Pro"/>
                <a:cs typeface="Calibri" pitchFamily="34" charset="0"/>
              </a:rPr>
              <a:t>section         is the area where is</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possible to select </a:t>
            </a:r>
            <a:r>
              <a:rPr lang="en-US" sz="650" b="0" kern="0" dirty="0">
                <a:solidFill>
                  <a:schemeClr val="tx1"/>
                </a:solidFill>
                <a:latin typeface="Myriad Pro"/>
                <a:cs typeface="Calibri" pitchFamily="34" charset="0"/>
              </a:rPr>
              <a:t>two pages:</a:t>
            </a:r>
            <a:endParaRPr lang="en-GB" sz="650" b="0" kern="0" dirty="0">
              <a:solidFill>
                <a:schemeClr val="tx1"/>
              </a:solidFill>
              <a:latin typeface="Myriad Pro"/>
              <a:cs typeface="Calibri" pitchFamily="34" charset="0"/>
            </a:endParaRPr>
          </a:p>
          <a:p>
            <a:pPr indent="36000" algn="l">
              <a:spcBef>
                <a:spcPts val="100"/>
              </a:spcBef>
              <a:spcAft>
                <a:spcPts val="40"/>
              </a:spcAft>
              <a:buFont typeface="Arial" pitchFamily="34" charset="0"/>
              <a:buChar char="•"/>
            </a:pPr>
            <a:r>
              <a:rPr lang="en-US" sz="650" b="0" kern="0" dirty="0">
                <a:solidFill>
                  <a:schemeClr val="tx1"/>
                </a:solidFill>
                <a:latin typeface="Myriad Pro"/>
                <a:cs typeface="Calibri" pitchFamily="34" charset="0"/>
              </a:rPr>
              <a:t>Measure: display of the quantities</a:t>
            </a:r>
            <a:br>
              <a:rPr lang="en-US" sz="650" b="0" kern="0" dirty="0">
                <a:solidFill>
                  <a:schemeClr val="tx1"/>
                </a:solidFill>
                <a:latin typeface="Myriad Pro"/>
                <a:cs typeface="Calibri" pitchFamily="34" charset="0"/>
              </a:rPr>
            </a:br>
            <a:r>
              <a:rPr lang="en-US" sz="650" b="0" kern="0" dirty="0">
                <a:solidFill>
                  <a:schemeClr val="tx1"/>
                </a:solidFill>
                <a:latin typeface="Myriad Pro"/>
                <a:cs typeface="Calibri" pitchFamily="34" charset="0"/>
              </a:rPr>
              <a:t>measured by a device:</a:t>
            </a:r>
            <a:endParaRPr lang="en-GB" sz="650" b="0" kern="0" dirty="0">
              <a:solidFill>
                <a:schemeClr val="tx1"/>
              </a:solidFill>
              <a:latin typeface="Myriad Pro"/>
              <a:cs typeface="Calibri" pitchFamily="34" charset="0"/>
            </a:endParaRPr>
          </a:p>
          <a:p>
            <a:pPr indent="72000" algn="l">
              <a:spcBef>
                <a:spcPts val="100"/>
              </a:spcBef>
              <a:spcAft>
                <a:spcPts val="40"/>
              </a:spcAft>
              <a:buFont typeface="Calibri" pitchFamily="34" charset="0"/>
              <a:buChar char="‒"/>
              <a:tabLst>
                <a:tab pos="72000" algn="l"/>
              </a:tabLst>
            </a:pPr>
            <a:r>
              <a:rPr lang="en-GB" sz="650" b="0" kern="0" dirty="0">
                <a:solidFill>
                  <a:schemeClr val="tx1"/>
                </a:solidFill>
                <a:latin typeface="Myriad Pro"/>
                <a:cs typeface="Calibri" pitchFamily="34" charset="0"/>
              </a:rPr>
              <a:t>Electricity measuring device:</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	</a:t>
            </a:r>
            <a:r>
              <a:rPr lang="en-US" sz="650" b="0" kern="0" dirty="0">
                <a:solidFill>
                  <a:schemeClr val="tx1"/>
                </a:solidFill>
                <a:latin typeface="Myriad Pro"/>
                <a:cs typeface="Calibri" pitchFamily="34" charset="0"/>
              </a:rPr>
              <a:t>Energy, Power, Voltages/Currents</a:t>
            </a:r>
            <a:br>
              <a:rPr lang="en-US" sz="650" b="0" kern="0" dirty="0">
                <a:solidFill>
                  <a:schemeClr val="tx1"/>
                </a:solidFill>
                <a:latin typeface="Myriad Pro"/>
                <a:cs typeface="Calibri" pitchFamily="34" charset="0"/>
              </a:rPr>
            </a:br>
            <a:r>
              <a:rPr lang="en-US" sz="650" b="0" kern="0" dirty="0">
                <a:solidFill>
                  <a:schemeClr val="tx1"/>
                </a:solidFill>
                <a:latin typeface="Myriad Pro"/>
                <a:cs typeface="Calibri" pitchFamily="34" charset="0"/>
              </a:rPr>
              <a:t>	/Frequency, THD </a:t>
            </a:r>
            <a:r>
              <a:rPr lang="en-US" sz="500" b="0" kern="0" dirty="0">
                <a:solidFill>
                  <a:schemeClr val="tx1"/>
                </a:solidFill>
                <a:latin typeface="Myriad Pro"/>
                <a:cs typeface="Calibri" pitchFamily="34" charset="0"/>
              </a:rPr>
              <a:t>(if available on the</a:t>
            </a:r>
            <a:br>
              <a:rPr lang="en-US" sz="500" b="0" kern="0" dirty="0">
                <a:solidFill>
                  <a:schemeClr val="tx1"/>
                </a:solidFill>
                <a:latin typeface="Myriad Pro"/>
                <a:cs typeface="Calibri" pitchFamily="34" charset="0"/>
              </a:rPr>
            </a:br>
            <a:r>
              <a:rPr lang="en-US" sz="500" b="0" kern="0" dirty="0">
                <a:solidFill>
                  <a:schemeClr val="tx1"/>
                </a:solidFill>
                <a:latin typeface="Myriad Pro"/>
                <a:cs typeface="Calibri" pitchFamily="34" charset="0"/>
              </a:rPr>
              <a:t>	Device)</a:t>
            </a:r>
            <a:r>
              <a:rPr lang="en-US" sz="650" b="0" kern="0" dirty="0">
                <a:solidFill>
                  <a:schemeClr val="tx1"/>
                </a:solidFill>
                <a:latin typeface="Myriad Pro"/>
                <a:cs typeface="Calibri" pitchFamily="34" charset="0"/>
              </a:rPr>
              <a:t> and Harmonics </a:t>
            </a:r>
            <a:r>
              <a:rPr lang="en-US" sz="500" b="0" kern="0" dirty="0">
                <a:solidFill>
                  <a:schemeClr val="tx1"/>
                </a:solidFill>
                <a:latin typeface="Myriad Pro"/>
                <a:cs typeface="Calibri" pitchFamily="34" charset="0"/>
              </a:rPr>
              <a:t>(if available</a:t>
            </a:r>
            <a:br>
              <a:rPr lang="en-US" sz="500" b="0" kern="0" dirty="0">
                <a:solidFill>
                  <a:schemeClr val="tx1"/>
                </a:solidFill>
                <a:latin typeface="Myriad Pro"/>
                <a:cs typeface="Calibri" pitchFamily="34" charset="0"/>
              </a:rPr>
            </a:br>
            <a:r>
              <a:rPr lang="en-US" sz="500" b="0" kern="0" dirty="0">
                <a:solidFill>
                  <a:schemeClr val="tx1"/>
                </a:solidFill>
                <a:latin typeface="Myriad Pro"/>
                <a:cs typeface="Calibri" pitchFamily="34" charset="0"/>
              </a:rPr>
              <a:t>	 on the Device)</a:t>
            </a:r>
          </a:p>
          <a:p>
            <a:pPr marL="90488" algn="l">
              <a:spcBef>
                <a:spcPts val="100"/>
              </a:spcBef>
              <a:spcAft>
                <a:spcPts val="40"/>
              </a:spcAft>
              <a:tabLst>
                <a:tab pos="72000" algn="l"/>
              </a:tabLst>
            </a:pPr>
            <a:r>
              <a:rPr lang="en-GB" sz="650" dirty="0">
                <a:solidFill>
                  <a:srgbClr val="146BBA"/>
                </a:solidFill>
                <a:latin typeface="Myriad Pro" panose="020B0503030403020204" pitchFamily="34" charset="0"/>
              </a:rPr>
              <a:t>Note:</a:t>
            </a:r>
            <a:r>
              <a:rPr lang="en-GB" sz="650" dirty="0">
                <a:latin typeface="Myriad Pro" panose="020B0503030403020204" pitchFamily="34" charset="0"/>
              </a:rPr>
              <a:t> </a:t>
            </a:r>
            <a:r>
              <a:rPr lang="en-US" sz="650" b="0" dirty="0">
                <a:solidFill>
                  <a:schemeClr val="tx1"/>
                </a:solidFill>
                <a:latin typeface="Myriad Pro" panose="020B0503030403020204" pitchFamily="34" charset="0"/>
              </a:rPr>
              <a:t>for “generic” measurement/counting devices and “Virtual”</a:t>
            </a:r>
            <a:br>
              <a:rPr lang="en-US" sz="650" b="0" dirty="0">
                <a:solidFill>
                  <a:schemeClr val="tx1"/>
                </a:solidFill>
                <a:latin typeface="Myriad Pro" panose="020B0503030403020204" pitchFamily="34" charset="0"/>
              </a:rPr>
            </a:br>
            <a:r>
              <a:rPr lang="en-US" sz="650" b="0" dirty="0">
                <a:solidFill>
                  <a:schemeClr val="tx1"/>
                </a:solidFill>
                <a:latin typeface="Myriad Pro" panose="020B0503030403020204" pitchFamily="34" charset="0"/>
              </a:rPr>
              <a:t>devices  created with the Master/Slave function, only Energy</a:t>
            </a:r>
            <a:br>
              <a:rPr lang="en-US" sz="650" b="0" dirty="0">
                <a:solidFill>
                  <a:schemeClr val="tx1"/>
                </a:solidFill>
                <a:latin typeface="Myriad Pro" panose="020B0503030403020204" pitchFamily="34" charset="0"/>
              </a:rPr>
            </a:br>
            <a:r>
              <a:rPr lang="en-US" sz="650" b="0" dirty="0">
                <a:solidFill>
                  <a:schemeClr val="tx1"/>
                </a:solidFill>
                <a:latin typeface="Myriad Pro" panose="020B0503030403020204" pitchFamily="34" charset="0"/>
              </a:rPr>
              <a:t>histograms are available.</a:t>
            </a:r>
            <a:endParaRPr lang="en-GB" sz="650" b="0" kern="0" dirty="0">
              <a:solidFill>
                <a:schemeClr val="tx1"/>
              </a:solidFill>
              <a:latin typeface="Myriad Pro"/>
              <a:cs typeface="Calibri" pitchFamily="34" charset="0"/>
            </a:endParaRPr>
          </a:p>
          <a:p>
            <a:pPr indent="72000" algn="l">
              <a:spcBef>
                <a:spcPts val="100"/>
              </a:spcBef>
              <a:spcAft>
                <a:spcPts val="40"/>
              </a:spcAft>
              <a:buFont typeface="Calibri" pitchFamily="34" charset="0"/>
              <a:buChar char="‒"/>
              <a:tabLst>
                <a:tab pos="72000" algn="l"/>
              </a:tabLst>
            </a:pPr>
            <a:r>
              <a:rPr lang="en-GB" sz="650" b="0" kern="0" dirty="0">
                <a:solidFill>
                  <a:schemeClr val="tx1"/>
                </a:solidFill>
                <a:latin typeface="Myriad Pro"/>
                <a:cs typeface="Calibri" pitchFamily="34" charset="0"/>
              </a:rPr>
              <a:t>Water Counters: Water consumptions</a:t>
            </a:r>
          </a:p>
          <a:p>
            <a:pPr indent="72000" algn="l">
              <a:spcBef>
                <a:spcPts val="100"/>
              </a:spcBef>
              <a:spcAft>
                <a:spcPts val="40"/>
              </a:spcAft>
              <a:buFont typeface="Calibri" pitchFamily="34" charset="0"/>
              <a:buChar char="‒"/>
              <a:tabLst>
                <a:tab pos="72000" algn="l"/>
              </a:tabLst>
            </a:pPr>
            <a:r>
              <a:rPr lang="en-GB" sz="650" b="0" kern="0" dirty="0">
                <a:solidFill>
                  <a:schemeClr val="tx1"/>
                </a:solidFill>
                <a:latin typeface="Myriad Pro"/>
                <a:cs typeface="Calibri" pitchFamily="34" charset="0"/>
              </a:rPr>
              <a:t>Gas Counters: Gas consumptions</a:t>
            </a:r>
          </a:p>
          <a:p>
            <a:pPr indent="36000" algn="l">
              <a:spcBef>
                <a:spcPts val="100"/>
              </a:spcBef>
              <a:spcAft>
                <a:spcPts val="40"/>
              </a:spcAft>
              <a:buFont typeface="Arial" pitchFamily="34" charset="0"/>
              <a:buChar char="•"/>
            </a:pPr>
            <a:r>
              <a:rPr lang="en-US" sz="650" b="0" dirty="0">
                <a:solidFill>
                  <a:schemeClr val="tx1"/>
                </a:solidFill>
                <a:latin typeface="Myriad Pro"/>
              </a:rPr>
              <a:t>State/Com.: page dedicate to NEMO SX devices; display of devices</a:t>
            </a:r>
            <a:br>
              <a:rPr lang="en-US" sz="650" b="0" dirty="0">
                <a:solidFill>
                  <a:schemeClr val="tx1"/>
                </a:solidFill>
                <a:latin typeface="Myriad Pro"/>
              </a:rPr>
            </a:br>
            <a:r>
              <a:rPr lang="en-US" sz="650" b="0" dirty="0">
                <a:solidFill>
                  <a:schemeClr val="tx1"/>
                </a:solidFill>
                <a:latin typeface="Myriad Pro"/>
              </a:rPr>
              <a:t>status for each NEMO SX device/group of devices</a:t>
            </a:r>
          </a:p>
          <a:p>
            <a:pPr algn="l">
              <a:spcBef>
                <a:spcPts val="100"/>
              </a:spcBef>
              <a:spcAft>
                <a:spcPts val="40"/>
              </a:spcAft>
            </a:pPr>
            <a:r>
              <a:rPr lang="en-GB" sz="650" b="0" kern="0" dirty="0">
                <a:solidFill>
                  <a:schemeClr val="tx1"/>
                </a:solidFill>
                <a:latin typeface="Myriad Pro"/>
                <a:cs typeface="Calibri" pitchFamily="34" charset="0"/>
              </a:rPr>
              <a:t>section         </a:t>
            </a:r>
            <a:r>
              <a:rPr lang="en-US" sz="650" b="0" dirty="0">
                <a:solidFill>
                  <a:schemeClr val="tx1"/>
                </a:solidFill>
                <a:latin typeface="Myriad Pro"/>
              </a:rPr>
              <a:t>shows histograms of the consumptions, values measured</a:t>
            </a:r>
            <a:br>
              <a:rPr lang="en-US" sz="650" b="0" dirty="0">
                <a:solidFill>
                  <a:schemeClr val="tx1"/>
                </a:solidFill>
                <a:latin typeface="Myriad Pro"/>
              </a:rPr>
            </a:br>
            <a:r>
              <a:rPr lang="en-US" sz="650" b="0" dirty="0">
                <a:solidFill>
                  <a:schemeClr val="tx1"/>
                </a:solidFill>
                <a:latin typeface="Myriad Pro"/>
              </a:rPr>
              <a:t>by the selected device, status icons </a:t>
            </a:r>
            <a:r>
              <a:rPr lang="en-US" sz="550" b="0" i="1" dirty="0">
                <a:solidFill>
                  <a:schemeClr val="tx1"/>
                </a:solidFill>
                <a:latin typeface="Myriad Pro"/>
              </a:rPr>
              <a:t>(if available)</a:t>
            </a:r>
            <a:r>
              <a:rPr lang="en-US" sz="650" b="0" dirty="0">
                <a:solidFill>
                  <a:schemeClr val="tx1"/>
                </a:solidFill>
                <a:latin typeface="Myriad Pro"/>
              </a:rPr>
              <a:t>.</a:t>
            </a:r>
          </a:p>
          <a:p>
            <a:pPr algn="l">
              <a:spcBef>
                <a:spcPts val="100"/>
              </a:spcBef>
              <a:spcAft>
                <a:spcPts val="40"/>
              </a:spcAft>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p:txBody>
      </p:sp>
      <p:pic>
        <p:nvPicPr>
          <p:cNvPr id="21" name="Immagine 20">
            <a:extLst>
              <a:ext uri="{FF2B5EF4-FFF2-40B4-BE49-F238E27FC236}">
                <a16:creationId xmlns:a16="http://schemas.microsoft.com/office/drawing/2014/main" id="{A7E49D5A-9B55-4E61-890F-00EF50AB3817}"/>
              </a:ext>
            </a:extLst>
          </p:cNvPr>
          <p:cNvPicPr>
            <a:picLocks noChangeAspect="1"/>
          </p:cNvPicPr>
          <p:nvPr/>
        </p:nvPicPr>
        <p:blipFill rotWithShape="1">
          <a:blip r:embed="rId6"/>
          <a:srcRect l="-1" t="32138" r="11292" b="49273"/>
          <a:stretch/>
        </p:blipFill>
        <p:spPr>
          <a:xfrm>
            <a:off x="792000" y="396000"/>
            <a:ext cx="990000" cy="270000"/>
          </a:xfrm>
          <a:prstGeom prst="rect">
            <a:avLst/>
          </a:prstGeom>
        </p:spPr>
      </p:pic>
      <p:pic>
        <p:nvPicPr>
          <p:cNvPr id="30" name="Picture 3">
            <a:extLst>
              <a:ext uri="{FF2B5EF4-FFF2-40B4-BE49-F238E27FC236}">
                <a16:creationId xmlns:a16="http://schemas.microsoft.com/office/drawing/2014/main" id="{19EEFDE0-45A3-472F-ABD8-C337AA8D0DCC}"/>
              </a:ext>
            </a:extLst>
          </p:cNvPr>
          <p:cNvPicPr>
            <a:picLocks noChangeAspect="1" noChangeArrowheads="1"/>
          </p:cNvPicPr>
          <p:nvPr/>
        </p:nvPicPr>
        <p:blipFill>
          <a:blip r:embed="rId4" cstate="print"/>
          <a:srcRect/>
          <a:stretch>
            <a:fillRect/>
          </a:stretch>
        </p:blipFill>
        <p:spPr bwMode="auto">
          <a:xfrm>
            <a:off x="1235392" y="461010"/>
            <a:ext cx="215900" cy="265113"/>
          </a:xfrm>
          <a:prstGeom prst="rect">
            <a:avLst/>
          </a:prstGeom>
          <a:noFill/>
          <a:ln w="9525">
            <a:noFill/>
            <a:miter lim="800000"/>
            <a:headEnd/>
            <a:tailEnd/>
          </a:ln>
          <a:effectLst/>
        </p:spPr>
      </p:pic>
      <p:pic>
        <p:nvPicPr>
          <p:cNvPr id="31" name="Picture 2" descr="C:\Users\Enrico Diani\Desktop\Freccia IME per Manuali Small.png">
            <a:extLst>
              <a:ext uri="{FF2B5EF4-FFF2-40B4-BE49-F238E27FC236}">
                <a16:creationId xmlns:a16="http://schemas.microsoft.com/office/drawing/2014/main" id="{2FD44C0A-B0BB-49FA-95AA-412CFF37509F}"/>
              </a:ext>
            </a:extLst>
          </p:cNvPr>
          <p:cNvPicPr>
            <a:picLocks noChangeAspect="1" noChangeArrowheads="1"/>
          </p:cNvPicPr>
          <p:nvPr/>
        </p:nvPicPr>
        <p:blipFill>
          <a:blip r:embed="rId7" cstate="print"/>
          <a:srcRect/>
          <a:stretch>
            <a:fillRect/>
          </a:stretch>
        </p:blipFill>
        <p:spPr bwMode="auto">
          <a:xfrm>
            <a:off x="1796400" y="518400"/>
            <a:ext cx="444500" cy="461962"/>
          </a:xfrm>
          <a:prstGeom prst="rect">
            <a:avLst/>
          </a:prstGeom>
          <a:noFill/>
        </p:spPr>
      </p:pic>
      <p:pic>
        <p:nvPicPr>
          <p:cNvPr id="32" name="Immagine 31">
            <a:extLst>
              <a:ext uri="{FF2B5EF4-FFF2-40B4-BE49-F238E27FC236}">
                <a16:creationId xmlns:a16="http://schemas.microsoft.com/office/drawing/2014/main" id="{40027639-2BF0-4057-9DCD-1626F9F0B11C}"/>
              </a:ext>
            </a:extLst>
          </p:cNvPr>
          <p:cNvPicPr>
            <a:picLocks noChangeAspect="1"/>
          </p:cNvPicPr>
          <p:nvPr/>
        </p:nvPicPr>
        <p:blipFill>
          <a:blip r:embed="rId8"/>
          <a:stretch>
            <a:fillRect/>
          </a:stretch>
        </p:blipFill>
        <p:spPr>
          <a:xfrm>
            <a:off x="1565950" y="985756"/>
            <a:ext cx="1116000" cy="1450800"/>
          </a:xfrm>
          <a:prstGeom prst="rect">
            <a:avLst/>
          </a:prstGeom>
        </p:spPr>
      </p:pic>
      <p:sp>
        <p:nvSpPr>
          <p:cNvPr id="41" name="Ovale 40">
            <a:extLst>
              <a:ext uri="{FF2B5EF4-FFF2-40B4-BE49-F238E27FC236}">
                <a16:creationId xmlns:a16="http://schemas.microsoft.com/office/drawing/2014/main" id="{BCE29A93-58CA-4049-B74B-CC34D8A4A31F}"/>
              </a:ext>
            </a:extLst>
          </p:cNvPr>
          <p:cNvSpPr>
            <a:spLocks noChangeAspect="1"/>
          </p:cNvSpPr>
          <p:nvPr/>
        </p:nvSpPr>
        <p:spPr bwMode="auto">
          <a:xfrm>
            <a:off x="1890000" y="1188000"/>
            <a:ext cx="126000" cy="126000"/>
          </a:xfrm>
          <a:prstGeom prst="ellipse">
            <a:avLst/>
          </a:prstGeom>
          <a:solidFill>
            <a:srgbClr val="146BBA"/>
          </a:solidFill>
          <a:ln w="9525" cap="flat" cmpd="sng" algn="ctr">
            <a:solidFill>
              <a:srgbClr val="146BBA"/>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A</a:t>
            </a:r>
          </a:p>
        </p:txBody>
      </p:sp>
      <p:sp>
        <p:nvSpPr>
          <p:cNvPr id="42" name="Ovale 41">
            <a:extLst>
              <a:ext uri="{FF2B5EF4-FFF2-40B4-BE49-F238E27FC236}">
                <a16:creationId xmlns:a16="http://schemas.microsoft.com/office/drawing/2014/main" id="{9CAB243A-D2A1-4AFF-A4FB-6CCF9DD23EDF}"/>
              </a:ext>
            </a:extLst>
          </p:cNvPr>
          <p:cNvSpPr>
            <a:spLocks noChangeAspect="1"/>
          </p:cNvSpPr>
          <p:nvPr/>
        </p:nvSpPr>
        <p:spPr bwMode="auto">
          <a:xfrm>
            <a:off x="1889975" y="1548000"/>
            <a:ext cx="126000" cy="126000"/>
          </a:xfrm>
          <a:prstGeom prst="ellipse">
            <a:avLst/>
          </a:prstGeom>
          <a:solidFill>
            <a:srgbClr val="146BBA"/>
          </a:solidFill>
          <a:ln w="9525" cap="flat" cmpd="sng" algn="ctr">
            <a:solidFill>
              <a:srgbClr val="146BBA"/>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B</a:t>
            </a:r>
          </a:p>
        </p:txBody>
      </p:sp>
      <p:sp>
        <p:nvSpPr>
          <p:cNvPr id="43" name="Ovale 42">
            <a:extLst>
              <a:ext uri="{FF2B5EF4-FFF2-40B4-BE49-F238E27FC236}">
                <a16:creationId xmlns:a16="http://schemas.microsoft.com/office/drawing/2014/main" id="{75B24825-D1A0-4161-A7F8-F369DA971F13}"/>
              </a:ext>
            </a:extLst>
          </p:cNvPr>
          <p:cNvSpPr>
            <a:spLocks noChangeAspect="1"/>
          </p:cNvSpPr>
          <p:nvPr/>
        </p:nvSpPr>
        <p:spPr bwMode="auto">
          <a:xfrm>
            <a:off x="426232" y="1513895"/>
            <a:ext cx="126000" cy="126000"/>
          </a:xfrm>
          <a:prstGeom prst="ellipse">
            <a:avLst/>
          </a:prstGeom>
          <a:solidFill>
            <a:srgbClr val="146BBA"/>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A</a:t>
            </a:r>
          </a:p>
        </p:txBody>
      </p:sp>
      <p:sp>
        <p:nvSpPr>
          <p:cNvPr id="44" name="Ovale 43">
            <a:extLst>
              <a:ext uri="{FF2B5EF4-FFF2-40B4-BE49-F238E27FC236}">
                <a16:creationId xmlns:a16="http://schemas.microsoft.com/office/drawing/2014/main" id="{7CE26F17-99F6-4E1F-B488-35F409AA3BBF}"/>
              </a:ext>
            </a:extLst>
          </p:cNvPr>
          <p:cNvSpPr>
            <a:spLocks noChangeAspect="1"/>
          </p:cNvSpPr>
          <p:nvPr/>
        </p:nvSpPr>
        <p:spPr bwMode="auto">
          <a:xfrm>
            <a:off x="426019" y="3168151"/>
            <a:ext cx="126000" cy="126000"/>
          </a:xfrm>
          <a:prstGeom prst="ellipse">
            <a:avLst/>
          </a:prstGeom>
          <a:solidFill>
            <a:srgbClr val="146BBA"/>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u="none" strike="noStrike" cap="none" normalizeH="0" baseline="0" dirty="0">
                <a:ln>
                  <a:noFill/>
                </a:ln>
                <a:solidFill>
                  <a:schemeClr val="bg1"/>
                </a:solidFill>
                <a:effectLst/>
                <a:latin typeface="Myriad Pro" pitchFamily="34" charset="0"/>
              </a:rPr>
              <a:t>B</a:t>
            </a:r>
          </a:p>
        </p:txBody>
      </p:sp>
      <p:sp>
        <p:nvSpPr>
          <p:cNvPr id="45" name="Rettangolo 44">
            <a:extLst>
              <a:ext uri="{FF2B5EF4-FFF2-40B4-BE49-F238E27FC236}">
                <a16:creationId xmlns:a16="http://schemas.microsoft.com/office/drawing/2014/main" id="{F2192BCD-E17B-46E4-B209-5342D3CA52C4}"/>
              </a:ext>
            </a:extLst>
          </p:cNvPr>
          <p:cNvSpPr/>
          <p:nvPr/>
        </p:nvSpPr>
        <p:spPr>
          <a:xfrm>
            <a:off x="3524250" y="33341"/>
            <a:ext cx="1735139" cy="261610"/>
          </a:xfrm>
          <a:prstGeom prst="rect">
            <a:avLst/>
          </a:prstGeom>
        </p:spPr>
        <p:txBody>
          <a:bodyPr wrap="square">
            <a:spAutoFit/>
          </a:bodyPr>
          <a:lstStyle/>
          <a:p>
            <a:r>
              <a:rPr lang="en-GB" sz="1100">
                <a:solidFill>
                  <a:srgbClr val="146BBA"/>
                </a:solidFill>
                <a:latin typeface="Myriad Pro"/>
              </a:rPr>
              <a:t>7 Use</a:t>
            </a:r>
            <a:endParaRPr lang="en-GB" sz="1100" b="0">
              <a:solidFill>
                <a:srgbClr val="146BBA"/>
              </a:solidFill>
              <a:latin typeface="Myriad Pro"/>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A4A07104-C25D-4F8B-BB6B-727024F5755D}"/>
              </a:ext>
            </a:extLst>
          </p:cNvPr>
          <p:cNvSpPr>
            <a:spLocks noChangeArrowheads="1"/>
          </p:cNvSpPr>
          <p:nvPr/>
        </p:nvSpPr>
        <p:spPr bwMode="auto">
          <a:xfrm>
            <a:off x="138753" y="349748"/>
            <a:ext cx="2340000" cy="3152049"/>
          </a:xfrm>
          <a:prstGeom prst="rect">
            <a:avLst/>
          </a:prstGeom>
          <a:noFill/>
          <a:ln w="9525">
            <a:noFill/>
            <a:miter lim="800000"/>
            <a:headEnd/>
            <a:tailEnd/>
          </a:ln>
        </p:spPr>
        <p:txBody>
          <a:bodyPr wrap="none" lIns="0" rIns="0"/>
          <a:lstStyle/>
          <a:p>
            <a:pPr marL="0" lvl="3" algn="l" eaLnBrk="0" hangingPunct="0">
              <a:spcBef>
                <a:spcPts val="100"/>
              </a:spcBef>
              <a:spcAft>
                <a:spcPts val="40"/>
              </a:spcAft>
              <a:defRPr/>
            </a:pPr>
            <a:r>
              <a:rPr lang="en-GB" sz="650" b="0" kern="0" dirty="0">
                <a:solidFill>
                  <a:schemeClr val="tx1"/>
                </a:solidFill>
                <a:latin typeface="Myriad Pro"/>
                <a:cs typeface="Calibri" pitchFamily="34" charset="0"/>
              </a:rPr>
              <a:t>For Power Factor Controllers of </a:t>
            </a:r>
            <a:r>
              <a:rPr lang="en-US" sz="650" b="0" kern="0" dirty="0">
                <a:solidFill>
                  <a:schemeClr val="tx1"/>
                </a:solidFill>
                <a:latin typeface="Myriad Pro"/>
                <a:cs typeface="Calibri" pitchFamily="34" charset="0"/>
              </a:rPr>
              <a:t>ALPTEC range, “Details” page of the</a:t>
            </a:r>
            <a:br>
              <a:rPr lang="en-US" sz="650" b="0" kern="0" dirty="0">
                <a:solidFill>
                  <a:schemeClr val="tx1"/>
                </a:solidFill>
                <a:latin typeface="Myriad Pro"/>
                <a:cs typeface="Calibri" pitchFamily="34" charset="0"/>
              </a:rPr>
            </a:br>
            <a:r>
              <a:rPr lang="en-US" sz="650" b="0" kern="0" dirty="0">
                <a:solidFill>
                  <a:schemeClr val="tx1"/>
                </a:solidFill>
                <a:latin typeface="Myriad Pro"/>
                <a:cs typeface="Calibri" pitchFamily="34" charset="0"/>
              </a:rPr>
              <a:t>“Consumptions: data &amp; diagram.” menu is structured as follows</a:t>
            </a:r>
            <a:r>
              <a:rPr lang="en-GB" sz="650" b="0" kern="0" dirty="0">
                <a:solidFill>
                  <a:schemeClr val="tx1"/>
                </a:solidFill>
                <a:latin typeface="Myriad Pro"/>
                <a:cs typeface="Calibri" pitchFamily="34" charset="0"/>
              </a:rPr>
              <a:t>:</a:t>
            </a: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0" lvl="3" algn="l" eaLnBrk="0" hangingPunct="0">
              <a:spcBef>
                <a:spcPts val="100"/>
              </a:spcBef>
              <a:spcAft>
                <a:spcPts val="40"/>
              </a:spcAft>
              <a:defRPr/>
            </a:pPr>
            <a:endParaRPr lang="en-GB" sz="650" b="0" kern="0" dirty="0">
              <a:solidFill>
                <a:srgbClr val="000000"/>
              </a:solidFill>
              <a:latin typeface="Myriad Pro"/>
              <a:cs typeface="Calibri" pitchFamily="34" charset="0"/>
            </a:endParaRPr>
          </a:p>
          <a:p>
            <a:pPr indent="-342900" algn="l">
              <a:spcBef>
                <a:spcPts val="100"/>
              </a:spcBef>
              <a:spcAft>
                <a:spcPts val="40"/>
              </a:spcAft>
            </a:pPr>
            <a:r>
              <a:rPr lang="en-GB" sz="650" b="0" kern="0" dirty="0">
                <a:solidFill>
                  <a:schemeClr val="tx1"/>
                </a:solidFill>
                <a:latin typeface="Myriad Pro"/>
                <a:cs typeface="Calibri" pitchFamily="34" charset="0"/>
              </a:rPr>
              <a:t>In the </a:t>
            </a:r>
            <a:r>
              <a:rPr lang="en-GB" sz="650" b="0" dirty="0">
                <a:solidFill>
                  <a:schemeClr val="tx1"/>
                </a:solidFill>
                <a:latin typeface="Myriad Pro"/>
              </a:rPr>
              <a:t>Devices list’s page press on </a:t>
            </a:r>
            <a:r>
              <a:rPr lang="en-GB" sz="650" b="0" kern="0" dirty="0">
                <a:solidFill>
                  <a:schemeClr val="tx1"/>
                </a:solidFill>
                <a:latin typeface="Myriad Pro"/>
                <a:cs typeface="Calibri" pitchFamily="34" charset="0"/>
              </a:rPr>
              <a:t>a Power factor</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controller button.</a:t>
            </a:r>
          </a:p>
          <a:p>
            <a:pPr indent="-342900" algn="l">
              <a:spcBef>
                <a:spcPts val="100"/>
              </a:spcBef>
              <a:spcAft>
                <a:spcPts val="40"/>
              </a:spcAft>
            </a:pPr>
            <a:endParaRPr lang="en-GB" sz="650" b="0" kern="0" dirty="0">
              <a:solidFill>
                <a:schemeClr val="tx1"/>
              </a:solidFill>
              <a:latin typeface="Myriad Pro"/>
              <a:cs typeface="Calibri" pitchFamily="34" charset="0"/>
            </a:endParaRPr>
          </a:p>
          <a:p>
            <a:pPr indent="-342900" algn="l">
              <a:spcBef>
                <a:spcPts val="150"/>
              </a:spcBef>
              <a:spcAft>
                <a:spcPts val="40"/>
              </a:spcAft>
            </a:pPr>
            <a:r>
              <a:rPr lang="en-GB" sz="650" b="0" dirty="0">
                <a:solidFill>
                  <a:schemeClr val="tx1"/>
                </a:solidFill>
                <a:latin typeface="Myriad Pro"/>
              </a:rPr>
              <a:t>Details page of the selected</a:t>
            </a:r>
          </a:p>
          <a:p>
            <a:pPr indent="-342900" algn="l">
              <a:spcBef>
                <a:spcPts val="100"/>
              </a:spcBef>
              <a:spcAft>
                <a:spcPts val="40"/>
              </a:spcAft>
            </a:pPr>
            <a:r>
              <a:rPr lang="en-GB" sz="650" b="0" dirty="0">
                <a:solidFill>
                  <a:schemeClr val="tx1"/>
                </a:solidFill>
                <a:latin typeface="Myriad Pro"/>
              </a:rPr>
              <a:t>PFC appears.</a:t>
            </a:r>
          </a:p>
          <a:p>
            <a:pPr indent="-342900" algn="l">
              <a:spcBef>
                <a:spcPts val="100"/>
              </a:spcBef>
              <a:spcAft>
                <a:spcPts val="40"/>
              </a:spcAft>
            </a:pPr>
            <a:r>
              <a:rPr lang="en-GB" sz="650" b="0" kern="0" dirty="0">
                <a:solidFill>
                  <a:schemeClr val="tx1"/>
                </a:solidFill>
                <a:latin typeface="Myriad Pro"/>
                <a:cs typeface="Calibri" pitchFamily="34" charset="0"/>
              </a:rPr>
              <a:t>The page is divided into two</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parts:</a:t>
            </a:r>
          </a:p>
          <a:p>
            <a:pPr indent="-342900" algn="l">
              <a:spcBef>
                <a:spcPts val="100"/>
              </a:spcBef>
              <a:spcAft>
                <a:spcPts val="40"/>
              </a:spcAft>
            </a:pPr>
            <a:r>
              <a:rPr lang="en-GB" sz="650" b="0" kern="0" dirty="0">
                <a:solidFill>
                  <a:srgbClr val="000000"/>
                </a:solidFill>
                <a:latin typeface="Myriad Pro"/>
                <a:cs typeface="Calibri" pitchFamily="34" charset="0"/>
              </a:rPr>
              <a:t>section         is the area where is</a:t>
            </a:r>
            <a:br>
              <a:rPr lang="en-GB" sz="650" b="0" kern="0" dirty="0">
                <a:solidFill>
                  <a:srgbClr val="000000"/>
                </a:solidFill>
                <a:latin typeface="Myriad Pro"/>
                <a:cs typeface="Calibri" pitchFamily="34" charset="0"/>
              </a:rPr>
            </a:br>
            <a:r>
              <a:rPr lang="en-GB" sz="650" b="0" kern="0" dirty="0">
                <a:solidFill>
                  <a:srgbClr val="000000"/>
                </a:solidFill>
                <a:latin typeface="Myriad Pro"/>
                <a:cs typeface="Calibri" pitchFamily="34" charset="0"/>
              </a:rPr>
              <a:t>possible to select two pages:</a:t>
            </a:r>
          </a:p>
          <a:p>
            <a:pPr indent="-36000" algn="l">
              <a:spcBef>
                <a:spcPts val="100"/>
              </a:spcBef>
              <a:spcAft>
                <a:spcPts val="40"/>
              </a:spcAft>
              <a:buFont typeface="Arial" pitchFamily="34" charset="0"/>
              <a:buChar char="•"/>
            </a:pPr>
            <a:r>
              <a:rPr lang="en-GB" sz="650" b="0" kern="0" dirty="0">
                <a:solidFill>
                  <a:srgbClr val="000000"/>
                </a:solidFill>
                <a:latin typeface="Myriad Pro"/>
                <a:cs typeface="Calibri" pitchFamily="34" charset="0"/>
              </a:rPr>
              <a:t>Measure: display of parameters</a:t>
            </a:r>
            <a:br>
              <a:rPr lang="en-GB" sz="650" b="0" kern="0" dirty="0">
                <a:solidFill>
                  <a:srgbClr val="000000"/>
                </a:solidFill>
                <a:latin typeface="Myriad Pro"/>
                <a:cs typeface="Calibri" pitchFamily="34" charset="0"/>
              </a:rPr>
            </a:br>
            <a:r>
              <a:rPr lang="en-GB" sz="650" b="0" kern="0" dirty="0">
                <a:solidFill>
                  <a:srgbClr val="000000"/>
                </a:solidFill>
                <a:latin typeface="Myriad Pro"/>
                <a:cs typeface="Calibri" pitchFamily="34" charset="0"/>
              </a:rPr>
              <a:t>and electrical quantities measured</a:t>
            </a:r>
            <a:br>
              <a:rPr lang="en-GB" sz="650" b="0" kern="0" dirty="0">
                <a:solidFill>
                  <a:srgbClr val="000000"/>
                </a:solidFill>
                <a:latin typeface="Myriad Pro"/>
                <a:cs typeface="Calibri" pitchFamily="34" charset="0"/>
              </a:rPr>
            </a:br>
            <a:r>
              <a:rPr lang="en-GB" sz="650" b="0" kern="0" dirty="0">
                <a:solidFill>
                  <a:srgbClr val="000000"/>
                </a:solidFill>
                <a:latin typeface="Myriad Pro"/>
                <a:cs typeface="Calibri" pitchFamily="34" charset="0"/>
              </a:rPr>
              <a:t>by the Power Factor Controller:</a:t>
            </a:r>
          </a:p>
          <a:p>
            <a:pPr indent="72000" algn="l">
              <a:spcBef>
                <a:spcPts val="100"/>
              </a:spcBef>
              <a:spcAft>
                <a:spcPts val="40"/>
              </a:spcAft>
              <a:buFont typeface="Calibri" pitchFamily="34" charset="0"/>
              <a:buChar char="‒"/>
              <a:tabLst>
                <a:tab pos="71438" algn="l"/>
                <a:tab pos="1076325" algn="l"/>
                <a:tab pos="1701800" algn="l"/>
              </a:tabLst>
            </a:pPr>
            <a:r>
              <a:rPr lang="en-GB" sz="650" b="0" kern="0" dirty="0">
                <a:solidFill>
                  <a:srgbClr val="000000"/>
                </a:solidFill>
                <a:latin typeface="Myriad Pro"/>
                <a:cs typeface="Calibri" pitchFamily="34" charset="0"/>
              </a:rPr>
              <a:t>Power Fact: </a:t>
            </a:r>
            <a:r>
              <a:rPr lang="en-US" sz="650" b="0" kern="0" dirty="0">
                <a:solidFill>
                  <a:srgbClr val="000000"/>
                </a:solidFill>
                <a:latin typeface="Myriad Pro"/>
                <a:cs typeface="Calibri" pitchFamily="34" charset="0"/>
              </a:rPr>
              <a:t>linear graphs with</a:t>
            </a:r>
            <a:br>
              <a:rPr lang="en-US" sz="650" b="0" kern="0" dirty="0">
                <a:solidFill>
                  <a:srgbClr val="000000"/>
                </a:solidFill>
                <a:latin typeface="Myriad Pro"/>
                <a:cs typeface="Calibri" pitchFamily="34" charset="0"/>
              </a:rPr>
            </a:br>
            <a:r>
              <a:rPr lang="en-US" sz="650" b="0" kern="0" dirty="0">
                <a:solidFill>
                  <a:srgbClr val="000000"/>
                </a:solidFill>
                <a:latin typeface="Myriad Pro"/>
                <a:cs typeface="Calibri" pitchFamily="34" charset="0"/>
              </a:rPr>
              <a:t>    power factor trend</a:t>
            </a:r>
            <a:endParaRPr lang="en-GB" sz="650" b="0" kern="0" dirty="0">
              <a:solidFill>
                <a:srgbClr val="000000"/>
              </a:solidFill>
              <a:latin typeface="Myriad Pro"/>
              <a:cs typeface="Calibri" pitchFamily="34" charset="0"/>
            </a:endParaRPr>
          </a:p>
          <a:p>
            <a:pPr indent="72000" algn="l">
              <a:spcBef>
                <a:spcPts val="100"/>
              </a:spcBef>
              <a:spcAft>
                <a:spcPts val="40"/>
              </a:spcAft>
              <a:buFont typeface="Calibri" pitchFamily="34" charset="0"/>
              <a:buChar char="‒"/>
              <a:tabLst>
                <a:tab pos="72000" algn="l"/>
              </a:tabLst>
            </a:pPr>
            <a:r>
              <a:rPr lang="en-GB" sz="650" b="0" dirty="0">
                <a:solidFill>
                  <a:srgbClr val="000000"/>
                </a:solidFill>
                <a:latin typeface="Myriad Pro"/>
              </a:rPr>
              <a:t>Others quantities: Power, Power</a:t>
            </a:r>
            <a:br>
              <a:rPr lang="en-GB" sz="650" b="0" dirty="0">
                <a:solidFill>
                  <a:srgbClr val="000000"/>
                </a:solidFill>
                <a:latin typeface="Myriad Pro"/>
              </a:rPr>
            </a:br>
            <a:r>
              <a:rPr lang="en-GB" sz="650" b="0" dirty="0">
                <a:solidFill>
                  <a:srgbClr val="000000"/>
                </a:solidFill>
                <a:latin typeface="Myriad Pro"/>
              </a:rPr>
              <a:t>    Factor, Voltages/Currents/</a:t>
            </a:r>
            <a:br>
              <a:rPr lang="en-GB" sz="650" b="0" dirty="0">
                <a:solidFill>
                  <a:srgbClr val="000000"/>
                </a:solidFill>
                <a:latin typeface="Myriad Pro"/>
              </a:rPr>
            </a:br>
            <a:r>
              <a:rPr lang="en-GB" sz="650" b="0" dirty="0">
                <a:solidFill>
                  <a:srgbClr val="000000"/>
                </a:solidFill>
                <a:latin typeface="Myriad Pro"/>
              </a:rPr>
              <a:t>    Temperature, THD and Harmonics</a:t>
            </a:r>
          </a:p>
          <a:p>
            <a:pPr lvl="0" algn="l">
              <a:spcBef>
                <a:spcPts val="100"/>
              </a:spcBef>
              <a:spcAft>
                <a:spcPts val="40"/>
              </a:spcAft>
              <a:tabLst>
                <a:tab pos="72000" algn="l"/>
              </a:tabLst>
            </a:pPr>
            <a:r>
              <a:rPr lang="en-GB" sz="650" b="0" kern="0" dirty="0">
                <a:solidFill>
                  <a:srgbClr val="000000"/>
                </a:solidFill>
                <a:latin typeface="Myriad Pro" pitchFamily="34" charset="0"/>
                <a:cs typeface="Calibri" pitchFamily="34" charset="0"/>
              </a:rPr>
              <a:t>section         shows the values measured by the selected power</a:t>
            </a:r>
            <a:br>
              <a:rPr lang="en-GB" sz="650" b="0" kern="0" dirty="0">
                <a:solidFill>
                  <a:srgbClr val="000000"/>
                </a:solidFill>
                <a:latin typeface="Myriad Pro" pitchFamily="34" charset="0"/>
                <a:cs typeface="Calibri" pitchFamily="34" charset="0"/>
              </a:rPr>
            </a:br>
            <a:r>
              <a:rPr lang="en-GB" sz="650" b="0" kern="0" dirty="0">
                <a:solidFill>
                  <a:srgbClr val="000000"/>
                </a:solidFill>
                <a:latin typeface="Myriad Pro" pitchFamily="34" charset="0"/>
                <a:cs typeface="Calibri" pitchFamily="34" charset="0"/>
              </a:rPr>
              <a:t>factor controller</a:t>
            </a:r>
          </a:p>
        </p:txBody>
      </p:sp>
      <p:sp>
        <p:nvSpPr>
          <p:cNvPr id="3" name="Ovale 2">
            <a:extLst>
              <a:ext uri="{FF2B5EF4-FFF2-40B4-BE49-F238E27FC236}">
                <a16:creationId xmlns:a16="http://schemas.microsoft.com/office/drawing/2014/main" id="{09590D23-375A-42CB-9CF7-BB3D65CA2F0B}"/>
              </a:ext>
            </a:extLst>
          </p:cNvPr>
          <p:cNvSpPr>
            <a:spLocks noChangeAspect="1"/>
          </p:cNvSpPr>
          <p:nvPr/>
        </p:nvSpPr>
        <p:spPr bwMode="auto">
          <a:xfrm>
            <a:off x="426961" y="1699650"/>
            <a:ext cx="126000" cy="124398"/>
          </a:xfrm>
          <a:prstGeom prst="ellipse">
            <a:avLst/>
          </a:prstGeom>
          <a:solidFill>
            <a:srgbClr val="146BBA"/>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A</a:t>
            </a:r>
          </a:p>
        </p:txBody>
      </p:sp>
      <p:pic>
        <p:nvPicPr>
          <p:cNvPr id="4" name="Immagine 3">
            <a:extLst>
              <a:ext uri="{FF2B5EF4-FFF2-40B4-BE49-F238E27FC236}">
                <a16:creationId xmlns:a16="http://schemas.microsoft.com/office/drawing/2014/main" id="{62639EF4-A0C2-4475-9918-643CF3568F7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19" t="34063" r="11890" b="47372"/>
          <a:stretch/>
        </p:blipFill>
        <p:spPr>
          <a:xfrm>
            <a:off x="792000" y="594000"/>
            <a:ext cx="971925" cy="269786"/>
          </a:xfrm>
          <a:prstGeom prst="rect">
            <a:avLst/>
          </a:prstGeom>
        </p:spPr>
      </p:pic>
      <p:pic>
        <p:nvPicPr>
          <p:cNvPr id="5" name="Picture 3">
            <a:extLst>
              <a:ext uri="{FF2B5EF4-FFF2-40B4-BE49-F238E27FC236}">
                <a16:creationId xmlns:a16="http://schemas.microsoft.com/office/drawing/2014/main" id="{F905CF04-CA59-404C-ACEE-02D60CFDFD0A}"/>
              </a:ext>
            </a:extLst>
          </p:cNvPr>
          <p:cNvPicPr>
            <a:picLocks noChangeAspect="1" noChangeArrowheads="1"/>
          </p:cNvPicPr>
          <p:nvPr/>
        </p:nvPicPr>
        <p:blipFill>
          <a:blip r:embed="rId3" cstate="print"/>
          <a:srcRect/>
          <a:stretch>
            <a:fillRect/>
          </a:stretch>
        </p:blipFill>
        <p:spPr bwMode="auto">
          <a:xfrm>
            <a:off x="1224000" y="706225"/>
            <a:ext cx="215900" cy="265113"/>
          </a:xfrm>
          <a:prstGeom prst="rect">
            <a:avLst/>
          </a:prstGeom>
          <a:noFill/>
          <a:ln w="9525">
            <a:noFill/>
            <a:miter lim="800000"/>
            <a:headEnd/>
            <a:tailEnd/>
          </a:ln>
          <a:effectLst/>
        </p:spPr>
      </p:pic>
      <p:pic>
        <p:nvPicPr>
          <p:cNvPr id="6" name="Picture 2" descr="C:\Users\Enrico Diani\Desktop\Freccia IME per Manuali Small.png">
            <a:extLst>
              <a:ext uri="{FF2B5EF4-FFF2-40B4-BE49-F238E27FC236}">
                <a16:creationId xmlns:a16="http://schemas.microsoft.com/office/drawing/2014/main" id="{1FFA3D41-3D26-40B5-AB20-221AB89ACC08}"/>
              </a:ext>
            </a:extLst>
          </p:cNvPr>
          <p:cNvPicPr>
            <a:picLocks noChangeAspect="1" noChangeArrowheads="1"/>
          </p:cNvPicPr>
          <p:nvPr/>
        </p:nvPicPr>
        <p:blipFill>
          <a:blip r:embed="rId4" cstate="print"/>
          <a:srcRect/>
          <a:stretch>
            <a:fillRect/>
          </a:stretch>
        </p:blipFill>
        <p:spPr bwMode="auto">
          <a:xfrm>
            <a:off x="1800000" y="701682"/>
            <a:ext cx="444500" cy="461962"/>
          </a:xfrm>
          <a:prstGeom prst="rect">
            <a:avLst/>
          </a:prstGeom>
          <a:noFill/>
        </p:spPr>
      </p:pic>
      <p:sp>
        <p:nvSpPr>
          <p:cNvPr id="7" name="Ovale 6">
            <a:extLst>
              <a:ext uri="{FF2B5EF4-FFF2-40B4-BE49-F238E27FC236}">
                <a16:creationId xmlns:a16="http://schemas.microsoft.com/office/drawing/2014/main" id="{11B94828-1D44-4554-AF4E-E42ECA5185D0}"/>
              </a:ext>
            </a:extLst>
          </p:cNvPr>
          <p:cNvSpPr>
            <a:spLocks noChangeAspect="1"/>
          </p:cNvSpPr>
          <p:nvPr/>
        </p:nvSpPr>
        <p:spPr bwMode="auto">
          <a:xfrm>
            <a:off x="426961" y="2738911"/>
            <a:ext cx="126000" cy="124398"/>
          </a:xfrm>
          <a:prstGeom prst="ellipse">
            <a:avLst/>
          </a:prstGeom>
          <a:solidFill>
            <a:srgbClr val="146BBA"/>
          </a:solidFill>
          <a:ln w="9525" cap="flat" cmpd="sng" algn="ctr">
            <a:no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B</a:t>
            </a:r>
          </a:p>
        </p:txBody>
      </p:sp>
      <p:pic>
        <p:nvPicPr>
          <p:cNvPr id="12" name="Immagine 11">
            <a:extLst>
              <a:ext uri="{FF2B5EF4-FFF2-40B4-BE49-F238E27FC236}">
                <a16:creationId xmlns:a16="http://schemas.microsoft.com/office/drawing/2014/main" id="{2F5ED7F3-5D8F-427F-B762-D82E97C97CFB}"/>
              </a:ext>
            </a:extLst>
          </p:cNvPr>
          <p:cNvPicPr>
            <a:picLocks noChangeAspect="1"/>
          </p:cNvPicPr>
          <p:nvPr/>
        </p:nvPicPr>
        <p:blipFill>
          <a:blip r:embed="rId5"/>
          <a:stretch>
            <a:fillRect/>
          </a:stretch>
        </p:blipFill>
        <p:spPr>
          <a:xfrm>
            <a:off x="1404000" y="1170000"/>
            <a:ext cx="1116000" cy="1453829"/>
          </a:xfrm>
          <a:prstGeom prst="rect">
            <a:avLst/>
          </a:prstGeom>
        </p:spPr>
      </p:pic>
      <p:sp>
        <p:nvSpPr>
          <p:cNvPr id="13" name="Ovale 12">
            <a:extLst>
              <a:ext uri="{FF2B5EF4-FFF2-40B4-BE49-F238E27FC236}">
                <a16:creationId xmlns:a16="http://schemas.microsoft.com/office/drawing/2014/main" id="{EF3271AB-FDC9-4489-946A-A2F525948A9B}"/>
              </a:ext>
            </a:extLst>
          </p:cNvPr>
          <p:cNvSpPr>
            <a:spLocks noChangeAspect="1"/>
          </p:cNvSpPr>
          <p:nvPr/>
        </p:nvSpPr>
        <p:spPr bwMode="auto">
          <a:xfrm>
            <a:off x="1892683" y="1372679"/>
            <a:ext cx="126000" cy="124398"/>
          </a:xfrm>
          <a:prstGeom prst="ellipse">
            <a:avLst/>
          </a:prstGeom>
          <a:solidFill>
            <a:srgbClr val="146BBA"/>
          </a:solidFill>
          <a:ln w="9525" cap="flat" cmpd="sng" algn="ctr">
            <a:solidFill>
              <a:srgbClr val="146BBA"/>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i="0" u="none" strike="noStrike" cap="none" normalizeH="0" baseline="0" dirty="0">
                <a:ln>
                  <a:noFill/>
                </a:ln>
                <a:solidFill>
                  <a:schemeClr val="bg1"/>
                </a:solidFill>
                <a:effectLst/>
                <a:latin typeface="Myriad Pro" pitchFamily="34" charset="0"/>
              </a:rPr>
              <a:t>A</a:t>
            </a:r>
          </a:p>
        </p:txBody>
      </p:sp>
      <p:sp>
        <p:nvSpPr>
          <p:cNvPr id="14" name="Ovale 13">
            <a:extLst>
              <a:ext uri="{FF2B5EF4-FFF2-40B4-BE49-F238E27FC236}">
                <a16:creationId xmlns:a16="http://schemas.microsoft.com/office/drawing/2014/main" id="{D2B71B90-9461-4C01-8339-4A70986E4162}"/>
              </a:ext>
            </a:extLst>
          </p:cNvPr>
          <p:cNvSpPr>
            <a:spLocks noChangeAspect="1"/>
          </p:cNvSpPr>
          <p:nvPr/>
        </p:nvSpPr>
        <p:spPr bwMode="auto">
          <a:xfrm>
            <a:off x="1893600" y="1845699"/>
            <a:ext cx="126000" cy="124398"/>
          </a:xfrm>
          <a:prstGeom prst="ellipse">
            <a:avLst/>
          </a:prstGeom>
          <a:solidFill>
            <a:srgbClr val="146BBA"/>
          </a:solidFill>
          <a:ln w="9525" cap="flat" cmpd="sng" algn="ctr">
            <a:solidFill>
              <a:srgbClr val="146BBA"/>
            </a:solidFill>
            <a:prstDash val="solid"/>
            <a:round/>
            <a:headEnd type="none" w="med" len="med"/>
            <a:tailEnd type="none" w="med" len="med"/>
          </a:ln>
          <a:effectLst/>
        </p:spPr>
        <p:txBody>
          <a:bodyPr vert="horz" wrap="square" lIns="0" tIns="0" rIns="0" bIns="0" numCol="1" rtlCol="0" anchor="ctr" anchorCtr="1"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50" b="1" u="none" strike="noStrike" cap="none" normalizeH="0" baseline="0" dirty="0">
                <a:ln>
                  <a:noFill/>
                </a:ln>
                <a:solidFill>
                  <a:schemeClr val="bg1"/>
                </a:solidFill>
                <a:effectLst/>
                <a:latin typeface="Myriad Pro" pitchFamily="34" charset="0"/>
              </a:rPr>
              <a:t>B</a:t>
            </a:r>
          </a:p>
        </p:txBody>
      </p:sp>
      <p:sp>
        <p:nvSpPr>
          <p:cNvPr id="17" name="Rectangle 3">
            <a:extLst>
              <a:ext uri="{FF2B5EF4-FFF2-40B4-BE49-F238E27FC236}">
                <a16:creationId xmlns:a16="http://schemas.microsoft.com/office/drawing/2014/main" id="{9298A5F5-0BC6-403F-A199-56605E8423CE}"/>
              </a:ext>
            </a:extLst>
          </p:cNvPr>
          <p:cNvSpPr>
            <a:spLocks noChangeArrowheads="1"/>
          </p:cNvSpPr>
          <p:nvPr/>
        </p:nvSpPr>
        <p:spPr bwMode="auto">
          <a:xfrm>
            <a:off x="2808000" y="341999"/>
            <a:ext cx="2340000" cy="3152049"/>
          </a:xfrm>
          <a:prstGeom prst="rect">
            <a:avLst/>
          </a:prstGeom>
          <a:noFill/>
          <a:ln w="9525">
            <a:noFill/>
            <a:miter lim="800000"/>
            <a:headEnd/>
            <a:tailEnd/>
          </a:ln>
        </p:spPr>
        <p:txBody>
          <a:bodyPr lIns="0"/>
          <a:lstStyle/>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endParaRPr lang="en-GB" sz="650" b="0" kern="0" dirty="0">
              <a:solidFill>
                <a:schemeClr val="tx1"/>
              </a:solidFill>
              <a:latin typeface="Myriad Pro"/>
              <a:cs typeface="Calibri" pitchFamily="34" charset="0"/>
            </a:endParaRPr>
          </a:p>
          <a:p>
            <a:pPr marL="1166813" algn="l">
              <a:spcBef>
                <a:spcPts val="100"/>
              </a:spcBef>
              <a:spcAft>
                <a:spcPts val="40"/>
              </a:spcAft>
            </a:pPr>
            <a:endParaRPr lang="en-GB" sz="650" b="0" kern="0" dirty="0">
              <a:solidFill>
                <a:schemeClr val="tx1"/>
              </a:solidFill>
              <a:latin typeface="Myriad Pro"/>
              <a:cs typeface="Calibri" pitchFamily="34" charset="0"/>
            </a:endParaRPr>
          </a:p>
          <a:p>
            <a:pPr marL="1163638" algn="l">
              <a:spcBef>
                <a:spcPts val="100"/>
              </a:spcBef>
              <a:spcAft>
                <a:spcPts val="40"/>
              </a:spcAft>
            </a:pPr>
            <a:r>
              <a:rPr lang="en-GB" sz="650" b="0" dirty="0">
                <a:solidFill>
                  <a:schemeClr val="tx1"/>
                </a:solidFill>
                <a:latin typeface="Myriad Pro" panose="020B0503030403020204" pitchFamily="34" charset="0"/>
              </a:rPr>
              <a:t>Press on one of the buttons</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to view the other measured</a:t>
            </a:r>
            <a:br>
              <a:rPr lang="en-GB" sz="650" b="0" dirty="0">
                <a:solidFill>
                  <a:schemeClr val="tx1"/>
                </a:solidFill>
                <a:latin typeface="Myriad Pro" panose="020B0503030403020204" pitchFamily="34" charset="0"/>
              </a:rPr>
            </a:br>
            <a:r>
              <a:rPr lang="en-GB" sz="650" b="0" dirty="0">
                <a:solidFill>
                  <a:schemeClr val="tx1"/>
                </a:solidFill>
                <a:latin typeface="Myriad Pro" panose="020B0503030403020204" pitchFamily="34" charset="0"/>
              </a:rPr>
              <a:t>electrical quantities.</a:t>
            </a: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endParaRPr lang="en-GB" sz="650" b="0" dirty="0">
              <a:solidFill>
                <a:schemeClr val="tx1"/>
              </a:solidFill>
              <a:latin typeface="Myriad Pro"/>
            </a:endParaRPr>
          </a:p>
          <a:p>
            <a:pPr algn="l">
              <a:spcBef>
                <a:spcPts val="100"/>
              </a:spcBef>
              <a:spcAft>
                <a:spcPts val="40"/>
              </a:spcAft>
            </a:pPr>
            <a:r>
              <a:rPr lang="en-GB" sz="650" b="0" dirty="0">
                <a:solidFill>
                  <a:schemeClr val="tx1"/>
                </a:solidFill>
                <a:latin typeface="Myriad Pro" panose="020B0503030403020204" pitchFamily="34" charset="0"/>
              </a:rPr>
              <a:t>Use two arrows in the lower part of the page to display the different tables for the selected electrical quantity </a:t>
            </a:r>
            <a:r>
              <a:rPr lang="en-GB" sz="550" b="0" dirty="0">
                <a:solidFill>
                  <a:schemeClr val="tx1"/>
                </a:solidFill>
                <a:latin typeface="Myriad Pro" panose="020B0503030403020204" pitchFamily="34" charset="0"/>
              </a:rPr>
              <a:t>(e.g. for the Power: Active, Reactive and Apparent power and Power factor).</a:t>
            </a:r>
            <a:endParaRPr lang="en-GB" sz="550" b="0" kern="0" dirty="0">
              <a:solidFill>
                <a:schemeClr val="tx1"/>
              </a:solidFill>
              <a:latin typeface="Myriad Pro" panose="020B0503030403020204" pitchFamily="34" charset="0"/>
              <a:cs typeface="Calibri" pitchFamily="34" charset="0"/>
            </a:endParaRPr>
          </a:p>
        </p:txBody>
      </p:sp>
      <p:pic>
        <p:nvPicPr>
          <p:cNvPr id="22" name="Immagine 21">
            <a:extLst>
              <a:ext uri="{FF2B5EF4-FFF2-40B4-BE49-F238E27FC236}">
                <a16:creationId xmlns:a16="http://schemas.microsoft.com/office/drawing/2014/main" id="{E2AF6082-E4D4-46BA-ADCF-BE008D437784}"/>
              </a:ext>
            </a:extLst>
          </p:cNvPr>
          <p:cNvPicPr>
            <a:picLocks noChangeAspect="1"/>
          </p:cNvPicPr>
          <p:nvPr/>
        </p:nvPicPr>
        <p:blipFill>
          <a:blip r:embed="rId6"/>
          <a:stretch>
            <a:fillRect/>
          </a:stretch>
        </p:blipFill>
        <p:spPr>
          <a:xfrm>
            <a:off x="2808000" y="394899"/>
            <a:ext cx="1116000" cy="1450800"/>
          </a:xfrm>
          <a:prstGeom prst="rect">
            <a:avLst/>
          </a:prstGeom>
        </p:spPr>
      </p:pic>
      <p:pic>
        <p:nvPicPr>
          <p:cNvPr id="23" name="Picture 3">
            <a:extLst>
              <a:ext uri="{FF2B5EF4-FFF2-40B4-BE49-F238E27FC236}">
                <a16:creationId xmlns:a16="http://schemas.microsoft.com/office/drawing/2014/main" id="{3D0FFE70-0006-4813-96D2-0E8C2DB63AF2}"/>
              </a:ext>
            </a:extLst>
          </p:cNvPr>
          <p:cNvPicPr>
            <a:picLocks noChangeAspect="1" noChangeArrowheads="1"/>
          </p:cNvPicPr>
          <p:nvPr/>
        </p:nvPicPr>
        <p:blipFill>
          <a:blip r:embed="rId3" cstate="print"/>
          <a:srcRect/>
          <a:stretch>
            <a:fillRect/>
          </a:stretch>
        </p:blipFill>
        <p:spPr bwMode="auto">
          <a:xfrm>
            <a:off x="3816050" y="1763868"/>
            <a:ext cx="215900" cy="265113"/>
          </a:xfrm>
          <a:prstGeom prst="rect">
            <a:avLst/>
          </a:prstGeom>
          <a:noFill/>
          <a:ln w="9525">
            <a:noFill/>
            <a:miter lim="800000"/>
            <a:headEnd/>
            <a:tailEnd/>
          </a:ln>
          <a:effectLst/>
        </p:spPr>
      </p:pic>
      <p:pic>
        <p:nvPicPr>
          <p:cNvPr id="24" name="Picture 3">
            <a:extLst>
              <a:ext uri="{FF2B5EF4-FFF2-40B4-BE49-F238E27FC236}">
                <a16:creationId xmlns:a16="http://schemas.microsoft.com/office/drawing/2014/main" id="{6CF3A673-B6FC-4989-A5D4-050A79719DF4}"/>
              </a:ext>
            </a:extLst>
          </p:cNvPr>
          <p:cNvPicPr>
            <a:picLocks noChangeAspect="1" noChangeArrowheads="1"/>
          </p:cNvPicPr>
          <p:nvPr/>
        </p:nvPicPr>
        <p:blipFill>
          <a:blip r:embed="rId3" cstate="print"/>
          <a:srcRect/>
          <a:stretch>
            <a:fillRect/>
          </a:stretch>
        </p:blipFill>
        <p:spPr bwMode="auto">
          <a:xfrm>
            <a:off x="3384000" y="756000"/>
            <a:ext cx="215900" cy="265113"/>
          </a:xfrm>
          <a:prstGeom prst="rect">
            <a:avLst/>
          </a:prstGeom>
          <a:noFill/>
          <a:ln w="9525">
            <a:noFill/>
            <a:miter lim="800000"/>
            <a:headEnd/>
            <a:tailEnd/>
          </a:ln>
          <a:effectLst/>
        </p:spPr>
      </p:pic>
    </p:spTree>
    <p:extLst>
      <p:ext uri="{BB962C8B-B14F-4D97-AF65-F5344CB8AC3E}">
        <p14:creationId xmlns:p14="http://schemas.microsoft.com/office/powerpoint/2010/main" val="2116615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3">
            <a:extLst>
              <a:ext uri="{FF2B5EF4-FFF2-40B4-BE49-F238E27FC236}">
                <a16:creationId xmlns:a16="http://schemas.microsoft.com/office/drawing/2014/main" id="{9F30C033-3BBB-4A87-96D5-27DB79683A34}"/>
              </a:ext>
            </a:extLst>
          </p:cNvPr>
          <p:cNvSpPr>
            <a:spLocks noChangeArrowheads="1"/>
          </p:cNvSpPr>
          <p:nvPr/>
        </p:nvSpPr>
        <p:spPr bwMode="auto">
          <a:xfrm>
            <a:off x="2811600" y="341999"/>
            <a:ext cx="2340000" cy="3146531"/>
          </a:xfrm>
          <a:prstGeom prst="rect">
            <a:avLst/>
          </a:prstGeom>
          <a:noFill/>
          <a:ln w="9525">
            <a:noFill/>
            <a:miter lim="800000"/>
            <a:headEnd/>
            <a:tailEnd/>
          </a:ln>
        </p:spPr>
        <p:txBody>
          <a:bodyPr lIns="0" rIns="0"/>
          <a:lstStyle/>
          <a:p>
            <a:pPr algn="l">
              <a:spcBef>
                <a:spcPts val="100"/>
              </a:spcBef>
              <a:spcAft>
                <a:spcPts val="40"/>
              </a:spcAft>
              <a:defRPr/>
            </a:pPr>
            <a:r>
              <a:rPr lang="en-GB" sz="650" kern="0" dirty="0">
                <a:solidFill>
                  <a:schemeClr val="tx1"/>
                </a:solidFill>
                <a:latin typeface="Myriad Pro" pitchFamily="34" charset="0"/>
                <a:cs typeface="Calibri" pitchFamily="34" charset="0"/>
              </a:rPr>
              <a:t>- Detailed view and direct download of data</a:t>
            </a:r>
          </a:p>
          <a:p>
            <a:pPr marL="1152000" lvl="3"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1152000" lvl="0" algn="l" eaLnBrk="0" hangingPunct="0">
              <a:spcBef>
                <a:spcPts val="100"/>
              </a:spcBef>
              <a:spcAft>
                <a:spcPts val="40"/>
              </a:spcAft>
              <a:defRPr/>
            </a:pPr>
            <a:r>
              <a:rPr lang="en-GB" sz="650" b="0" dirty="0">
                <a:solidFill>
                  <a:schemeClr val="tx1"/>
                </a:solidFill>
                <a:latin typeface="Myriad Pro" pitchFamily="34" charset="0"/>
              </a:rPr>
              <a:t>Pressing on the button        , it is possible to browse the histograms in detailed mode by :</a:t>
            </a:r>
            <a:br>
              <a:rPr lang="en-GB" sz="650" b="0" dirty="0">
                <a:solidFill>
                  <a:schemeClr val="tx1"/>
                </a:solidFill>
                <a:latin typeface="Myriad Pro" pitchFamily="34" charset="0"/>
              </a:rPr>
            </a:br>
            <a:r>
              <a:rPr lang="en-GB" sz="650" b="0" dirty="0">
                <a:solidFill>
                  <a:schemeClr val="tx1"/>
                </a:solidFill>
                <a:latin typeface="Myriad Pro" pitchFamily="34" charset="0"/>
              </a:rPr>
              <a:t>- Day</a:t>
            </a:r>
            <a:r>
              <a:rPr lang="en-GB" sz="650" b="0" kern="0" dirty="0">
                <a:solidFill>
                  <a:schemeClr val="tx1"/>
                </a:solidFill>
                <a:latin typeface="Myriad Pro"/>
                <a:cs typeface="Calibri" pitchFamily="34" charset="0"/>
              </a:rPr>
              <a:t> </a:t>
            </a:r>
            <a:r>
              <a:rPr lang="en-GB" sz="550" b="0" kern="0" dirty="0">
                <a:solidFill>
                  <a:schemeClr val="tx1"/>
                </a:solidFill>
                <a:latin typeface="Myriad Pro"/>
                <a:cs typeface="Calibri" pitchFamily="34" charset="0"/>
              </a:rPr>
              <a:t>(per hours)</a:t>
            </a:r>
            <a:br>
              <a:rPr lang="en-GB" sz="5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 Month </a:t>
            </a:r>
            <a:r>
              <a:rPr lang="en-GB" sz="550" b="0" kern="0" dirty="0">
                <a:solidFill>
                  <a:schemeClr val="tx1"/>
                </a:solidFill>
                <a:latin typeface="Myriad Pro"/>
                <a:cs typeface="Calibri" pitchFamily="34" charset="0"/>
              </a:rPr>
              <a:t>(per days)</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 Year </a:t>
            </a:r>
            <a:r>
              <a:rPr lang="en-GB" sz="550" b="0" kern="0" dirty="0">
                <a:solidFill>
                  <a:schemeClr val="tx1"/>
                </a:solidFill>
                <a:latin typeface="Myriad Pro"/>
                <a:cs typeface="Calibri" pitchFamily="34" charset="0"/>
              </a:rPr>
              <a:t>(per months)</a:t>
            </a:r>
            <a:br>
              <a:rPr lang="en-GB" sz="650" b="0" kern="0" dirty="0">
                <a:solidFill>
                  <a:schemeClr val="tx1"/>
                </a:solidFill>
                <a:latin typeface="Myriad Pro"/>
                <a:cs typeface="Calibri" pitchFamily="34" charset="0"/>
              </a:rPr>
            </a:br>
            <a:r>
              <a:rPr lang="en-GB" sz="650" b="0" kern="0" dirty="0">
                <a:solidFill>
                  <a:schemeClr val="tx1"/>
                </a:solidFill>
                <a:latin typeface="Myriad Pro"/>
                <a:cs typeface="Calibri" pitchFamily="34" charset="0"/>
              </a:rPr>
              <a:t>-10 years </a:t>
            </a:r>
            <a:r>
              <a:rPr lang="en-GB" sz="550" b="0" kern="0" dirty="0">
                <a:solidFill>
                  <a:schemeClr val="tx1"/>
                </a:solidFill>
                <a:latin typeface="Myriad Pro"/>
                <a:cs typeface="Calibri" pitchFamily="34" charset="0"/>
              </a:rPr>
              <a:t>(per years)</a:t>
            </a:r>
          </a:p>
          <a:p>
            <a:pPr marL="1152000"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1152000"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1152000"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1152000"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1152000"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marL="1152000"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lvl="0" algn="l" eaLnBrk="0" hangingPunct="0">
              <a:spcBef>
                <a:spcPts val="100"/>
              </a:spcBef>
              <a:spcAft>
                <a:spcPts val="40"/>
              </a:spcAft>
              <a:defRPr/>
            </a:pPr>
            <a:endParaRPr lang="en-GB" sz="650" b="0" kern="0" dirty="0">
              <a:solidFill>
                <a:schemeClr val="tx1"/>
              </a:solidFill>
              <a:latin typeface="Myriad Pro"/>
              <a:cs typeface="Calibri" pitchFamily="34" charset="0"/>
            </a:endParaRPr>
          </a:p>
          <a:p>
            <a:pPr lvl="0" algn="l" eaLnBrk="0" hangingPunct="0">
              <a:spcBef>
                <a:spcPts val="100"/>
              </a:spcBef>
              <a:spcAft>
                <a:spcPts val="40"/>
              </a:spcAft>
              <a:defRPr/>
            </a:pPr>
            <a:r>
              <a:rPr lang="en-GB" sz="650" b="0" dirty="0">
                <a:solidFill>
                  <a:schemeClr val="tx1"/>
                </a:solidFill>
                <a:latin typeface="Myriad Pro"/>
              </a:rPr>
              <a:t>Press the drop-down menu to</a:t>
            </a:r>
            <a:br>
              <a:rPr lang="en-GB" sz="650" b="0" dirty="0">
                <a:solidFill>
                  <a:schemeClr val="tx1"/>
                </a:solidFill>
                <a:latin typeface="Myriad Pro"/>
              </a:rPr>
            </a:br>
            <a:r>
              <a:rPr lang="en-GB" sz="650" b="0" dirty="0">
                <a:solidFill>
                  <a:schemeClr val="tx1"/>
                </a:solidFill>
                <a:latin typeface="Myriad Pro"/>
              </a:rPr>
              <a:t>select the histogram viewing</a:t>
            </a:r>
            <a:br>
              <a:rPr lang="en-GB" sz="650" b="0" dirty="0">
                <a:solidFill>
                  <a:schemeClr val="tx1"/>
                </a:solidFill>
                <a:latin typeface="Myriad Pro"/>
              </a:rPr>
            </a:br>
            <a:r>
              <a:rPr lang="en-GB" sz="650" b="0" dirty="0">
                <a:solidFill>
                  <a:schemeClr val="tx1"/>
                </a:solidFill>
                <a:latin typeface="Myriad Pro"/>
              </a:rPr>
              <a:t>period </a:t>
            </a:r>
            <a:r>
              <a:rPr lang="en-GB" sz="550" b="0" kern="0" dirty="0">
                <a:solidFill>
                  <a:schemeClr val="tx1"/>
                </a:solidFill>
                <a:latin typeface="Myriad Pro"/>
                <a:cs typeface="Calibri" pitchFamily="34" charset="0"/>
              </a:rPr>
              <a:t>(Day, Month, Year, 10 years)</a:t>
            </a:r>
            <a:r>
              <a:rPr lang="en-GB" sz="650" b="0" kern="0" dirty="0">
                <a:solidFill>
                  <a:schemeClr val="tx1"/>
                </a:solidFill>
                <a:latin typeface="Myriad Pro"/>
                <a:cs typeface="Calibri" pitchFamily="34" charset="0"/>
              </a:rPr>
              <a:t>.</a:t>
            </a:r>
          </a:p>
        </p:txBody>
      </p:sp>
      <p:pic>
        <p:nvPicPr>
          <p:cNvPr id="31" name="Immagine 30">
            <a:extLst>
              <a:ext uri="{FF2B5EF4-FFF2-40B4-BE49-F238E27FC236}">
                <a16:creationId xmlns:a16="http://schemas.microsoft.com/office/drawing/2014/main" id="{67374570-D992-4E6E-A91A-FB3255800561}"/>
              </a:ext>
            </a:extLst>
          </p:cNvPr>
          <p:cNvPicPr>
            <a:picLocks noChangeAspect="1"/>
          </p:cNvPicPr>
          <p:nvPr/>
        </p:nvPicPr>
        <p:blipFill>
          <a:blip r:embed="rId2"/>
          <a:stretch>
            <a:fillRect/>
          </a:stretch>
        </p:blipFill>
        <p:spPr>
          <a:xfrm>
            <a:off x="2808000" y="540000"/>
            <a:ext cx="1116000" cy="1450800"/>
          </a:xfrm>
          <a:prstGeom prst="rect">
            <a:avLst/>
          </a:prstGeom>
        </p:spPr>
      </p:pic>
      <p:pic>
        <p:nvPicPr>
          <p:cNvPr id="33" name="Immagine 32">
            <a:extLst>
              <a:ext uri="{FF2B5EF4-FFF2-40B4-BE49-F238E27FC236}">
                <a16:creationId xmlns:a16="http://schemas.microsoft.com/office/drawing/2014/main" id="{A418BDAD-2B79-4046-8B20-1020B627A83A}"/>
              </a:ext>
            </a:extLst>
          </p:cNvPr>
          <p:cNvPicPr>
            <a:picLocks noChangeAspect="1"/>
          </p:cNvPicPr>
          <p:nvPr/>
        </p:nvPicPr>
        <p:blipFill>
          <a:blip r:embed="rId3"/>
          <a:stretch>
            <a:fillRect/>
          </a:stretch>
        </p:blipFill>
        <p:spPr>
          <a:xfrm>
            <a:off x="4032000" y="2052000"/>
            <a:ext cx="1116000" cy="1450800"/>
          </a:xfrm>
          <a:prstGeom prst="rect">
            <a:avLst/>
          </a:prstGeom>
        </p:spPr>
      </p:pic>
      <p:pic>
        <p:nvPicPr>
          <p:cNvPr id="35" name="Picture 3">
            <a:extLst>
              <a:ext uri="{FF2B5EF4-FFF2-40B4-BE49-F238E27FC236}">
                <a16:creationId xmlns:a16="http://schemas.microsoft.com/office/drawing/2014/main" id="{0FEB3320-6131-4BF3-901A-86E07AE67CAB}"/>
              </a:ext>
            </a:extLst>
          </p:cNvPr>
          <p:cNvPicPr>
            <a:picLocks noChangeAspect="1" noChangeArrowheads="1"/>
          </p:cNvPicPr>
          <p:nvPr/>
        </p:nvPicPr>
        <p:blipFill>
          <a:blip r:embed="rId4" cstate="print"/>
          <a:srcRect/>
          <a:stretch>
            <a:fillRect/>
          </a:stretch>
        </p:blipFill>
        <p:spPr bwMode="auto">
          <a:xfrm flipH="1">
            <a:off x="3636000" y="1116000"/>
            <a:ext cx="215900" cy="265113"/>
          </a:xfrm>
          <a:prstGeom prst="rect">
            <a:avLst/>
          </a:prstGeom>
          <a:noFill/>
          <a:ln w="9525">
            <a:noFill/>
            <a:miter lim="800000"/>
            <a:headEnd/>
            <a:tailEnd/>
          </a:ln>
          <a:effectLst/>
        </p:spPr>
      </p:pic>
      <p:pic>
        <p:nvPicPr>
          <p:cNvPr id="38" name="Picture 3">
            <a:extLst>
              <a:ext uri="{FF2B5EF4-FFF2-40B4-BE49-F238E27FC236}">
                <a16:creationId xmlns:a16="http://schemas.microsoft.com/office/drawing/2014/main" id="{4FDA2001-F650-43FE-8BCE-206EF8A8BD25}"/>
              </a:ext>
            </a:extLst>
          </p:cNvPr>
          <p:cNvPicPr>
            <a:picLocks noChangeAspect="1" noChangeArrowheads="1"/>
          </p:cNvPicPr>
          <p:nvPr/>
        </p:nvPicPr>
        <p:blipFill>
          <a:blip r:embed="rId4" cstate="print"/>
          <a:srcRect/>
          <a:stretch>
            <a:fillRect/>
          </a:stretch>
        </p:blipFill>
        <p:spPr bwMode="auto">
          <a:xfrm>
            <a:off x="4176000" y="2610000"/>
            <a:ext cx="215900" cy="265113"/>
          </a:xfrm>
          <a:prstGeom prst="rect">
            <a:avLst/>
          </a:prstGeom>
          <a:noFill/>
          <a:ln w="9525">
            <a:noFill/>
            <a:miter lim="800000"/>
            <a:headEnd/>
            <a:tailEnd/>
          </a:ln>
          <a:effectLst/>
        </p:spPr>
      </p:pic>
      <p:pic>
        <p:nvPicPr>
          <p:cNvPr id="39" name="Immagine 38">
            <a:extLst>
              <a:ext uri="{FF2B5EF4-FFF2-40B4-BE49-F238E27FC236}">
                <a16:creationId xmlns:a16="http://schemas.microsoft.com/office/drawing/2014/main" id="{A24F0771-1B4B-45D3-8EE6-F39B6699A441}"/>
              </a:ext>
            </a:extLst>
          </p:cNvPr>
          <p:cNvPicPr>
            <a:picLocks noChangeAspect="1"/>
          </p:cNvPicPr>
          <p:nvPr/>
        </p:nvPicPr>
        <p:blipFill>
          <a:blip r:embed="rId5"/>
          <a:stretch>
            <a:fillRect/>
          </a:stretch>
        </p:blipFill>
        <p:spPr>
          <a:xfrm>
            <a:off x="4806789" y="607571"/>
            <a:ext cx="108000" cy="108000"/>
          </a:xfrm>
          <a:prstGeom prst="rect">
            <a:avLst/>
          </a:prstGeom>
        </p:spPr>
      </p:pic>
      <p:pic>
        <p:nvPicPr>
          <p:cNvPr id="41" name="Picture 2" descr="C:\Users\Enrico Diani\Desktop\Freccia IME per Manuali Small.png">
            <a:extLst>
              <a:ext uri="{FF2B5EF4-FFF2-40B4-BE49-F238E27FC236}">
                <a16:creationId xmlns:a16="http://schemas.microsoft.com/office/drawing/2014/main" id="{57374C7C-AFA5-4031-B3BC-ABD235E051E5}"/>
              </a:ext>
            </a:extLst>
          </p:cNvPr>
          <p:cNvPicPr>
            <a:picLocks noChangeAspect="1" noChangeArrowheads="1"/>
          </p:cNvPicPr>
          <p:nvPr/>
        </p:nvPicPr>
        <p:blipFill>
          <a:blip r:embed="rId6" cstate="print"/>
          <a:srcRect/>
          <a:stretch>
            <a:fillRect/>
          </a:stretch>
        </p:blipFill>
        <p:spPr bwMode="auto">
          <a:xfrm>
            <a:off x="3924000" y="1584000"/>
            <a:ext cx="444500" cy="461962"/>
          </a:xfrm>
          <a:prstGeom prst="rect">
            <a:avLst/>
          </a:prstGeom>
          <a:noFill/>
        </p:spPr>
      </p:pic>
      <p:sp>
        <p:nvSpPr>
          <p:cNvPr id="19" name="Rectangle 3">
            <a:extLst>
              <a:ext uri="{FF2B5EF4-FFF2-40B4-BE49-F238E27FC236}">
                <a16:creationId xmlns:a16="http://schemas.microsoft.com/office/drawing/2014/main" id="{7D4717D7-8674-4ECD-956A-F5E47717229F}"/>
              </a:ext>
            </a:extLst>
          </p:cNvPr>
          <p:cNvSpPr>
            <a:spLocks noChangeArrowheads="1"/>
          </p:cNvSpPr>
          <p:nvPr/>
        </p:nvSpPr>
        <p:spPr bwMode="auto">
          <a:xfrm>
            <a:off x="161734" y="280008"/>
            <a:ext cx="2394265" cy="3152049"/>
          </a:xfrm>
          <a:prstGeom prst="rect">
            <a:avLst/>
          </a:prstGeom>
          <a:noFill/>
          <a:ln w="9525">
            <a:noFill/>
            <a:miter lim="800000"/>
            <a:headEnd/>
            <a:tailEnd/>
          </a:ln>
        </p:spPr>
        <p:txBody>
          <a:bodyPr lIns="0" rIns="36000"/>
          <a:lstStyle/>
          <a:p>
            <a:pPr marL="0" lvl="3" indent="92075" algn="l" eaLnBrk="0" hangingPunct="0">
              <a:spcBef>
                <a:spcPts val="100"/>
              </a:spcBef>
              <a:spcAft>
                <a:spcPts val="40"/>
              </a:spcAft>
              <a:buFont typeface="Arial" pitchFamily="34" charset="0"/>
              <a:buChar char="•"/>
              <a:defRPr/>
            </a:pPr>
            <a:r>
              <a:rPr lang="en-GB" sz="650" kern="0" dirty="0">
                <a:solidFill>
                  <a:schemeClr val="tx1"/>
                </a:solidFill>
                <a:latin typeface="Myriad Pro"/>
                <a:cs typeface="Calibri" pitchFamily="34" charset="0"/>
              </a:rPr>
              <a:t>Advanced histograms display</a:t>
            </a:r>
            <a:endParaRPr lang="en-GB" sz="900" b="0" kern="0" dirty="0">
              <a:solidFill>
                <a:schemeClr val="tx1"/>
              </a:solidFill>
              <a:latin typeface="Myriad Pro"/>
              <a:cs typeface="Calibri" pitchFamily="34" charset="0"/>
            </a:endParaRPr>
          </a:p>
          <a:p>
            <a:pPr lvl="0" algn="l" eaLnBrk="0" hangingPunct="0">
              <a:spcBef>
                <a:spcPts val="100"/>
              </a:spcBef>
              <a:spcAft>
                <a:spcPts val="40"/>
              </a:spcAft>
              <a:defRPr/>
            </a:pPr>
            <a:r>
              <a:rPr lang="en-GB" sz="650" b="0" kern="0" dirty="0">
                <a:solidFill>
                  <a:schemeClr val="tx1"/>
                </a:solidFill>
                <a:latin typeface="Myriad Pro" pitchFamily="34" charset="0"/>
                <a:cs typeface="Calibri" pitchFamily="34" charset="0"/>
              </a:rPr>
              <a:t>For consumptions histograms of the menus “Partial – Groups and Load types” and “Details”, an advanced display mode is available.</a:t>
            </a:r>
          </a:p>
          <a:p>
            <a:pPr lvl="0" algn="l" eaLnBrk="0" hangingPunct="0">
              <a:spcBef>
                <a:spcPts val="100"/>
              </a:spcBef>
              <a:spcAft>
                <a:spcPts val="40"/>
              </a:spcAft>
              <a:defRPr/>
            </a:pPr>
            <a:endParaRPr lang="en-GB" sz="650" b="0" kern="0" dirty="0">
              <a:solidFill>
                <a:schemeClr val="tx1"/>
              </a:solidFill>
              <a:latin typeface="Myriad Pro" pitchFamily="34" charset="0"/>
              <a:cs typeface="Calibri" pitchFamily="34" charset="0"/>
            </a:endParaRPr>
          </a:p>
          <a:p>
            <a:pPr marL="92075" indent="-92075" algn="l" eaLnBrk="0" hangingPunct="0">
              <a:spcBef>
                <a:spcPts val="100"/>
              </a:spcBef>
              <a:spcAft>
                <a:spcPts val="40"/>
              </a:spcAft>
              <a:defRPr/>
            </a:pPr>
            <a:r>
              <a:rPr lang="en-GB" sz="650" kern="0" dirty="0">
                <a:solidFill>
                  <a:schemeClr val="tx1"/>
                </a:solidFill>
                <a:latin typeface="Myriad Pro" pitchFamily="34" charset="0"/>
                <a:cs typeface="Calibri" pitchFamily="34" charset="0"/>
              </a:rPr>
              <a:t>- Full screen display</a:t>
            </a: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r>
              <a:rPr lang="en-GB" sz="650" b="0" dirty="0">
                <a:solidFill>
                  <a:schemeClr val="tx1"/>
                </a:solidFill>
                <a:latin typeface="Myriad Pro" pitchFamily="34" charset="0"/>
              </a:rPr>
              <a:t>Pressing on the button        ,</a:t>
            </a:r>
            <a:br>
              <a:rPr lang="en-GB" sz="650" b="0" dirty="0">
                <a:solidFill>
                  <a:schemeClr val="tx1"/>
                </a:solidFill>
                <a:latin typeface="Myriad Pro" pitchFamily="34" charset="0"/>
              </a:rPr>
            </a:br>
            <a:r>
              <a:rPr lang="en-GB" sz="650" b="0" dirty="0">
                <a:solidFill>
                  <a:schemeClr val="tx1"/>
                </a:solidFill>
                <a:latin typeface="Myriad Pro" pitchFamily="34" charset="0"/>
              </a:rPr>
              <a:t>histograms can be enlarged to full</a:t>
            </a:r>
            <a:br>
              <a:rPr lang="en-GB" sz="650" b="0" dirty="0">
                <a:solidFill>
                  <a:schemeClr val="tx1"/>
                </a:solidFill>
                <a:latin typeface="Myriad Pro" pitchFamily="34" charset="0"/>
              </a:rPr>
            </a:br>
            <a:r>
              <a:rPr lang="en-GB" sz="650" b="0" dirty="0">
                <a:solidFill>
                  <a:schemeClr val="tx1"/>
                </a:solidFill>
                <a:latin typeface="Myriad Pro" pitchFamily="34" charset="0"/>
              </a:rPr>
              <a:t>screen on the device.</a:t>
            </a: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endParaRPr lang="en-GB" sz="650" b="0" dirty="0">
              <a:solidFill>
                <a:schemeClr val="tx1"/>
              </a:solidFill>
              <a:latin typeface="Myriad Pro" pitchFamily="34" charset="0"/>
            </a:endParaRPr>
          </a:p>
          <a:p>
            <a:pPr marL="1163638" lvl="0" algn="l" eaLnBrk="0" hangingPunct="0">
              <a:spcBef>
                <a:spcPts val="100"/>
              </a:spcBef>
              <a:spcAft>
                <a:spcPts val="40"/>
              </a:spcAft>
              <a:defRPr/>
            </a:pPr>
            <a:endParaRPr lang="en-GB" sz="650" dirty="0">
              <a:solidFill>
                <a:schemeClr val="tx1"/>
              </a:solidFill>
              <a:latin typeface="Myriad Pro" pitchFamily="34" charset="0"/>
            </a:endParaRPr>
          </a:p>
          <a:p>
            <a:pPr marL="1163638" lvl="0" algn="l" eaLnBrk="0" hangingPunct="0">
              <a:spcBef>
                <a:spcPts val="100"/>
              </a:spcBef>
              <a:spcAft>
                <a:spcPts val="40"/>
              </a:spcAft>
              <a:defRPr/>
            </a:pPr>
            <a:endParaRPr lang="en-GB" sz="650" dirty="0">
              <a:solidFill>
                <a:schemeClr val="tx1"/>
              </a:solidFill>
              <a:latin typeface="Myriad Pro" pitchFamily="34" charset="0"/>
            </a:endParaRPr>
          </a:p>
          <a:p>
            <a:pPr marL="1163638" lvl="0" algn="l" eaLnBrk="0" hangingPunct="0">
              <a:spcBef>
                <a:spcPts val="100"/>
              </a:spcBef>
              <a:spcAft>
                <a:spcPts val="40"/>
              </a:spcAft>
              <a:defRPr/>
            </a:pPr>
            <a:endParaRPr lang="en-GB" sz="650" dirty="0">
              <a:solidFill>
                <a:schemeClr val="tx1"/>
              </a:solidFill>
              <a:latin typeface="Myriad Pro" pitchFamily="34" charset="0"/>
            </a:endParaRPr>
          </a:p>
          <a:p>
            <a:pPr marL="1163638" lvl="0" algn="l" eaLnBrk="0" hangingPunct="0">
              <a:spcBef>
                <a:spcPts val="100"/>
              </a:spcBef>
              <a:spcAft>
                <a:spcPts val="40"/>
              </a:spcAft>
              <a:defRPr/>
            </a:pPr>
            <a:r>
              <a:rPr lang="en-US" sz="650" dirty="0">
                <a:solidFill>
                  <a:srgbClr val="146BBA"/>
                </a:solidFill>
                <a:latin typeface="Myriad Pro"/>
              </a:rPr>
              <a:t>Note: </a:t>
            </a:r>
            <a:r>
              <a:rPr lang="en-GB" sz="650" b="0" dirty="0">
                <a:solidFill>
                  <a:schemeClr val="tx1"/>
                </a:solidFill>
                <a:latin typeface="Myriad Pro" pitchFamily="34" charset="0"/>
              </a:rPr>
              <a:t>image format and resolution will depend on the screen on which the data will be displayed </a:t>
            </a:r>
            <a:r>
              <a:rPr lang="en-GB" sz="550" b="0" i="1" dirty="0">
                <a:solidFill>
                  <a:schemeClr val="tx1"/>
                </a:solidFill>
                <a:latin typeface="Myriad Pro" pitchFamily="34" charset="0"/>
              </a:rPr>
              <a:t>(see example for a 4,5” screen)</a:t>
            </a:r>
            <a:r>
              <a:rPr lang="en-GB" sz="650" b="0" i="1" dirty="0">
                <a:solidFill>
                  <a:schemeClr val="tx1"/>
                </a:solidFill>
                <a:latin typeface="Myriad Pro" pitchFamily="34" charset="0"/>
              </a:rPr>
              <a:t>.</a:t>
            </a:r>
          </a:p>
          <a:p>
            <a:pPr marL="1163638" lvl="0" algn="l" eaLnBrk="0" hangingPunct="0">
              <a:spcBef>
                <a:spcPts val="100"/>
              </a:spcBef>
              <a:spcAft>
                <a:spcPts val="40"/>
              </a:spcAft>
              <a:defRPr/>
            </a:pPr>
            <a:r>
              <a:rPr lang="en-GB" sz="650" b="0" kern="0" dirty="0">
                <a:solidFill>
                  <a:schemeClr val="tx1"/>
                </a:solidFill>
                <a:latin typeface="Myriad Pro" pitchFamily="34" charset="0"/>
                <a:cs typeface="Calibri" pitchFamily="34" charset="0"/>
              </a:rPr>
              <a:t>To return to the standard format, press the button         at the top right.</a:t>
            </a:r>
            <a:endParaRPr lang="en-GB" sz="650" b="0" i="1" dirty="0">
              <a:solidFill>
                <a:schemeClr val="tx1"/>
              </a:solidFill>
              <a:latin typeface="Myriad Pro" pitchFamily="34" charset="0"/>
            </a:endParaRPr>
          </a:p>
          <a:p>
            <a:pPr algn="l" eaLnBrk="1" hangingPunct="1">
              <a:spcBef>
                <a:spcPts val="100"/>
              </a:spcBef>
              <a:spcAft>
                <a:spcPts val="40"/>
              </a:spcAft>
              <a:buFontTx/>
              <a:buNone/>
            </a:pPr>
            <a:endParaRPr lang="en-GB" sz="650" b="0" dirty="0">
              <a:solidFill>
                <a:schemeClr val="tx1"/>
              </a:solidFill>
              <a:latin typeface="Myriad Pro"/>
            </a:endParaRPr>
          </a:p>
        </p:txBody>
      </p:sp>
      <p:pic>
        <p:nvPicPr>
          <p:cNvPr id="20" name="Immagine 19">
            <a:extLst>
              <a:ext uri="{FF2B5EF4-FFF2-40B4-BE49-F238E27FC236}">
                <a16:creationId xmlns:a16="http://schemas.microsoft.com/office/drawing/2014/main" id="{CEE08AEE-90F1-4014-BE55-9EA10A9BA0A1}"/>
              </a:ext>
            </a:extLst>
          </p:cNvPr>
          <p:cNvPicPr>
            <a:picLocks noChangeAspect="1"/>
          </p:cNvPicPr>
          <p:nvPr/>
        </p:nvPicPr>
        <p:blipFill>
          <a:blip r:embed="rId7"/>
          <a:stretch>
            <a:fillRect/>
          </a:stretch>
        </p:blipFill>
        <p:spPr>
          <a:xfrm>
            <a:off x="2230002" y="3339418"/>
            <a:ext cx="117000" cy="108000"/>
          </a:xfrm>
          <a:prstGeom prst="rect">
            <a:avLst/>
          </a:prstGeom>
        </p:spPr>
      </p:pic>
      <p:pic>
        <p:nvPicPr>
          <p:cNvPr id="21" name="Immagine 20">
            <a:extLst>
              <a:ext uri="{FF2B5EF4-FFF2-40B4-BE49-F238E27FC236}">
                <a16:creationId xmlns:a16="http://schemas.microsoft.com/office/drawing/2014/main" id="{9FA0E839-1FED-4CA2-A79B-4F172F20DBCB}"/>
              </a:ext>
            </a:extLst>
          </p:cNvPr>
          <p:cNvPicPr>
            <a:picLocks noChangeAspect="1"/>
          </p:cNvPicPr>
          <p:nvPr/>
        </p:nvPicPr>
        <p:blipFill>
          <a:blip r:embed="rId8"/>
          <a:stretch>
            <a:fillRect/>
          </a:stretch>
        </p:blipFill>
        <p:spPr>
          <a:xfrm>
            <a:off x="1440000" y="972000"/>
            <a:ext cx="1116000" cy="1450800"/>
          </a:xfrm>
          <a:prstGeom prst="rect">
            <a:avLst/>
          </a:prstGeom>
        </p:spPr>
      </p:pic>
      <p:pic>
        <p:nvPicPr>
          <p:cNvPr id="22" name="Immagine 21">
            <a:extLst>
              <a:ext uri="{FF2B5EF4-FFF2-40B4-BE49-F238E27FC236}">
                <a16:creationId xmlns:a16="http://schemas.microsoft.com/office/drawing/2014/main" id="{3EF3000E-2E3C-426A-A615-58778D4E0ED3}"/>
              </a:ext>
            </a:extLst>
          </p:cNvPr>
          <p:cNvPicPr>
            <a:picLocks noChangeAspect="1"/>
          </p:cNvPicPr>
          <p:nvPr/>
        </p:nvPicPr>
        <p:blipFill>
          <a:blip r:embed="rId9"/>
          <a:stretch>
            <a:fillRect/>
          </a:stretch>
        </p:blipFill>
        <p:spPr>
          <a:xfrm>
            <a:off x="162000" y="1584000"/>
            <a:ext cx="1116000" cy="1860000"/>
          </a:xfrm>
          <a:prstGeom prst="rect">
            <a:avLst/>
          </a:prstGeom>
        </p:spPr>
      </p:pic>
      <p:pic>
        <p:nvPicPr>
          <p:cNvPr id="24" name="Picture 3">
            <a:extLst>
              <a:ext uri="{FF2B5EF4-FFF2-40B4-BE49-F238E27FC236}">
                <a16:creationId xmlns:a16="http://schemas.microsoft.com/office/drawing/2014/main" id="{849DDBC3-8AFB-4C5A-B836-265EF3E6AF57}"/>
              </a:ext>
            </a:extLst>
          </p:cNvPr>
          <p:cNvPicPr>
            <a:picLocks noChangeAspect="1" noChangeArrowheads="1"/>
          </p:cNvPicPr>
          <p:nvPr/>
        </p:nvPicPr>
        <p:blipFill>
          <a:blip r:embed="rId4" cstate="print"/>
          <a:srcRect/>
          <a:stretch>
            <a:fillRect/>
          </a:stretch>
        </p:blipFill>
        <p:spPr bwMode="auto">
          <a:xfrm>
            <a:off x="2304000" y="1260000"/>
            <a:ext cx="215900" cy="265113"/>
          </a:xfrm>
          <a:prstGeom prst="rect">
            <a:avLst/>
          </a:prstGeom>
          <a:noFill/>
          <a:ln w="9525">
            <a:noFill/>
            <a:miter lim="800000"/>
            <a:headEnd/>
            <a:tailEnd/>
          </a:ln>
          <a:effectLst/>
        </p:spPr>
      </p:pic>
      <p:pic>
        <p:nvPicPr>
          <p:cNvPr id="25" name="Picture 3">
            <a:extLst>
              <a:ext uri="{FF2B5EF4-FFF2-40B4-BE49-F238E27FC236}">
                <a16:creationId xmlns:a16="http://schemas.microsoft.com/office/drawing/2014/main" id="{0AB55A5B-4C9F-4BD1-9779-EE8F37FADB44}"/>
              </a:ext>
            </a:extLst>
          </p:cNvPr>
          <p:cNvPicPr>
            <a:picLocks noChangeAspect="1" noChangeArrowheads="1"/>
          </p:cNvPicPr>
          <p:nvPr/>
        </p:nvPicPr>
        <p:blipFill>
          <a:blip r:embed="rId4" cstate="print"/>
          <a:srcRect/>
          <a:stretch>
            <a:fillRect/>
          </a:stretch>
        </p:blipFill>
        <p:spPr bwMode="auto">
          <a:xfrm>
            <a:off x="1044000" y="1638000"/>
            <a:ext cx="215900" cy="265113"/>
          </a:xfrm>
          <a:prstGeom prst="rect">
            <a:avLst/>
          </a:prstGeom>
          <a:noFill/>
          <a:ln w="9525">
            <a:noFill/>
            <a:miter lim="800000"/>
            <a:headEnd/>
            <a:tailEnd/>
          </a:ln>
          <a:effectLst/>
        </p:spPr>
      </p:pic>
      <p:pic>
        <p:nvPicPr>
          <p:cNvPr id="26" name="Immagine 25">
            <a:extLst>
              <a:ext uri="{FF2B5EF4-FFF2-40B4-BE49-F238E27FC236}">
                <a16:creationId xmlns:a16="http://schemas.microsoft.com/office/drawing/2014/main" id="{43FED662-79AE-4C37-BFC8-039FBE54FA63}"/>
              </a:ext>
            </a:extLst>
          </p:cNvPr>
          <p:cNvPicPr>
            <a:picLocks noChangeAspect="1"/>
          </p:cNvPicPr>
          <p:nvPr/>
        </p:nvPicPr>
        <p:blipFill>
          <a:blip r:embed="rId10"/>
          <a:stretch>
            <a:fillRect/>
          </a:stretch>
        </p:blipFill>
        <p:spPr>
          <a:xfrm>
            <a:off x="1002543" y="1169587"/>
            <a:ext cx="116640" cy="108000"/>
          </a:xfrm>
          <a:prstGeom prst="roundRect">
            <a:avLst/>
          </a:prstGeom>
          <a:noFill/>
          <a:ln w="9525">
            <a:noFill/>
            <a:miter lim="800000"/>
            <a:headEnd/>
            <a:tailEnd/>
          </a:ln>
        </p:spPr>
      </p:pic>
      <p:pic>
        <p:nvPicPr>
          <p:cNvPr id="27" name="Picture 2" descr="C:\Users\Enrico Diani\Desktop\Freccia IME per Manuali Small.png">
            <a:extLst>
              <a:ext uri="{FF2B5EF4-FFF2-40B4-BE49-F238E27FC236}">
                <a16:creationId xmlns:a16="http://schemas.microsoft.com/office/drawing/2014/main" id="{666DF86C-CC57-4550-965D-5C0C60E6A8BF}"/>
              </a:ext>
            </a:extLst>
          </p:cNvPr>
          <p:cNvPicPr>
            <a:picLocks noChangeAspect="1" noChangeArrowheads="1"/>
          </p:cNvPicPr>
          <p:nvPr/>
        </p:nvPicPr>
        <p:blipFill>
          <a:blip r:embed="rId6" cstate="print"/>
          <a:srcRect/>
          <a:stretch>
            <a:fillRect/>
          </a:stretch>
        </p:blipFill>
        <p:spPr bwMode="auto">
          <a:xfrm rot="5400000">
            <a:off x="1404000" y="2232000"/>
            <a:ext cx="444500" cy="461962"/>
          </a:xfrm>
          <a:prstGeom prst="rect">
            <a:avLst/>
          </a:prstGeom>
          <a:noFill/>
        </p:spPr>
      </p:pic>
      <p:sp>
        <p:nvSpPr>
          <p:cNvPr id="23" name="Rettangolo 22">
            <a:extLst>
              <a:ext uri="{FF2B5EF4-FFF2-40B4-BE49-F238E27FC236}">
                <a16:creationId xmlns:a16="http://schemas.microsoft.com/office/drawing/2014/main" id="{5C6D9E11-B2A8-45ED-8322-848F5875D236}"/>
              </a:ext>
            </a:extLst>
          </p:cNvPr>
          <p:cNvSpPr/>
          <p:nvPr/>
        </p:nvSpPr>
        <p:spPr>
          <a:xfrm>
            <a:off x="3524250" y="33341"/>
            <a:ext cx="1735139" cy="261610"/>
          </a:xfrm>
          <a:prstGeom prst="rect">
            <a:avLst/>
          </a:prstGeom>
        </p:spPr>
        <p:txBody>
          <a:bodyPr wrap="square">
            <a:spAutoFit/>
          </a:bodyPr>
          <a:lstStyle/>
          <a:p>
            <a:r>
              <a:rPr lang="en-GB" sz="1100">
                <a:solidFill>
                  <a:srgbClr val="146BBA"/>
                </a:solidFill>
                <a:latin typeface="Myriad Pro"/>
              </a:rPr>
              <a:t>7 Use</a:t>
            </a:r>
            <a:endParaRPr lang="en-GB" sz="1100" b="0">
              <a:solidFill>
                <a:srgbClr val="146BBA"/>
              </a:solidFill>
              <a:latin typeface="Myriad Pro"/>
            </a:endParaRPr>
          </a:p>
        </p:txBody>
      </p:sp>
    </p:spTree>
    <p:extLst>
      <p:ext uri="{BB962C8B-B14F-4D97-AF65-F5344CB8AC3E}">
        <p14:creationId xmlns:p14="http://schemas.microsoft.com/office/powerpoint/2010/main" val="32709550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3">
            <a:extLst>
              <a:ext uri="{FF2B5EF4-FFF2-40B4-BE49-F238E27FC236}">
                <a16:creationId xmlns:a16="http://schemas.microsoft.com/office/drawing/2014/main" id="{9F30C033-3BBB-4A87-96D5-27DB79683A34}"/>
              </a:ext>
            </a:extLst>
          </p:cNvPr>
          <p:cNvSpPr>
            <a:spLocks noChangeArrowheads="1"/>
          </p:cNvSpPr>
          <p:nvPr/>
        </p:nvSpPr>
        <p:spPr bwMode="auto">
          <a:xfrm>
            <a:off x="2790165" y="341999"/>
            <a:ext cx="2361435" cy="3152049"/>
          </a:xfrm>
          <a:prstGeom prst="rect">
            <a:avLst/>
          </a:prstGeom>
          <a:noFill/>
          <a:ln w="9525">
            <a:noFill/>
            <a:miter lim="800000"/>
            <a:headEnd/>
            <a:tailEnd/>
          </a:ln>
        </p:spPr>
        <p:txBody>
          <a:bodyPr lIns="0" rIns="0"/>
          <a:lstStyle/>
          <a:p>
            <a:pPr marL="1152000" lvl="0" algn="l" eaLnBrk="0" hangingPunct="0">
              <a:spcBef>
                <a:spcPts val="100"/>
              </a:spcBef>
              <a:spcAft>
                <a:spcPts val="40"/>
              </a:spcAft>
              <a:defRPr/>
            </a:pPr>
            <a:endParaRPr lang="en-GB" sz="650" b="0" dirty="0">
              <a:solidFill>
                <a:schemeClr val="tx1"/>
              </a:solidFill>
              <a:latin typeface="Myriad Pro" pitchFamily="34" charset="0"/>
            </a:endParaRPr>
          </a:p>
          <a:p>
            <a:pPr marL="1152000" algn="l" eaLnBrk="0" hangingPunct="0">
              <a:spcBef>
                <a:spcPts val="100"/>
              </a:spcBef>
              <a:spcAft>
                <a:spcPts val="40"/>
              </a:spcAft>
              <a:defRPr/>
            </a:pPr>
            <a:endParaRPr lang="en-GB" sz="650" b="0" dirty="0">
              <a:solidFill>
                <a:schemeClr val="tx1"/>
              </a:solidFill>
              <a:latin typeface="Myriad Pro" pitchFamily="34" charset="0"/>
            </a:endParaRPr>
          </a:p>
          <a:p>
            <a:pPr marL="1152000" algn="l" eaLnBrk="0" hangingPunct="0">
              <a:spcBef>
                <a:spcPts val="100"/>
              </a:spcBef>
              <a:spcAft>
                <a:spcPts val="40"/>
              </a:spcAft>
              <a:defRPr/>
            </a:pPr>
            <a:endParaRPr lang="en-GB" sz="650" b="0" dirty="0">
              <a:solidFill>
                <a:schemeClr val="tx1"/>
              </a:solidFill>
              <a:latin typeface="Myriad Pro" pitchFamily="34" charset="0"/>
            </a:endParaRPr>
          </a:p>
          <a:p>
            <a:pPr marL="1152000" algn="l" eaLnBrk="0" hangingPunct="0">
              <a:spcBef>
                <a:spcPts val="100"/>
              </a:spcBef>
              <a:spcAft>
                <a:spcPts val="40"/>
              </a:spcAft>
              <a:defRPr/>
            </a:pPr>
            <a:r>
              <a:rPr lang="en-GB" sz="650" b="0" dirty="0">
                <a:solidFill>
                  <a:schemeClr val="tx1"/>
                </a:solidFill>
                <a:latin typeface="Myriad Pro" pitchFamily="34" charset="0"/>
              </a:rPr>
              <a:t>Pressing on the three points </a:t>
            </a:r>
            <a:r>
              <a:rPr lang="en-GB" sz="650" b="0" kern="0" dirty="0">
                <a:solidFill>
                  <a:schemeClr val="tx1"/>
                </a:solidFill>
                <a:latin typeface="Myriad Pro" pitchFamily="34" charset="0"/>
                <a:cs typeface="Calibri" pitchFamily="34" charset="0"/>
              </a:rPr>
              <a:t>“…“, another set of options is displayed</a:t>
            </a:r>
            <a:r>
              <a:rPr lang="en-GB" sz="650" b="0" dirty="0">
                <a:solidFill>
                  <a:schemeClr val="tx1"/>
                </a:solidFill>
                <a:latin typeface="Myriad Pro" pitchFamily="34" charset="0"/>
              </a:rPr>
              <a:t>.</a:t>
            </a:r>
          </a:p>
          <a:p>
            <a:pPr marL="1152000" lvl="0" algn="l" eaLnBrk="0" hangingPunct="0">
              <a:spcBef>
                <a:spcPts val="100"/>
              </a:spcBef>
              <a:spcAft>
                <a:spcPts val="40"/>
              </a:spcAft>
              <a:defRPr/>
            </a:pPr>
            <a:endParaRPr lang="en-GB" sz="650" b="0" dirty="0">
              <a:solidFill>
                <a:schemeClr val="tx1"/>
              </a:solidFill>
              <a:latin typeface="Myriad Pro" pitchFamily="34" charset="0"/>
            </a:endParaRPr>
          </a:p>
          <a:p>
            <a:pPr marL="1152000" lvl="0" algn="l" eaLnBrk="0" hangingPunct="0">
              <a:spcBef>
                <a:spcPts val="100"/>
              </a:spcBef>
              <a:spcAft>
                <a:spcPts val="40"/>
              </a:spcAft>
              <a:defRPr/>
            </a:pPr>
            <a:endParaRPr lang="en-GB" sz="650" b="0" dirty="0">
              <a:solidFill>
                <a:schemeClr val="tx1"/>
              </a:solidFill>
              <a:latin typeface="Myriad Pro" pitchFamily="34" charset="0"/>
            </a:endParaRPr>
          </a:p>
          <a:p>
            <a:pPr marL="1152000" lvl="0" algn="l" eaLnBrk="0" hangingPunct="0">
              <a:spcBef>
                <a:spcPts val="100"/>
              </a:spcBef>
              <a:spcAft>
                <a:spcPts val="40"/>
              </a:spcAft>
              <a:defRPr/>
            </a:pPr>
            <a:r>
              <a:rPr lang="en-GB" sz="650" b="0" dirty="0">
                <a:solidFill>
                  <a:schemeClr val="tx1"/>
                </a:solidFill>
                <a:latin typeface="Myriad Pro" pitchFamily="34" charset="0"/>
              </a:rPr>
              <a:t>Pressing on two arrows (    or    ), it is possible to pass from one to another histogram in the selected period </a:t>
            </a:r>
            <a:r>
              <a:rPr lang="en-GB" sz="550" b="0" dirty="0">
                <a:solidFill>
                  <a:schemeClr val="tx1"/>
                </a:solidFill>
                <a:latin typeface="Myriad Pro" pitchFamily="34" charset="0"/>
              </a:rPr>
              <a:t>(e.g. today, yesterday, two days ago, ...)</a:t>
            </a:r>
            <a:r>
              <a:rPr lang="en-GB" sz="650" b="0" dirty="0">
                <a:solidFill>
                  <a:schemeClr val="tx1"/>
                </a:solidFill>
                <a:latin typeface="Myriad Pro" pitchFamily="34" charset="0"/>
              </a:rPr>
              <a:t>.</a:t>
            </a:r>
          </a:p>
          <a:p>
            <a:pPr marL="1152000" lvl="0" algn="l" eaLnBrk="0" hangingPunct="0">
              <a:spcBef>
                <a:spcPts val="100"/>
              </a:spcBef>
              <a:spcAft>
                <a:spcPts val="40"/>
              </a:spcAft>
              <a:defRPr/>
            </a:pPr>
            <a:r>
              <a:rPr lang="en-GB" sz="650" b="0" dirty="0">
                <a:solidFill>
                  <a:schemeClr val="tx1"/>
                </a:solidFill>
                <a:latin typeface="Myriad Pro" pitchFamily="34" charset="0"/>
              </a:rPr>
              <a:t> </a:t>
            </a:r>
          </a:p>
          <a:p>
            <a:pPr lvl="0" algn="l" eaLnBrk="0" hangingPunct="0">
              <a:spcBef>
                <a:spcPts val="100"/>
              </a:spcBef>
              <a:spcAft>
                <a:spcPts val="40"/>
              </a:spcAft>
              <a:defRPr/>
            </a:pPr>
            <a:r>
              <a:rPr lang="en-GB" sz="650" b="0" dirty="0">
                <a:solidFill>
                  <a:schemeClr val="tx1"/>
                </a:solidFill>
                <a:latin typeface="Myriad Pro" pitchFamily="34" charset="0"/>
              </a:rPr>
              <a:t>Pressing on the button       , it is possible to download a “.csv” file named “datalogger.csv” with the data saved by the web server in the selected period.</a:t>
            </a: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endParaRPr lang="en-GB" sz="650" b="0" dirty="0">
              <a:solidFill>
                <a:schemeClr val="tx1"/>
              </a:solidFill>
              <a:latin typeface="Myriad Pro" pitchFamily="34" charset="0"/>
            </a:endParaRPr>
          </a:p>
          <a:p>
            <a:pPr lvl="0" algn="l" eaLnBrk="0" hangingPunct="0">
              <a:spcBef>
                <a:spcPts val="100"/>
              </a:spcBef>
              <a:spcAft>
                <a:spcPts val="40"/>
              </a:spcAft>
              <a:defRPr/>
            </a:pPr>
            <a:r>
              <a:rPr lang="en-GB" sz="650" b="0" dirty="0">
                <a:solidFill>
                  <a:schemeClr val="tx1"/>
                </a:solidFill>
                <a:latin typeface="Myriad Pro" pitchFamily="34" charset="0"/>
              </a:rPr>
              <a:t>Pressing on the button        , it is</a:t>
            </a:r>
            <a:br>
              <a:rPr lang="en-GB" sz="650" b="0" dirty="0">
                <a:solidFill>
                  <a:schemeClr val="tx1"/>
                </a:solidFill>
                <a:latin typeface="Myriad Pro" pitchFamily="34" charset="0"/>
              </a:rPr>
            </a:br>
            <a:r>
              <a:rPr lang="en-GB" sz="650" b="0" dirty="0">
                <a:solidFill>
                  <a:schemeClr val="tx1"/>
                </a:solidFill>
                <a:latin typeface="Myriad Pro" pitchFamily="34" charset="0"/>
              </a:rPr>
              <a:t>possible to return to the standard</a:t>
            </a:r>
            <a:br>
              <a:rPr lang="en-GB" sz="650" b="0" dirty="0">
                <a:solidFill>
                  <a:schemeClr val="tx1"/>
                </a:solidFill>
                <a:latin typeface="Myriad Pro" pitchFamily="34" charset="0"/>
              </a:rPr>
            </a:br>
            <a:r>
              <a:rPr lang="en-GB" sz="650" b="0" dirty="0">
                <a:solidFill>
                  <a:schemeClr val="tx1"/>
                </a:solidFill>
                <a:latin typeface="Myriad Pro" pitchFamily="34" charset="0"/>
              </a:rPr>
              <a:t>view.</a:t>
            </a:r>
          </a:p>
          <a:p>
            <a:pPr lvl="0" algn="l" eaLnBrk="0" hangingPunct="0">
              <a:spcBef>
                <a:spcPts val="100"/>
              </a:spcBef>
              <a:spcAft>
                <a:spcPts val="40"/>
              </a:spcAft>
              <a:defRPr/>
            </a:pPr>
            <a:endParaRPr lang="en-GB" sz="650" dirty="0">
              <a:solidFill>
                <a:schemeClr val="tx1"/>
              </a:solidFill>
              <a:latin typeface="Myriad Pro" pitchFamily="34" charset="0"/>
            </a:endParaRPr>
          </a:p>
          <a:p>
            <a:pPr lvl="0" algn="l" eaLnBrk="0" hangingPunct="0">
              <a:spcBef>
                <a:spcPts val="100"/>
              </a:spcBef>
              <a:spcAft>
                <a:spcPts val="40"/>
              </a:spcAft>
              <a:defRPr/>
            </a:pPr>
            <a:r>
              <a:rPr lang="en-GB" sz="650" dirty="0">
                <a:solidFill>
                  <a:srgbClr val="146BBA"/>
                </a:solidFill>
                <a:latin typeface="Myriad Pro" pitchFamily="34" charset="0"/>
              </a:rPr>
              <a:t>Note:</a:t>
            </a:r>
            <a:r>
              <a:rPr lang="en-GB" sz="650" b="0" dirty="0">
                <a:solidFill>
                  <a:schemeClr val="tx1"/>
                </a:solidFill>
                <a:latin typeface="Myriad Pro" pitchFamily="34" charset="0"/>
              </a:rPr>
              <a:t> it is still possible to put in</a:t>
            </a:r>
            <a:br>
              <a:rPr lang="en-GB" sz="650" b="0" dirty="0">
                <a:solidFill>
                  <a:schemeClr val="tx1"/>
                </a:solidFill>
                <a:latin typeface="Myriad Pro" pitchFamily="34" charset="0"/>
              </a:rPr>
            </a:br>
            <a:r>
              <a:rPr lang="en-GB" sz="650" b="0" dirty="0">
                <a:solidFill>
                  <a:schemeClr val="tx1"/>
                </a:solidFill>
                <a:latin typeface="Myriad Pro" pitchFamily="34" charset="0"/>
              </a:rPr>
              <a:t>full screen this type of histogram</a:t>
            </a:r>
            <a:br>
              <a:rPr lang="en-GB" sz="650" b="0" dirty="0">
                <a:solidFill>
                  <a:schemeClr val="tx1"/>
                </a:solidFill>
                <a:latin typeface="Myriad Pro" pitchFamily="34" charset="0"/>
              </a:rPr>
            </a:br>
            <a:r>
              <a:rPr lang="en-GB" sz="650" b="0" dirty="0">
                <a:solidFill>
                  <a:schemeClr val="tx1"/>
                </a:solidFill>
                <a:latin typeface="Myriad Pro" pitchFamily="34" charset="0"/>
              </a:rPr>
              <a:t>by pressing the button        . </a:t>
            </a:r>
            <a:endParaRPr lang="en-GB" sz="650" kern="0" dirty="0">
              <a:solidFill>
                <a:schemeClr val="tx1"/>
              </a:solidFill>
              <a:latin typeface="Myriad Pro"/>
              <a:cs typeface="Calibri" pitchFamily="34" charset="0"/>
            </a:endParaRPr>
          </a:p>
          <a:p>
            <a:pPr marL="1152000" lvl="0" algn="l" eaLnBrk="0" hangingPunct="0">
              <a:spcBef>
                <a:spcPts val="100"/>
              </a:spcBef>
              <a:spcAft>
                <a:spcPts val="40"/>
              </a:spcAft>
              <a:defRPr/>
            </a:pPr>
            <a:endParaRPr lang="en-GB" sz="650" kern="0" dirty="0">
              <a:solidFill>
                <a:schemeClr val="tx1"/>
              </a:solidFill>
              <a:latin typeface="Myriad Pro"/>
              <a:cs typeface="Calibri" pitchFamily="34" charset="0"/>
            </a:endParaRPr>
          </a:p>
          <a:p>
            <a:pPr marL="1152000" lvl="0" algn="l" eaLnBrk="0" hangingPunct="0">
              <a:spcBef>
                <a:spcPts val="100"/>
              </a:spcBef>
              <a:spcAft>
                <a:spcPts val="40"/>
              </a:spcAft>
              <a:defRPr/>
            </a:pPr>
            <a:endParaRPr lang="en-GB" sz="650" kern="0" dirty="0">
              <a:solidFill>
                <a:schemeClr val="tx1"/>
              </a:solidFill>
              <a:latin typeface="Myriad Pro"/>
              <a:cs typeface="Calibri" pitchFamily="34" charset="0"/>
            </a:endParaRPr>
          </a:p>
        </p:txBody>
      </p:sp>
      <p:sp>
        <p:nvSpPr>
          <p:cNvPr id="40" name="Rectangle 3">
            <a:extLst>
              <a:ext uri="{FF2B5EF4-FFF2-40B4-BE49-F238E27FC236}">
                <a16:creationId xmlns:a16="http://schemas.microsoft.com/office/drawing/2014/main" id="{1DD2594D-16DE-49A6-87CC-345E114683B6}"/>
              </a:ext>
            </a:extLst>
          </p:cNvPr>
          <p:cNvSpPr>
            <a:spLocks noChangeArrowheads="1"/>
          </p:cNvSpPr>
          <p:nvPr/>
        </p:nvSpPr>
        <p:spPr bwMode="auto">
          <a:xfrm>
            <a:off x="161735" y="342000"/>
            <a:ext cx="2340000" cy="3152049"/>
          </a:xfrm>
          <a:prstGeom prst="rect">
            <a:avLst/>
          </a:prstGeom>
          <a:noFill/>
          <a:ln w="9525">
            <a:noFill/>
            <a:miter lim="800000"/>
            <a:headEnd/>
            <a:tailEnd/>
          </a:ln>
        </p:spPr>
        <p:txBody>
          <a:bodyPr lIns="0" rIns="36000"/>
          <a:lstStyle/>
          <a:p>
            <a:pPr marL="1165225" lvl="0" eaLnBrk="0" hangingPunct="0">
              <a:spcBef>
                <a:spcPts val="100"/>
              </a:spcBef>
              <a:spcAft>
                <a:spcPts val="40"/>
              </a:spcAft>
              <a:defRPr/>
            </a:pPr>
            <a:endParaRPr lang="en-GB" sz="650" b="0" kern="0" dirty="0">
              <a:solidFill>
                <a:schemeClr val="tx1"/>
              </a:solidFill>
              <a:latin typeface="Myriad Pro" pitchFamily="34" charset="0"/>
              <a:cs typeface="Calibri" pitchFamily="34" charset="0"/>
            </a:endParaRPr>
          </a:p>
          <a:p>
            <a:pPr marL="1165225" lvl="0" eaLnBrk="0" hangingPunct="0">
              <a:spcBef>
                <a:spcPts val="100"/>
              </a:spcBef>
              <a:spcAft>
                <a:spcPts val="40"/>
              </a:spcAft>
              <a:defRPr/>
            </a:pPr>
            <a:r>
              <a:rPr lang="en-GB" sz="650" b="0" kern="0" dirty="0">
                <a:solidFill>
                  <a:schemeClr val="tx1"/>
                </a:solidFill>
                <a:latin typeface="Myriad Pro" pitchFamily="34" charset="0"/>
                <a:cs typeface="Calibri" pitchFamily="34" charset="0"/>
              </a:rPr>
              <a:t>Example: display by “Day” and choice of a specific date in the selected period.</a:t>
            </a:r>
          </a:p>
        </p:txBody>
      </p:sp>
      <p:pic>
        <p:nvPicPr>
          <p:cNvPr id="6" name="Immagine 5">
            <a:extLst>
              <a:ext uri="{FF2B5EF4-FFF2-40B4-BE49-F238E27FC236}">
                <a16:creationId xmlns:a16="http://schemas.microsoft.com/office/drawing/2014/main" id="{CC967B5D-9186-4EF2-9998-D082ED34873B}"/>
              </a:ext>
            </a:extLst>
          </p:cNvPr>
          <p:cNvPicPr>
            <a:picLocks noChangeAspect="1"/>
          </p:cNvPicPr>
          <p:nvPr/>
        </p:nvPicPr>
        <p:blipFill>
          <a:blip r:embed="rId2"/>
          <a:stretch>
            <a:fillRect/>
          </a:stretch>
        </p:blipFill>
        <p:spPr>
          <a:xfrm>
            <a:off x="1439602" y="1296000"/>
            <a:ext cx="1116000" cy="1450800"/>
          </a:xfrm>
          <a:prstGeom prst="rect">
            <a:avLst/>
          </a:prstGeom>
        </p:spPr>
      </p:pic>
      <p:pic>
        <p:nvPicPr>
          <p:cNvPr id="47" name="Picture 3">
            <a:extLst>
              <a:ext uri="{FF2B5EF4-FFF2-40B4-BE49-F238E27FC236}">
                <a16:creationId xmlns:a16="http://schemas.microsoft.com/office/drawing/2014/main" id="{D9E343FA-1C9A-497E-AC55-4329C2021D00}"/>
              </a:ext>
            </a:extLst>
          </p:cNvPr>
          <p:cNvPicPr>
            <a:picLocks noChangeAspect="1" noChangeArrowheads="1"/>
          </p:cNvPicPr>
          <p:nvPr/>
        </p:nvPicPr>
        <p:blipFill>
          <a:blip r:embed="rId3" cstate="print"/>
          <a:srcRect/>
          <a:stretch>
            <a:fillRect/>
          </a:stretch>
        </p:blipFill>
        <p:spPr bwMode="auto">
          <a:xfrm flipH="1">
            <a:off x="1368000" y="1728000"/>
            <a:ext cx="215900" cy="265113"/>
          </a:xfrm>
          <a:prstGeom prst="rect">
            <a:avLst/>
          </a:prstGeom>
          <a:noFill/>
          <a:ln w="9525">
            <a:noFill/>
            <a:miter lim="800000"/>
            <a:headEnd/>
            <a:tailEnd/>
          </a:ln>
          <a:effectLst/>
        </p:spPr>
      </p:pic>
      <p:pic>
        <p:nvPicPr>
          <p:cNvPr id="19" name="Picture 2" descr="C:\Users\Enrico Diani\Desktop\Freccia IME per Manuali Small.png">
            <a:extLst>
              <a:ext uri="{FF2B5EF4-FFF2-40B4-BE49-F238E27FC236}">
                <a16:creationId xmlns:a16="http://schemas.microsoft.com/office/drawing/2014/main" id="{77C62BF9-B692-4BEB-8E30-F0F1B115F0F3}"/>
              </a:ext>
            </a:extLst>
          </p:cNvPr>
          <p:cNvPicPr>
            <a:picLocks noChangeAspect="1" noChangeArrowheads="1"/>
          </p:cNvPicPr>
          <p:nvPr/>
        </p:nvPicPr>
        <p:blipFill>
          <a:blip r:embed="rId4" cstate="print"/>
          <a:srcRect/>
          <a:stretch>
            <a:fillRect/>
          </a:stretch>
        </p:blipFill>
        <p:spPr bwMode="auto">
          <a:xfrm rot="5400000">
            <a:off x="1278000" y="2412000"/>
            <a:ext cx="444500" cy="461962"/>
          </a:xfrm>
          <a:prstGeom prst="rect">
            <a:avLst/>
          </a:prstGeom>
          <a:noFill/>
        </p:spPr>
      </p:pic>
      <p:pic>
        <p:nvPicPr>
          <p:cNvPr id="21" name="Picture 2" descr="C:\Users\Enrico Diani\Desktop\Freccia IME per Manuali Small.png">
            <a:extLst>
              <a:ext uri="{FF2B5EF4-FFF2-40B4-BE49-F238E27FC236}">
                <a16:creationId xmlns:a16="http://schemas.microsoft.com/office/drawing/2014/main" id="{3FC09546-9D02-4982-AB1D-120BDEB9DA08}"/>
              </a:ext>
            </a:extLst>
          </p:cNvPr>
          <p:cNvPicPr>
            <a:picLocks noChangeAspect="1" noChangeArrowheads="1"/>
          </p:cNvPicPr>
          <p:nvPr/>
        </p:nvPicPr>
        <p:blipFill>
          <a:blip r:embed="rId4" cstate="print"/>
          <a:srcRect/>
          <a:stretch>
            <a:fillRect/>
          </a:stretch>
        </p:blipFill>
        <p:spPr bwMode="auto">
          <a:xfrm>
            <a:off x="1278000" y="828000"/>
            <a:ext cx="444500" cy="461962"/>
          </a:xfrm>
          <a:prstGeom prst="rect">
            <a:avLst/>
          </a:prstGeom>
          <a:noFill/>
        </p:spPr>
      </p:pic>
      <p:grpSp>
        <p:nvGrpSpPr>
          <p:cNvPr id="25" name="Gruppo 24">
            <a:extLst>
              <a:ext uri="{FF2B5EF4-FFF2-40B4-BE49-F238E27FC236}">
                <a16:creationId xmlns:a16="http://schemas.microsoft.com/office/drawing/2014/main" id="{AFD8C302-AB50-4957-A1F3-688A7DE0EF13}"/>
              </a:ext>
            </a:extLst>
          </p:cNvPr>
          <p:cNvGrpSpPr/>
          <p:nvPr/>
        </p:nvGrpSpPr>
        <p:grpSpPr>
          <a:xfrm>
            <a:off x="4830104" y="1268169"/>
            <a:ext cx="248058" cy="72000"/>
            <a:chOff x="3999172" y="618331"/>
            <a:chExt cx="248058" cy="72000"/>
          </a:xfrm>
        </p:grpSpPr>
        <p:pic>
          <p:nvPicPr>
            <p:cNvPr id="26" name="Immagine 25">
              <a:extLst>
                <a:ext uri="{FF2B5EF4-FFF2-40B4-BE49-F238E27FC236}">
                  <a16:creationId xmlns:a16="http://schemas.microsoft.com/office/drawing/2014/main" id="{B69BE40C-74A9-40A1-8A9E-B2DBEFBC3A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88321" y="618331"/>
              <a:ext cx="58909" cy="72000"/>
            </a:xfrm>
            <a:prstGeom prst="rect">
              <a:avLst/>
            </a:prstGeom>
          </p:spPr>
        </p:pic>
        <p:pic>
          <p:nvPicPr>
            <p:cNvPr id="27" name="Immagine 26">
              <a:extLst>
                <a:ext uri="{FF2B5EF4-FFF2-40B4-BE49-F238E27FC236}">
                  <a16:creationId xmlns:a16="http://schemas.microsoft.com/office/drawing/2014/main" id="{8DDE44CD-1420-4A3A-BB59-75906E0640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3999172" y="618331"/>
              <a:ext cx="58909" cy="72000"/>
            </a:xfrm>
            <a:prstGeom prst="rect">
              <a:avLst/>
            </a:prstGeom>
          </p:spPr>
        </p:pic>
      </p:grpSp>
      <p:pic>
        <p:nvPicPr>
          <p:cNvPr id="31" name="Immagine 30">
            <a:extLst>
              <a:ext uri="{FF2B5EF4-FFF2-40B4-BE49-F238E27FC236}">
                <a16:creationId xmlns:a16="http://schemas.microsoft.com/office/drawing/2014/main" id="{75FDF768-A032-4BA1-8338-B0A0B6E9C69D}"/>
              </a:ext>
            </a:extLst>
          </p:cNvPr>
          <p:cNvPicPr>
            <a:picLocks noChangeAspect="1"/>
          </p:cNvPicPr>
          <p:nvPr/>
        </p:nvPicPr>
        <p:blipFill>
          <a:blip r:embed="rId6"/>
          <a:stretch>
            <a:fillRect/>
          </a:stretch>
        </p:blipFill>
        <p:spPr>
          <a:xfrm>
            <a:off x="3636207" y="3034800"/>
            <a:ext cx="116640" cy="108000"/>
          </a:xfrm>
          <a:prstGeom prst="roundRect">
            <a:avLst/>
          </a:prstGeom>
          <a:noFill/>
          <a:ln w="9525">
            <a:noFill/>
            <a:miter lim="800000"/>
            <a:headEnd/>
            <a:tailEnd/>
          </a:ln>
        </p:spPr>
      </p:pic>
      <p:pic>
        <p:nvPicPr>
          <p:cNvPr id="34" name="Immagine 33">
            <a:extLst>
              <a:ext uri="{FF2B5EF4-FFF2-40B4-BE49-F238E27FC236}">
                <a16:creationId xmlns:a16="http://schemas.microsoft.com/office/drawing/2014/main" id="{68251922-4E4C-4095-BC2A-E8E55DAB6FD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21600" y="2414228"/>
            <a:ext cx="108000" cy="108000"/>
          </a:xfrm>
          <a:prstGeom prst="roundRect">
            <a:avLst/>
          </a:prstGeom>
          <a:noFill/>
          <a:ln w="9525">
            <a:noFill/>
            <a:miter lim="800000"/>
            <a:headEnd/>
            <a:tailEnd/>
          </a:ln>
        </p:spPr>
      </p:pic>
      <p:pic>
        <p:nvPicPr>
          <p:cNvPr id="35" name="Immagine 34">
            <a:extLst>
              <a:ext uri="{FF2B5EF4-FFF2-40B4-BE49-F238E27FC236}">
                <a16:creationId xmlns:a16="http://schemas.microsoft.com/office/drawing/2014/main" id="{2872FCDD-4881-4974-B825-32B1E34A181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46953" y="1865797"/>
            <a:ext cx="104400" cy="108000"/>
          </a:xfrm>
          <a:prstGeom prst="roundRect">
            <a:avLst/>
          </a:prstGeom>
          <a:noFill/>
          <a:ln w="9525">
            <a:noFill/>
            <a:miter lim="800000"/>
            <a:headEnd/>
            <a:tailEnd/>
          </a:ln>
        </p:spPr>
      </p:pic>
      <p:pic>
        <p:nvPicPr>
          <p:cNvPr id="28" name="Immagine 27">
            <a:extLst>
              <a:ext uri="{FF2B5EF4-FFF2-40B4-BE49-F238E27FC236}">
                <a16:creationId xmlns:a16="http://schemas.microsoft.com/office/drawing/2014/main" id="{B57C773F-7385-4F1B-A679-590D08CE58F5}"/>
              </a:ext>
            </a:extLst>
          </p:cNvPr>
          <p:cNvPicPr>
            <a:picLocks noChangeAspect="1"/>
          </p:cNvPicPr>
          <p:nvPr/>
        </p:nvPicPr>
        <p:blipFill>
          <a:blip r:embed="rId9"/>
          <a:stretch>
            <a:fillRect/>
          </a:stretch>
        </p:blipFill>
        <p:spPr>
          <a:xfrm>
            <a:off x="162000" y="324000"/>
            <a:ext cx="1116000" cy="1450800"/>
          </a:xfrm>
          <a:prstGeom prst="rect">
            <a:avLst/>
          </a:prstGeom>
        </p:spPr>
      </p:pic>
      <p:pic>
        <p:nvPicPr>
          <p:cNvPr id="29" name="Immagine 28">
            <a:extLst>
              <a:ext uri="{FF2B5EF4-FFF2-40B4-BE49-F238E27FC236}">
                <a16:creationId xmlns:a16="http://schemas.microsoft.com/office/drawing/2014/main" id="{941CDF35-8B5A-4D7F-9D84-CC80D7E9F571}"/>
              </a:ext>
            </a:extLst>
          </p:cNvPr>
          <p:cNvPicPr>
            <a:picLocks noChangeAspect="1"/>
          </p:cNvPicPr>
          <p:nvPr/>
        </p:nvPicPr>
        <p:blipFill>
          <a:blip r:embed="rId10"/>
          <a:stretch>
            <a:fillRect/>
          </a:stretch>
        </p:blipFill>
        <p:spPr>
          <a:xfrm>
            <a:off x="162000" y="2088000"/>
            <a:ext cx="1116000" cy="1450800"/>
          </a:xfrm>
          <a:prstGeom prst="rect">
            <a:avLst/>
          </a:prstGeom>
        </p:spPr>
      </p:pic>
      <p:pic>
        <p:nvPicPr>
          <p:cNvPr id="30" name="Picture 3">
            <a:extLst>
              <a:ext uri="{FF2B5EF4-FFF2-40B4-BE49-F238E27FC236}">
                <a16:creationId xmlns:a16="http://schemas.microsoft.com/office/drawing/2014/main" id="{8C92AFC0-FC82-41D9-9F1D-C3459BD3A533}"/>
              </a:ext>
            </a:extLst>
          </p:cNvPr>
          <p:cNvPicPr>
            <a:picLocks noChangeAspect="1" noChangeArrowheads="1"/>
          </p:cNvPicPr>
          <p:nvPr/>
        </p:nvPicPr>
        <p:blipFill>
          <a:blip r:embed="rId3" cstate="print"/>
          <a:srcRect/>
          <a:stretch>
            <a:fillRect/>
          </a:stretch>
        </p:blipFill>
        <p:spPr bwMode="auto">
          <a:xfrm>
            <a:off x="684000" y="900000"/>
            <a:ext cx="215900" cy="265113"/>
          </a:xfrm>
          <a:prstGeom prst="rect">
            <a:avLst/>
          </a:prstGeom>
          <a:noFill/>
          <a:ln w="9525">
            <a:noFill/>
            <a:miter lim="800000"/>
            <a:headEnd/>
            <a:tailEnd/>
          </a:ln>
          <a:effectLst/>
        </p:spPr>
      </p:pic>
      <p:pic>
        <p:nvPicPr>
          <p:cNvPr id="32" name="Immagine 31">
            <a:extLst>
              <a:ext uri="{FF2B5EF4-FFF2-40B4-BE49-F238E27FC236}">
                <a16:creationId xmlns:a16="http://schemas.microsoft.com/office/drawing/2014/main" id="{D45C508F-4B17-427B-9EE8-09A333C57FDE}"/>
              </a:ext>
            </a:extLst>
          </p:cNvPr>
          <p:cNvPicPr>
            <a:picLocks noChangeAspect="1"/>
          </p:cNvPicPr>
          <p:nvPr/>
        </p:nvPicPr>
        <p:blipFill>
          <a:blip r:embed="rId10"/>
          <a:stretch>
            <a:fillRect/>
          </a:stretch>
        </p:blipFill>
        <p:spPr>
          <a:xfrm>
            <a:off x="2808000" y="360000"/>
            <a:ext cx="1116000" cy="1450800"/>
          </a:xfrm>
          <a:prstGeom prst="rect">
            <a:avLst/>
          </a:prstGeom>
        </p:spPr>
      </p:pic>
      <p:pic>
        <p:nvPicPr>
          <p:cNvPr id="33" name="Picture 3">
            <a:extLst>
              <a:ext uri="{FF2B5EF4-FFF2-40B4-BE49-F238E27FC236}">
                <a16:creationId xmlns:a16="http://schemas.microsoft.com/office/drawing/2014/main" id="{A60FC74F-2562-4014-8025-0A6FEC49B0EE}"/>
              </a:ext>
            </a:extLst>
          </p:cNvPr>
          <p:cNvPicPr>
            <a:picLocks noChangeAspect="1" noChangeArrowheads="1"/>
          </p:cNvPicPr>
          <p:nvPr/>
        </p:nvPicPr>
        <p:blipFill>
          <a:blip r:embed="rId3" cstate="print"/>
          <a:srcRect/>
          <a:stretch>
            <a:fillRect/>
          </a:stretch>
        </p:blipFill>
        <p:spPr bwMode="auto">
          <a:xfrm flipH="1">
            <a:off x="3627283" y="918207"/>
            <a:ext cx="215900" cy="265113"/>
          </a:xfrm>
          <a:prstGeom prst="rect">
            <a:avLst/>
          </a:prstGeom>
          <a:noFill/>
          <a:ln w="9525">
            <a:noFill/>
            <a:miter lim="800000"/>
            <a:headEnd/>
            <a:tailEnd/>
          </a:ln>
          <a:effectLst/>
        </p:spPr>
      </p:pic>
      <p:pic>
        <p:nvPicPr>
          <p:cNvPr id="37" name="Immagine 36">
            <a:extLst>
              <a:ext uri="{FF2B5EF4-FFF2-40B4-BE49-F238E27FC236}">
                <a16:creationId xmlns:a16="http://schemas.microsoft.com/office/drawing/2014/main" id="{FF094EDF-BE1F-4041-A246-AFDF56557F42}"/>
              </a:ext>
            </a:extLst>
          </p:cNvPr>
          <p:cNvPicPr>
            <a:picLocks noChangeAspect="1"/>
          </p:cNvPicPr>
          <p:nvPr/>
        </p:nvPicPr>
        <p:blipFill>
          <a:blip r:embed="rId11"/>
          <a:stretch>
            <a:fillRect/>
          </a:stretch>
        </p:blipFill>
        <p:spPr>
          <a:xfrm>
            <a:off x="4032000" y="2088000"/>
            <a:ext cx="1116000" cy="1450800"/>
          </a:xfrm>
          <a:prstGeom prst="rect">
            <a:avLst/>
          </a:prstGeom>
        </p:spPr>
      </p:pic>
    </p:spTree>
    <p:extLst>
      <p:ext uri="{BB962C8B-B14F-4D97-AF65-F5344CB8AC3E}">
        <p14:creationId xmlns:p14="http://schemas.microsoft.com/office/powerpoint/2010/main" val="18494520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ttangolo 40"/>
          <p:cNvSpPr/>
          <p:nvPr/>
        </p:nvSpPr>
        <p:spPr>
          <a:xfrm>
            <a:off x="3524250" y="33341"/>
            <a:ext cx="1735139" cy="261610"/>
          </a:xfrm>
          <a:prstGeom prst="rect">
            <a:avLst/>
          </a:prstGeom>
        </p:spPr>
        <p:txBody>
          <a:bodyPr wrap="square">
            <a:spAutoFit/>
          </a:bodyPr>
          <a:lstStyle/>
          <a:p>
            <a:r>
              <a:rPr lang="en-GB" sz="1100">
                <a:solidFill>
                  <a:srgbClr val="146BBA"/>
                </a:solidFill>
                <a:latin typeface="Myriad Pro"/>
              </a:rPr>
              <a:t>7 Use</a:t>
            </a:r>
            <a:endParaRPr lang="en-GB" sz="1100" b="0">
              <a:solidFill>
                <a:srgbClr val="146BBA"/>
              </a:solidFill>
              <a:latin typeface="Myriad Pro"/>
            </a:endParaRPr>
          </a:p>
        </p:txBody>
      </p:sp>
      <p:sp>
        <p:nvSpPr>
          <p:cNvPr id="19"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marL="0" lvl="3" algn="l" eaLnBrk="0" hangingPunct="0">
              <a:spcBef>
                <a:spcPts val="100"/>
              </a:spcBef>
              <a:spcAft>
                <a:spcPts val="40"/>
              </a:spcAft>
              <a:defRPr/>
            </a:pPr>
            <a:endParaRPr lang="en-GB" sz="650" b="0" kern="0" dirty="0">
              <a:solidFill>
                <a:schemeClr val="tx1"/>
              </a:solidFill>
              <a:latin typeface="Myriad Pro"/>
              <a:cs typeface="Calibri" pitchFamily="34" charset="0"/>
            </a:endParaRPr>
          </a:p>
        </p:txBody>
      </p:sp>
      <p:sp>
        <p:nvSpPr>
          <p:cNvPr id="24" name="Rectangle 3"/>
          <p:cNvSpPr>
            <a:spLocks noChangeArrowheads="1"/>
          </p:cNvSpPr>
          <p:nvPr/>
        </p:nvSpPr>
        <p:spPr bwMode="auto">
          <a:xfrm>
            <a:off x="2808000" y="342000"/>
            <a:ext cx="2340000" cy="3152049"/>
          </a:xfrm>
          <a:prstGeom prst="rect">
            <a:avLst/>
          </a:prstGeom>
          <a:noFill/>
          <a:ln w="9525">
            <a:noFill/>
            <a:miter lim="800000"/>
            <a:headEnd/>
            <a:tailEnd/>
          </a:ln>
        </p:spPr>
        <p:txBody>
          <a:bodyPr lIns="0"/>
          <a:lstStyle/>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a:p>
            <a:pPr algn="l" eaLnBrk="1" hangingPunct="1">
              <a:spcBef>
                <a:spcPts val="100"/>
              </a:spcBef>
              <a:spcAft>
                <a:spcPts val="40"/>
              </a:spcAft>
              <a:buFontTx/>
              <a:buNone/>
            </a:pPr>
            <a:endParaRPr lang="en-GB" sz="650" b="0" dirty="0">
              <a:solidFill>
                <a:schemeClr val="tx1"/>
              </a:solidFill>
              <a:latin typeface="Myriad Pro"/>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BE4C5152-DD9F-4769-BBAE-76EE85AFF9B8}"/>
              </a:ext>
            </a:extLst>
          </p:cNvPr>
          <p:cNvPicPr>
            <a:picLocks noChangeAspect="1"/>
          </p:cNvPicPr>
          <p:nvPr/>
        </p:nvPicPr>
        <p:blipFill rotWithShape="1">
          <a:blip r:embed="rId2"/>
          <a:srcRect b="23125"/>
          <a:stretch/>
        </p:blipFill>
        <p:spPr>
          <a:xfrm>
            <a:off x="900000" y="306000"/>
            <a:ext cx="3492000" cy="3265144"/>
          </a:xfrm>
          <a:prstGeom prst="rect">
            <a:avLst/>
          </a:prstGeom>
        </p:spPr>
      </p:pic>
      <p:sp>
        <p:nvSpPr>
          <p:cNvPr id="20" name="Rettangolo 19"/>
          <p:cNvSpPr/>
          <p:nvPr/>
        </p:nvSpPr>
        <p:spPr bwMode="auto">
          <a:xfrm>
            <a:off x="162000" y="277144"/>
            <a:ext cx="5004000" cy="3294000"/>
          </a:xfrm>
          <a:prstGeom prst="rect">
            <a:avLst/>
          </a:prstGeom>
          <a:solidFill>
            <a:srgbClr val="D0CFCF">
              <a:alpha val="7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sp>
        <p:nvSpPr>
          <p:cNvPr id="21" name="Rectangle 2"/>
          <p:cNvSpPr>
            <a:spLocks noChangeArrowheads="1"/>
          </p:cNvSpPr>
          <p:nvPr/>
        </p:nvSpPr>
        <p:spPr bwMode="auto">
          <a:xfrm>
            <a:off x="417575" y="966505"/>
            <a:ext cx="2003807" cy="282486"/>
          </a:xfrm>
          <a:prstGeom prst="rect">
            <a:avLst/>
          </a:prstGeom>
          <a:noFill/>
          <a:ln w="9525">
            <a:noFill/>
            <a:miter lim="800000"/>
            <a:headEnd/>
            <a:tailEnd/>
          </a:ln>
        </p:spPr>
        <p:txBody>
          <a:bodyPr anchor="ctr"/>
          <a:lstStyle/>
          <a:p>
            <a:pPr algn="l"/>
            <a:r>
              <a:rPr lang="en-GB" sz="1300">
                <a:solidFill>
                  <a:schemeClr val="tx1"/>
                </a:solidFill>
                <a:latin typeface="Myriad Pro"/>
              </a:rPr>
              <a:t>FAQ</a:t>
            </a:r>
            <a:endParaRPr lang="en-GB" sz="1300" b="0">
              <a:solidFill>
                <a:schemeClr val="tx1"/>
              </a:solidFill>
              <a:latin typeface="Myriad Pro"/>
            </a:endParaRPr>
          </a:p>
        </p:txBody>
      </p:sp>
      <p:sp>
        <p:nvSpPr>
          <p:cNvPr id="22" name="Rectangle 2"/>
          <p:cNvSpPr>
            <a:spLocks noChangeArrowheads="1"/>
          </p:cNvSpPr>
          <p:nvPr/>
        </p:nvSpPr>
        <p:spPr bwMode="auto">
          <a:xfrm>
            <a:off x="164819" y="1256440"/>
            <a:ext cx="3738108" cy="807309"/>
          </a:xfrm>
          <a:prstGeom prst="rect">
            <a:avLst/>
          </a:prstGeom>
          <a:noFill/>
          <a:ln w="9525">
            <a:noFill/>
            <a:miter lim="800000"/>
            <a:headEnd/>
            <a:tailEnd/>
          </a:ln>
        </p:spPr>
        <p:txBody>
          <a:bodyPr anchor="t"/>
          <a:lstStyle/>
          <a:p>
            <a:pPr algn="l" defTabSz="268288">
              <a:tabLst>
                <a:tab pos="356400" algn="l"/>
                <a:tab pos="432000" algn="l"/>
              </a:tabLst>
            </a:pPr>
            <a:endParaRPr lang="en-GB" sz="800" u="sng">
              <a:solidFill>
                <a:schemeClr val="tx1"/>
              </a:solidFill>
              <a:latin typeface="Myriad Pro"/>
            </a:endParaRPr>
          </a:p>
        </p:txBody>
      </p:sp>
      <p:sp>
        <p:nvSpPr>
          <p:cNvPr id="8" name="Line 21"/>
          <p:cNvSpPr>
            <a:spLocks noChangeShapeType="1"/>
          </p:cNvSpPr>
          <p:nvPr/>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ttangolo 39"/>
          <p:cNvSpPr/>
          <p:nvPr/>
        </p:nvSpPr>
        <p:spPr>
          <a:xfrm>
            <a:off x="3524250" y="33341"/>
            <a:ext cx="1735139" cy="261610"/>
          </a:xfrm>
          <a:prstGeom prst="rect">
            <a:avLst/>
          </a:prstGeom>
        </p:spPr>
        <p:txBody>
          <a:bodyPr wrap="square">
            <a:spAutoFit/>
          </a:bodyPr>
          <a:lstStyle/>
          <a:p>
            <a:r>
              <a:rPr lang="en-GB" sz="1100" dirty="0">
                <a:solidFill>
                  <a:srgbClr val="146BBA"/>
                </a:solidFill>
                <a:latin typeface="Myriad Pro" pitchFamily="34" charset="0"/>
              </a:rPr>
              <a:t>8 FAQ</a:t>
            </a:r>
            <a:endParaRPr lang="en-GB" sz="1100" b="0" dirty="0">
              <a:solidFill>
                <a:srgbClr val="146BBA"/>
              </a:solidFill>
              <a:latin typeface="Myriad Pro" pitchFamily="34" charset="0"/>
            </a:endParaRPr>
          </a:p>
        </p:txBody>
      </p:sp>
      <p:sp>
        <p:nvSpPr>
          <p:cNvPr id="18"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marL="342900" lvl="0" indent="-342900" algn="l">
              <a:spcBef>
                <a:spcPts val="100"/>
              </a:spcBef>
              <a:spcAft>
                <a:spcPts val="40"/>
              </a:spcAft>
              <a:defRPr/>
            </a:pPr>
            <a:endParaRPr lang="en-GB" sz="900" kern="0" dirty="0">
              <a:solidFill>
                <a:schemeClr val="tx1"/>
              </a:solidFill>
              <a:latin typeface="Myriad Pro" pitchFamily="34" charset="0"/>
              <a:cs typeface="Calibri" pitchFamily="34" charset="0"/>
            </a:endParaRPr>
          </a:p>
          <a:p>
            <a:pPr marL="342900" lvl="0" indent="-342900" algn="l">
              <a:spcBef>
                <a:spcPts val="100"/>
              </a:spcBef>
              <a:spcAft>
                <a:spcPts val="40"/>
              </a:spcAft>
              <a:defRPr/>
            </a:pPr>
            <a:r>
              <a:rPr lang="en-GB" sz="650" kern="0" dirty="0">
                <a:solidFill>
                  <a:srgbClr val="146BBA"/>
                </a:solidFill>
                <a:latin typeface="Myriad Pro" pitchFamily="34" charset="0"/>
                <a:cs typeface="Calibri" pitchFamily="34" charset="0"/>
              </a:rPr>
              <a:t>ATTENTION!</a:t>
            </a:r>
          </a:p>
          <a:p>
            <a:pPr algn="l">
              <a:spcBef>
                <a:spcPts val="100"/>
              </a:spcBef>
              <a:spcAft>
                <a:spcPts val="40"/>
              </a:spcAft>
            </a:pPr>
            <a:r>
              <a:rPr lang="en-GB" sz="650" dirty="0">
                <a:solidFill>
                  <a:schemeClr val="tx1"/>
                </a:solidFill>
                <a:latin typeface="Myriad Pro" pitchFamily="34" charset="0"/>
              </a:rPr>
              <a:t>Downloading and management of files .CSV and all other functions (management of the database, network types, terms of access and Backup/Restore procedure) are possible only by accessing the Web server by </a:t>
            </a:r>
            <a:r>
              <a:rPr lang="en-GB" sz="650" u="sng" dirty="0">
                <a:solidFill>
                  <a:schemeClr val="tx1"/>
                </a:solidFill>
                <a:latin typeface="Myriad Pro" pitchFamily="34" charset="0"/>
              </a:rPr>
              <a:t>a computer</a:t>
            </a:r>
            <a:r>
              <a:rPr lang="en-GB" sz="650" dirty="0">
                <a:solidFill>
                  <a:schemeClr val="tx1"/>
                </a:solidFill>
                <a:latin typeface="Myriad Pro" pitchFamily="34" charset="0"/>
              </a:rPr>
              <a:t> </a:t>
            </a:r>
            <a:r>
              <a:rPr lang="en-GB" sz="550" b="0" kern="0" dirty="0">
                <a:solidFill>
                  <a:schemeClr val="tx1"/>
                </a:solidFill>
                <a:latin typeface="Myriad Pro" pitchFamily="34" charset="0"/>
                <a:cs typeface="Calibri" pitchFamily="34" charset="0"/>
              </a:rPr>
              <a:t>(refer to the “</a:t>
            </a:r>
            <a:r>
              <a:rPr lang="en-GB" sz="550" b="0" kern="0" dirty="0">
                <a:solidFill>
                  <a:srgbClr val="146BBA"/>
                </a:solidFill>
                <a:latin typeface="Myriad Pro" pitchFamily="34" charset="0"/>
                <a:cs typeface="Calibri" pitchFamily="34" charset="0"/>
              </a:rPr>
              <a:t>User manual</a:t>
            </a:r>
            <a:r>
              <a:rPr lang="en-GB" sz="550" b="0" kern="0" dirty="0">
                <a:solidFill>
                  <a:schemeClr val="tx1"/>
                </a:solidFill>
                <a:latin typeface="Myriad Pro" pitchFamily="34" charset="0"/>
                <a:cs typeface="Calibri" pitchFamily="34" charset="0"/>
              </a:rPr>
              <a:t>“)</a:t>
            </a:r>
          </a:p>
        </p:txBody>
      </p:sp>
      <p:sp>
        <p:nvSpPr>
          <p:cNvPr id="57" name="Rectangle 3"/>
          <p:cNvSpPr>
            <a:spLocks noChangeArrowheads="1"/>
          </p:cNvSpPr>
          <p:nvPr/>
        </p:nvSpPr>
        <p:spPr bwMode="auto">
          <a:xfrm>
            <a:off x="2811600" y="341999"/>
            <a:ext cx="2340000" cy="3146531"/>
          </a:xfrm>
          <a:prstGeom prst="rect">
            <a:avLst/>
          </a:prstGeom>
          <a:noFill/>
          <a:ln w="9525">
            <a:noFill/>
            <a:miter lim="800000"/>
            <a:headEnd/>
            <a:tailEnd/>
          </a:ln>
        </p:spPr>
        <p:txBody>
          <a:bodyPr/>
          <a:lstStyle/>
          <a:p>
            <a:pPr lvl="0" indent="-342900" algn="l">
              <a:spcBef>
                <a:spcPts val="100"/>
              </a:spcBef>
              <a:spcAft>
                <a:spcPts val="40"/>
              </a:spcAft>
            </a:pPr>
            <a:endParaRPr lang="en-GB" sz="550" b="0" kern="0">
              <a:solidFill>
                <a:schemeClr val="tx1"/>
              </a:solidFill>
              <a:latin typeface="Myriad Pro" pitchFamily="34" charset="0"/>
              <a:cs typeface="Calibri" pitchFamily="34" charset="0"/>
            </a:endParaRPr>
          </a:p>
          <a:p>
            <a:pPr marL="0" lvl="3" algn="l" eaLnBrk="0" hangingPunct="0">
              <a:spcBef>
                <a:spcPts val="100"/>
              </a:spcBef>
              <a:spcAft>
                <a:spcPts val="40"/>
              </a:spcAft>
              <a:defRPr/>
            </a:pPr>
            <a:endParaRPr lang="en-GB" sz="650" kern="0">
              <a:solidFill>
                <a:schemeClr val="tx1"/>
              </a:solidFill>
              <a:latin typeface="Myriad Pro" pitchFamily="34" charset="0"/>
              <a:cs typeface="Calibri"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marL="0" lvl="3" algn="l" eaLnBrk="0" hangingPunct="0">
              <a:spcBef>
                <a:spcPts val="100"/>
              </a:spcBef>
              <a:spcAft>
                <a:spcPts val="40"/>
              </a:spcAft>
              <a:defRPr/>
            </a:pPr>
            <a:endParaRPr lang="en-GB" sz="550" b="0" kern="0">
              <a:solidFill>
                <a:schemeClr val="tx1"/>
              </a:solidFill>
              <a:latin typeface="Myriad Pro"/>
              <a:cs typeface="Calibri" pitchFamily="34" charset="0"/>
            </a:endParaRPr>
          </a:p>
        </p:txBody>
      </p:sp>
      <p:sp>
        <p:nvSpPr>
          <p:cNvPr id="57" name="Rectangle 3"/>
          <p:cNvSpPr>
            <a:spLocks noChangeArrowheads="1"/>
          </p:cNvSpPr>
          <p:nvPr/>
        </p:nvSpPr>
        <p:spPr bwMode="auto">
          <a:xfrm>
            <a:off x="2808000" y="342000"/>
            <a:ext cx="2340000" cy="3152049"/>
          </a:xfrm>
          <a:prstGeom prst="rect">
            <a:avLst/>
          </a:prstGeom>
          <a:noFill/>
          <a:ln w="9525">
            <a:noFill/>
            <a:miter lim="800000"/>
            <a:headEnd/>
            <a:tailEnd/>
          </a:ln>
        </p:spPr>
        <p:txBody>
          <a:bodyPr lIns="0"/>
          <a:lstStyle/>
          <a:p>
            <a:pPr algn="l" eaLnBrk="1" hangingPunct="1">
              <a:spcBef>
                <a:spcPts val="100"/>
              </a:spcBef>
              <a:spcAft>
                <a:spcPts val="40"/>
              </a:spcAft>
              <a:buFontTx/>
              <a:buNone/>
            </a:pPr>
            <a:endParaRPr lang="en-GB" sz="650" b="0">
              <a:solidFill>
                <a:schemeClr val="tx1"/>
              </a:solidFill>
              <a:latin typeface="Myriad Pro"/>
            </a:endParaRPr>
          </a:p>
          <a:p>
            <a:pPr algn="l" eaLnBrk="1" hangingPunct="1">
              <a:spcBef>
                <a:spcPts val="100"/>
              </a:spcBef>
              <a:spcAft>
                <a:spcPts val="40"/>
              </a:spcAft>
              <a:buFontTx/>
              <a:buNone/>
            </a:pPr>
            <a:endParaRPr lang="en-GB" sz="650" b="0">
              <a:solidFill>
                <a:schemeClr val="tx1"/>
              </a:solidFill>
              <a:latin typeface="Myriad Pro"/>
            </a:endParaRPr>
          </a:p>
          <a:p>
            <a:pPr algn="l" eaLnBrk="1" hangingPunct="1">
              <a:spcBef>
                <a:spcPts val="100"/>
              </a:spcBef>
              <a:spcAft>
                <a:spcPts val="40"/>
              </a:spcAft>
              <a:buFontTx/>
              <a:buNone/>
            </a:pPr>
            <a:endParaRPr lang="en-GB" sz="650" b="0">
              <a:solidFill>
                <a:schemeClr val="tx1"/>
              </a:solidFill>
              <a:latin typeface="Myriad Pro"/>
            </a:endParaRPr>
          </a:p>
          <a:p>
            <a:pPr algn="l" eaLnBrk="1" hangingPunct="1">
              <a:spcBef>
                <a:spcPts val="100"/>
              </a:spcBef>
              <a:spcAft>
                <a:spcPts val="40"/>
              </a:spcAft>
              <a:buFontTx/>
              <a:buNone/>
            </a:pPr>
            <a:endParaRPr lang="en-GB" sz="650" b="0">
              <a:solidFill>
                <a:schemeClr val="tx1"/>
              </a:solidFill>
              <a:latin typeface="Myriad Pro"/>
            </a:endParaRPr>
          </a:p>
          <a:p>
            <a:pPr algn="l" eaLnBrk="1" hangingPunct="1">
              <a:spcBef>
                <a:spcPts val="100"/>
              </a:spcBef>
              <a:spcAft>
                <a:spcPts val="40"/>
              </a:spcAft>
              <a:buFontTx/>
              <a:buNone/>
            </a:pPr>
            <a:endParaRPr lang="en-GB" sz="650" b="0">
              <a:solidFill>
                <a:schemeClr val="tx1"/>
              </a:solidFill>
              <a:latin typeface="Myriad Pro"/>
            </a:endParaRPr>
          </a:p>
          <a:p>
            <a:pPr algn="l" eaLnBrk="1" hangingPunct="1">
              <a:spcBef>
                <a:spcPts val="100"/>
              </a:spcBef>
              <a:spcAft>
                <a:spcPts val="40"/>
              </a:spcAft>
              <a:buFontTx/>
              <a:buNone/>
            </a:pPr>
            <a:endParaRPr lang="en-GB" sz="650" b="0">
              <a:solidFill>
                <a:schemeClr val="tx1"/>
              </a:solidFill>
              <a:latin typeface="Myriad Pro"/>
            </a:endParaRPr>
          </a:p>
          <a:p>
            <a:pPr algn="l" eaLnBrk="1" hangingPunct="1">
              <a:spcBef>
                <a:spcPts val="100"/>
              </a:spcBef>
              <a:spcAft>
                <a:spcPts val="40"/>
              </a:spcAft>
              <a:buFontTx/>
              <a:buNone/>
            </a:pPr>
            <a:endParaRPr lang="en-GB" sz="650" b="0">
              <a:solidFill>
                <a:schemeClr val="tx1"/>
              </a:solidFill>
              <a:latin typeface="Myriad Pr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p:cNvSpPr>
            <a:spLocks noChangeAspect="1"/>
          </p:cNvSpPr>
          <p:nvPr/>
        </p:nvSpPr>
        <p:spPr bwMode="auto">
          <a:xfrm>
            <a:off x="288619" y="909526"/>
            <a:ext cx="4752000" cy="2484000"/>
          </a:xfrm>
          <a:prstGeom prst="rect">
            <a:avLst/>
          </a:prstGeom>
          <a:solidFill>
            <a:srgbClr val="146BB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pic>
        <p:nvPicPr>
          <p:cNvPr id="12" name="Picture 4"/>
          <p:cNvPicPr>
            <a:picLocks noChangeArrowheads="1"/>
          </p:cNvPicPr>
          <p:nvPr/>
        </p:nvPicPr>
        <p:blipFill>
          <a:blip r:embed="rId2" cstate="print"/>
          <a:srcRect/>
          <a:stretch>
            <a:fillRect/>
          </a:stretch>
        </p:blipFill>
        <p:spPr bwMode="auto">
          <a:xfrm>
            <a:off x="288619" y="3394068"/>
            <a:ext cx="4752000" cy="106572"/>
          </a:xfrm>
          <a:prstGeom prst="rect">
            <a:avLst/>
          </a:prstGeom>
          <a:noFill/>
          <a:ln w="9525">
            <a:noFill/>
            <a:miter lim="800000"/>
            <a:headEnd/>
            <a:tailEnd/>
          </a:ln>
          <a:effectLst/>
        </p:spPr>
      </p:pic>
      <p:sp>
        <p:nvSpPr>
          <p:cNvPr id="16" name="Rettangolo 15"/>
          <p:cNvSpPr/>
          <p:nvPr/>
        </p:nvSpPr>
        <p:spPr>
          <a:xfrm>
            <a:off x="285749" y="3070850"/>
            <a:ext cx="4226777" cy="307777"/>
          </a:xfrm>
          <a:prstGeom prst="rect">
            <a:avLst/>
          </a:prstGeom>
        </p:spPr>
        <p:txBody>
          <a:bodyPr wrap="square" anchor="t">
            <a:spAutoFit/>
          </a:bodyPr>
          <a:lstStyle/>
          <a:p>
            <a:pPr algn="l"/>
            <a:r>
              <a:rPr lang="en-US" sz="700" b="0" dirty="0">
                <a:solidFill>
                  <a:schemeClr val="tx1"/>
                </a:solidFill>
                <a:latin typeface="Myriad Pro" pitchFamily="34" charset="0"/>
              </a:rPr>
              <a:t>IME reserves at any time the right to modify the contents of this booklet and to communicate in any</a:t>
            </a:r>
          </a:p>
          <a:p>
            <a:pPr algn="l"/>
            <a:r>
              <a:rPr lang="en-US" sz="700" b="0" dirty="0">
                <a:solidFill>
                  <a:schemeClr val="tx1"/>
                </a:solidFill>
                <a:latin typeface="Myriad Pro" pitchFamily="34" charset="0"/>
              </a:rPr>
              <a:t>form and modality, the changes brought to the same.</a:t>
            </a:r>
          </a:p>
        </p:txBody>
      </p:sp>
      <p:sp>
        <p:nvSpPr>
          <p:cNvPr id="13" name="Line 20"/>
          <p:cNvSpPr>
            <a:spLocks noChangeShapeType="1"/>
          </p:cNvSpPr>
          <p:nvPr/>
        </p:nvSpPr>
        <p:spPr bwMode="auto">
          <a:xfrm>
            <a:off x="288619" y="900000"/>
            <a:ext cx="4752000" cy="0"/>
          </a:xfrm>
          <a:prstGeom prst="line">
            <a:avLst/>
          </a:prstGeom>
          <a:noFill/>
          <a:ln w="12700">
            <a:solidFill>
              <a:schemeClr val="tx1"/>
            </a:solidFill>
            <a:round/>
            <a:headEnd/>
            <a:tailEnd/>
          </a:ln>
          <a:effectLst/>
        </p:spPr>
        <p:txBody>
          <a:bodyPr lIns="52048" tIns="26024" rIns="52048" bIns="26024"/>
          <a:lstStyle/>
          <a:p>
            <a:endParaRPr lang="en-GB" sz="650">
              <a:latin typeface="Myriad Pro"/>
              <a:cs typeface="Calibri" pitchFamily="34" charset="0"/>
            </a:endParaRPr>
          </a:p>
        </p:txBody>
      </p:sp>
      <p:sp>
        <p:nvSpPr>
          <p:cNvPr id="8" name="CasellaDiTesto 7"/>
          <p:cNvSpPr txBox="1"/>
          <p:nvPr/>
        </p:nvSpPr>
        <p:spPr>
          <a:xfrm>
            <a:off x="288000" y="914400"/>
            <a:ext cx="2127885" cy="584775"/>
          </a:xfrm>
          <a:prstGeom prst="rect">
            <a:avLst/>
          </a:prstGeom>
          <a:noFill/>
        </p:spPr>
        <p:txBody>
          <a:bodyPr wrap="square" rtlCol="0">
            <a:spAutoFit/>
          </a:bodyPr>
          <a:lstStyle/>
          <a:p>
            <a:pPr algn="l"/>
            <a:r>
              <a:rPr lang="it-IT" sz="800" dirty="0">
                <a:solidFill>
                  <a:schemeClr val="tx1"/>
                </a:solidFill>
                <a:latin typeface="Myriad Pro" pitchFamily="34" charset="0"/>
              </a:rPr>
              <a:t>BTicino </a:t>
            </a:r>
            <a:r>
              <a:rPr lang="it-IT" sz="800" dirty="0" err="1">
                <a:solidFill>
                  <a:schemeClr val="tx1"/>
                </a:solidFill>
                <a:latin typeface="Myriad Pro" pitchFamily="34" charset="0"/>
              </a:rPr>
              <a:t>SpA</a:t>
            </a:r>
            <a:endParaRPr lang="it-IT" sz="800" dirty="0">
              <a:solidFill>
                <a:schemeClr val="tx1"/>
              </a:solidFill>
              <a:latin typeface="Myriad Pro" pitchFamily="34" charset="0"/>
            </a:endParaRPr>
          </a:p>
          <a:p>
            <a:pPr algn="l"/>
            <a:r>
              <a:rPr lang="it-IT" sz="800" b="0" dirty="0">
                <a:solidFill>
                  <a:schemeClr val="tx1"/>
                </a:solidFill>
                <a:latin typeface="Myriad Pro" pitchFamily="34" charset="0"/>
              </a:rPr>
              <a:t>Viale Borri, 231</a:t>
            </a:r>
          </a:p>
          <a:p>
            <a:pPr algn="l"/>
            <a:r>
              <a:rPr lang="it-IT" sz="800" b="0" dirty="0">
                <a:solidFill>
                  <a:schemeClr val="tx1"/>
                </a:solidFill>
                <a:latin typeface="Myriad Pro" pitchFamily="34" charset="0"/>
              </a:rPr>
              <a:t>2110 Varese – </a:t>
            </a:r>
            <a:r>
              <a:rPr lang="it-IT" sz="800" b="0" dirty="0" err="1">
                <a:solidFill>
                  <a:schemeClr val="tx1"/>
                </a:solidFill>
                <a:latin typeface="Myriad Pro" pitchFamily="34" charset="0"/>
              </a:rPr>
              <a:t>Italy</a:t>
            </a:r>
            <a:endParaRPr lang="it-IT" sz="800" b="0" dirty="0">
              <a:solidFill>
                <a:schemeClr val="tx1"/>
              </a:solidFill>
              <a:latin typeface="Myriad Pro" pitchFamily="34" charset="0"/>
            </a:endParaRPr>
          </a:p>
          <a:p>
            <a:pPr algn="l"/>
            <a:r>
              <a:rPr lang="it-IT" sz="800" b="0" dirty="0">
                <a:solidFill>
                  <a:schemeClr val="tx1"/>
                </a:solidFill>
                <a:latin typeface="Myriad Pro" pitchFamily="34" charset="0"/>
              </a:rPr>
              <a:t>www.imeitaly.com</a:t>
            </a:r>
          </a:p>
        </p:txBody>
      </p:sp>
      <p:pic>
        <p:nvPicPr>
          <p:cNvPr id="10" name="Picture 2"/>
          <p:cNvPicPr>
            <a:picLocks noChangeAspect="1" noChangeArrowheads="1"/>
          </p:cNvPicPr>
          <p:nvPr/>
        </p:nvPicPr>
        <p:blipFill>
          <a:blip r:embed="rId3" cstate="print"/>
          <a:srcRect/>
          <a:stretch>
            <a:fillRect/>
          </a:stretch>
        </p:blipFill>
        <p:spPr bwMode="auto">
          <a:xfrm>
            <a:off x="287998" y="288000"/>
            <a:ext cx="915652" cy="468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E6AF5B4A-FCF8-4737-AEF4-6DBA9D9513C2}"/>
              </a:ext>
            </a:extLst>
          </p:cNvPr>
          <p:cNvPicPr>
            <a:picLocks noChangeAspect="1"/>
          </p:cNvPicPr>
          <p:nvPr/>
        </p:nvPicPr>
        <p:blipFill rotWithShape="1">
          <a:blip r:embed="rId2"/>
          <a:srcRect b="23125"/>
          <a:stretch/>
        </p:blipFill>
        <p:spPr>
          <a:xfrm>
            <a:off x="900000" y="306000"/>
            <a:ext cx="3492000" cy="3265144"/>
          </a:xfrm>
          <a:prstGeom prst="rect">
            <a:avLst/>
          </a:prstGeom>
        </p:spPr>
      </p:pic>
      <p:sp>
        <p:nvSpPr>
          <p:cNvPr id="21" name="Rettangolo 20"/>
          <p:cNvSpPr/>
          <p:nvPr/>
        </p:nvSpPr>
        <p:spPr bwMode="auto">
          <a:xfrm>
            <a:off x="162000" y="277144"/>
            <a:ext cx="5004000" cy="3294000"/>
          </a:xfrm>
          <a:prstGeom prst="rect">
            <a:avLst/>
          </a:prstGeom>
          <a:solidFill>
            <a:srgbClr val="D0CFCF">
              <a:alpha val="7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sp>
        <p:nvSpPr>
          <p:cNvPr id="22" name="Rectangle 2"/>
          <p:cNvSpPr>
            <a:spLocks noChangeArrowheads="1"/>
          </p:cNvSpPr>
          <p:nvPr/>
        </p:nvSpPr>
        <p:spPr bwMode="auto">
          <a:xfrm>
            <a:off x="164819" y="1256441"/>
            <a:ext cx="3738108" cy="282486"/>
          </a:xfrm>
          <a:prstGeom prst="rect">
            <a:avLst/>
          </a:prstGeom>
          <a:noFill/>
          <a:ln w="9525">
            <a:noFill/>
            <a:miter lim="800000"/>
            <a:headEnd/>
            <a:tailEnd/>
          </a:ln>
        </p:spPr>
        <p:txBody>
          <a:bodyPr anchor="ctr"/>
          <a:lstStyle/>
          <a:p>
            <a:pPr algn="l" defTabSz="268288">
              <a:tabLst>
                <a:tab pos="356400" algn="l"/>
                <a:tab pos="432000" algn="l"/>
              </a:tabLst>
            </a:pPr>
            <a:endParaRPr lang="en-GB" sz="800" b="0" u="sng">
              <a:solidFill>
                <a:schemeClr val="tx1"/>
              </a:solidFill>
              <a:latin typeface="Myriad Pro"/>
            </a:endParaRPr>
          </a:p>
        </p:txBody>
      </p:sp>
      <p:sp>
        <p:nvSpPr>
          <p:cNvPr id="23" name="Rectangle 2"/>
          <p:cNvSpPr>
            <a:spLocks noChangeArrowheads="1"/>
          </p:cNvSpPr>
          <p:nvPr/>
        </p:nvSpPr>
        <p:spPr bwMode="auto">
          <a:xfrm>
            <a:off x="417575" y="966505"/>
            <a:ext cx="2003807" cy="282486"/>
          </a:xfrm>
          <a:prstGeom prst="rect">
            <a:avLst/>
          </a:prstGeom>
          <a:noFill/>
          <a:ln w="9525">
            <a:noFill/>
            <a:miter lim="800000"/>
            <a:headEnd/>
            <a:tailEnd/>
          </a:ln>
        </p:spPr>
        <p:txBody>
          <a:bodyPr anchor="ctr"/>
          <a:lstStyle/>
          <a:p>
            <a:pPr algn="l"/>
            <a:r>
              <a:rPr lang="en-GB" sz="1300">
                <a:solidFill>
                  <a:schemeClr val="tx1"/>
                </a:solidFill>
                <a:latin typeface="Myriad Pro"/>
              </a:rPr>
              <a:t>Licence Agreements</a:t>
            </a:r>
            <a:endParaRPr lang="en-GB" sz="1300" b="0">
              <a:solidFill>
                <a:schemeClr val="tx1"/>
              </a:solidFill>
              <a:latin typeface="Myriad Pro"/>
            </a:endParaRPr>
          </a:p>
        </p:txBody>
      </p:sp>
      <p:sp>
        <p:nvSpPr>
          <p:cNvPr id="8" name="Line 21"/>
          <p:cNvSpPr>
            <a:spLocks noChangeShapeType="1"/>
          </p:cNvSpPr>
          <p:nvPr/>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rIns="90000"/>
          <a:lstStyle/>
          <a:p>
            <a:pPr algn="l">
              <a:spcBef>
                <a:spcPts val="20"/>
              </a:spcBef>
            </a:pPr>
            <a:r>
              <a:rPr lang="en-GB" sz="650" dirty="0">
                <a:solidFill>
                  <a:schemeClr val="tx1"/>
                </a:solidFill>
                <a:latin typeface="Myriad Pro"/>
              </a:rPr>
              <a:t>IMPORTANT:</a:t>
            </a:r>
          </a:p>
          <a:p>
            <a:pPr algn="l">
              <a:spcBef>
                <a:spcPts val="20"/>
              </a:spcBef>
            </a:pPr>
            <a:r>
              <a:rPr lang="en-US" sz="650" dirty="0">
                <a:solidFill>
                  <a:schemeClr val="tx1"/>
                </a:solidFill>
                <a:latin typeface="Myriad Pro"/>
              </a:rPr>
              <a:t>Please read the terms and conditions of this license agreement carefully before using the software (as defined below).</a:t>
            </a:r>
          </a:p>
          <a:p>
            <a:pPr algn="l">
              <a:spcBef>
                <a:spcPts val="20"/>
              </a:spcBef>
            </a:pPr>
            <a:r>
              <a:rPr lang="en-US" sz="650" dirty="0">
                <a:solidFill>
                  <a:schemeClr val="tx1"/>
                </a:solidFill>
                <a:latin typeface="Myriad Pro"/>
              </a:rPr>
              <a:t>This is a license agreement between you and </a:t>
            </a:r>
            <a:r>
              <a:rPr lang="en-US" sz="650" dirty="0" err="1">
                <a:solidFill>
                  <a:schemeClr val="tx1"/>
                </a:solidFill>
                <a:latin typeface="Myriad Pro"/>
              </a:rPr>
              <a:t>BTicino</a:t>
            </a:r>
            <a:r>
              <a:rPr lang="en-US" sz="650" dirty="0">
                <a:solidFill>
                  <a:schemeClr val="tx1"/>
                </a:solidFill>
                <a:latin typeface="Myriad Pro"/>
              </a:rPr>
              <a:t> </a:t>
            </a:r>
            <a:r>
              <a:rPr lang="en-US" sz="650" dirty="0" err="1">
                <a:solidFill>
                  <a:schemeClr val="tx1"/>
                </a:solidFill>
                <a:latin typeface="Myriad Pro"/>
              </a:rPr>
              <a:t>SpA</a:t>
            </a:r>
            <a:r>
              <a:rPr lang="en-US" sz="650" dirty="0">
                <a:solidFill>
                  <a:schemeClr val="tx1"/>
                </a:solidFill>
                <a:latin typeface="Myriad Pro"/>
              </a:rPr>
              <a:t> (</a:t>
            </a:r>
            <a:r>
              <a:rPr lang="en-US" sz="650" dirty="0" err="1">
                <a:solidFill>
                  <a:schemeClr val="tx1"/>
                </a:solidFill>
                <a:latin typeface="Myriad Pro"/>
              </a:rPr>
              <a:t>BTicino</a:t>
            </a:r>
            <a:r>
              <a:rPr lang="en-US" sz="650" dirty="0">
                <a:solidFill>
                  <a:schemeClr val="tx1"/>
                </a:solidFill>
                <a:latin typeface="Myriad Pro"/>
              </a:rPr>
              <a:t>) which is located in </a:t>
            </a:r>
            <a:r>
              <a:rPr lang="en-US" sz="650" dirty="0" err="1">
                <a:solidFill>
                  <a:schemeClr val="tx1"/>
                </a:solidFill>
                <a:latin typeface="Myriad Pro"/>
              </a:rPr>
              <a:t>viale</a:t>
            </a:r>
            <a:r>
              <a:rPr lang="en-US" sz="650" dirty="0">
                <a:solidFill>
                  <a:schemeClr val="tx1"/>
                </a:solidFill>
                <a:latin typeface="Myriad Pro"/>
              </a:rPr>
              <a:t> </a:t>
            </a:r>
            <a:r>
              <a:rPr lang="en-US" sz="650" dirty="0" err="1">
                <a:solidFill>
                  <a:schemeClr val="tx1"/>
                </a:solidFill>
                <a:latin typeface="Myriad Pro"/>
              </a:rPr>
              <a:t>Borri</a:t>
            </a:r>
            <a:r>
              <a:rPr lang="en-US" sz="650" dirty="0">
                <a:solidFill>
                  <a:schemeClr val="tx1"/>
                </a:solidFill>
                <a:latin typeface="Myriad Pro"/>
              </a:rPr>
              <a:t> 231, 21100 Varese, Italy.</a:t>
            </a:r>
          </a:p>
          <a:p>
            <a:pPr algn="l">
              <a:spcBef>
                <a:spcPts val="20"/>
              </a:spcBef>
            </a:pPr>
            <a:r>
              <a:rPr lang="en-US" sz="650" dirty="0">
                <a:solidFill>
                  <a:schemeClr val="tx1"/>
                </a:solidFill>
                <a:latin typeface="Myriad Pro"/>
              </a:rPr>
              <a:t>By opening this package, breaking the seal, clicking the “I agree” or “yes” button or otherwise indicating assent electronically, or loading the software, you agree to the terms and conditions of this license agreement.</a:t>
            </a:r>
          </a:p>
          <a:p>
            <a:pPr algn="l">
              <a:spcBef>
                <a:spcPts val="20"/>
              </a:spcBef>
            </a:pPr>
            <a:r>
              <a:rPr lang="en-US" sz="650" dirty="0">
                <a:solidFill>
                  <a:schemeClr val="tx1"/>
                </a:solidFill>
                <a:latin typeface="Myriad Pro"/>
              </a:rPr>
              <a:t>If you do not agree to these terms and conditions, make no further use of the software, and contact your vendor or </a:t>
            </a:r>
            <a:r>
              <a:rPr lang="en-US" sz="650" dirty="0" err="1">
                <a:solidFill>
                  <a:schemeClr val="tx1"/>
                </a:solidFill>
                <a:latin typeface="Myriad Pro"/>
              </a:rPr>
              <a:t>BTicino</a:t>
            </a:r>
            <a:r>
              <a:rPr lang="en-US" sz="650" dirty="0">
                <a:solidFill>
                  <a:schemeClr val="tx1"/>
                </a:solidFill>
                <a:latin typeface="Myriad Pro"/>
              </a:rPr>
              <a:t> customer service for information on how to obtain a refund of the money you paid for the software.</a:t>
            </a:r>
          </a:p>
          <a:p>
            <a:pPr algn="l">
              <a:spcBef>
                <a:spcPts val="20"/>
              </a:spcBef>
            </a:pPr>
            <a:endParaRPr lang="en-US" sz="650" dirty="0">
              <a:solidFill>
                <a:schemeClr val="tx1"/>
              </a:solidFill>
              <a:latin typeface="Myriad Pro"/>
            </a:endParaRPr>
          </a:p>
          <a:p>
            <a:pPr marL="0" lvl="1" algn="l">
              <a:spcBef>
                <a:spcPts val="20"/>
              </a:spcBef>
              <a:defRPr/>
            </a:pPr>
            <a:r>
              <a:rPr lang="en-US" sz="650" dirty="0">
                <a:solidFill>
                  <a:schemeClr val="tx1"/>
                </a:solidFill>
                <a:latin typeface="Myriad Pro"/>
              </a:rPr>
              <a:t>1. DEFINITIONS</a:t>
            </a:r>
          </a:p>
          <a:p>
            <a:pPr marL="0" lvl="1" algn="l">
              <a:spcBef>
                <a:spcPts val="20"/>
              </a:spcBef>
              <a:defRPr/>
            </a:pPr>
            <a:r>
              <a:rPr lang="en-US" sz="650" b="0" dirty="0">
                <a:solidFill>
                  <a:schemeClr val="tx1"/>
                </a:solidFill>
                <a:latin typeface="Myriad Pro"/>
              </a:rPr>
              <a:t>“Software” means:</a:t>
            </a:r>
          </a:p>
          <a:p>
            <a:pPr marL="0" lvl="1" algn="l">
              <a:spcBef>
                <a:spcPts val="20"/>
              </a:spcBef>
              <a:defRPr/>
            </a:pPr>
            <a:r>
              <a:rPr lang="en-US" sz="650" b="0" dirty="0">
                <a:solidFill>
                  <a:schemeClr val="tx1"/>
                </a:solidFill>
                <a:latin typeface="Myriad Pro"/>
              </a:rPr>
              <a:t> (a) all of the contents of the files of the software (“Energy Management Software”) either with a Web server (“Energy Web Server”);</a:t>
            </a:r>
          </a:p>
          <a:p>
            <a:pPr marL="0" lvl="1" algn="l">
              <a:spcBef>
                <a:spcPts val="20"/>
              </a:spcBef>
              <a:defRPr/>
            </a:pPr>
            <a:r>
              <a:rPr lang="en-US" sz="650" b="0" dirty="0">
                <a:solidFill>
                  <a:schemeClr val="tx1"/>
                </a:solidFill>
                <a:latin typeface="Myriad Pro"/>
              </a:rPr>
              <a:t> (b) related explanatory written materials or files (“Documentation”), fonts and the packaging of the product;</a:t>
            </a:r>
          </a:p>
          <a:p>
            <a:pPr marL="0" lvl="1" algn="l">
              <a:spcBef>
                <a:spcPts val="20"/>
              </a:spcBef>
              <a:defRPr/>
            </a:pPr>
            <a:r>
              <a:rPr lang="en-US" sz="650" b="0" dirty="0">
                <a:solidFill>
                  <a:schemeClr val="tx1"/>
                </a:solidFill>
                <a:latin typeface="Myriad Pro"/>
              </a:rPr>
              <a:t> (c) upgrades, modified versions, updates, additions, and copies of the foregoing, provided to you by </a:t>
            </a:r>
            <a:r>
              <a:rPr lang="en-US" sz="650" b="0" dirty="0" err="1">
                <a:solidFill>
                  <a:schemeClr val="tx1"/>
                </a:solidFill>
                <a:latin typeface="Myriad Pro"/>
              </a:rPr>
              <a:t>BTicino</a:t>
            </a:r>
            <a:r>
              <a:rPr lang="en-US" sz="650" b="0" dirty="0">
                <a:solidFill>
                  <a:schemeClr val="tx1"/>
                </a:solidFill>
                <a:latin typeface="Myriad Pro"/>
              </a:rPr>
              <a:t> at any time (collectively, “Updates”).</a:t>
            </a:r>
          </a:p>
          <a:p>
            <a:pPr marL="0" lvl="1" algn="l">
              <a:spcBef>
                <a:spcPts val="20"/>
              </a:spcBef>
              <a:defRPr/>
            </a:pPr>
            <a:r>
              <a:rPr lang="en-US" sz="650" b="0" dirty="0">
                <a:solidFill>
                  <a:schemeClr val="tx1"/>
                </a:solidFill>
                <a:latin typeface="Myriad Pro"/>
              </a:rPr>
              <a:t>“Use” means to access, install, download, copy, or otherwise benefit from using the functionality of the Software.</a:t>
            </a:r>
          </a:p>
          <a:p>
            <a:pPr algn="l">
              <a:spcBef>
                <a:spcPts val="20"/>
              </a:spcBef>
            </a:pPr>
            <a:endParaRPr lang="en-US" sz="650" dirty="0">
              <a:solidFill>
                <a:schemeClr val="tx1"/>
              </a:solidFill>
              <a:latin typeface="Myriad Pro"/>
            </a:endParaRPr>
          </a:p>
        </p:txBody>
      </p:sp>
      <p:sp>
        <p:nvSpPr>
          <p:cNvPr id="8" name="Rectangle 3"/>
          <p:cNvSpPr>
            <a:spLocks noChangeArrowheads="1"/>
          </p:cNvSpPr>
          <p:nvPr/>
        </p:nvSpPr>
        <p:spPr bwMode="auto">
          <a:xfrm>
            <a:off x="2811600" y="341999"/>
            <a:ext cx="2340000" cy="3146531"/>
          </a:xfrm>
          <a:prstGeom prst="rect">
            <a:avLst/>
          </a:prstGeom>
          <a:noFill/>
          <a:ln w="9525">
            <a:noFill/>
            <a:miter lim="800000"/>
            <a:headEnd/>
            <a:tailEnd/>
          </a:ln>
        </p:spPr>
        <p:txBody>
          <a:bodyPr lIns="0" rIns="90000"/>
          <a:lstStyle/>
          <a:p>
            <a:pPr marL="0" lvl="1" algn="l">
              <a:spcBef>
                <a:spcPts val="20"/>
              </a:spcBef>
              <a:defRPr/>
            </a:pPr>
            <a:r>
              <a:rPr lang="en-US" sz="650" dirty="0">
                <a:solidFill>
                  <a:schemeClr val="tx1"/>
                </a:solidFill>
                <a:latin typeface="Myriad Pro"/>
              </a:rPr>
              <a:t>2. GENERAL USE OF THE SOFTWARE</a:t>
            </a:r>
          </a:p>
          <a:p>
            <a:pPr marL="0" lvl="1" algn="l">
              <a:spcBef>
                <a:spcPts val="20"/>
              </a:spcBef>
              <a:defRPr/>
            </a:pPr>
            <a:r>
              <a:rPr lang="en-US" sz="650" dirty="0">
                <a:solidFill>
                  <a:schemeClr val="tx1"/>
                </a:solidFill>
                <a:latin typeface="Myriad Pro"/>
              </a:rPr>
              <a:t>2.1 License</a:t>
            </a:r>
          </a:p>
          <a:p>
            <a:pPr marL="0" lvl="1" algn="l">
              <a:spcBef>
                <a:spcPts val="20"/>
              </a:spcBef>
              <a:defRPr/>
            </a:pPr>
            <a:r>
              <a:rPr lang="en-US" sz="650" b="0" dirty="0">
                <a:solidFill>
                  <a:schemeClr val="tx1"/>
                </a:solidFill>
                <a:latin typeface="Myriad Pro"/>
              </a:rPr>
              <a:t>This contract is a license Agreement.</a:t>
            </a:r>
          </a:p>
          <a:p>
            <a:pPr marL="0" lvl="1" algn="l">
              <a:spcBef>
                <a:spcPts val="20"/>
              </a:spcBef>
              <a:defRPr/>
            </a:pPr>
            <a:r>
              <a:rPr lang="en-US" sz="650" b="0" dirty="0" err="1">
                <a:solidFill>
                  <a:schemeClr val="tx1"/>
                </a:solidFill>
                <a:latin typeface="Myriad Pro"/>
              </a:rPr>
              <a:t>BTicino</a:t>
            </a:r>
            <a:r>
              <a:rPr lang="en-US" sz="650" b="0" dirty="0">
                <a:solidFill>
                  <a:schemeClr val="tx1"/>
                </a:solidFill>
                <a:latin typeface="Myriad Pro"/>
              </a:rPr>
              <a:t> grants you a right not exclusive and not transferable to use the Software according to the conditions ant terms defined below.</a:t>
            </a:r>
          </a:p>
          <a:p>
            <a:pPr marL="0" lvl="1" algn="l">
              <a:spcBef>
                <a:spcPts val="20"/>
              </a:spcBef>
              <a:defRPr/>
            </a:pPr>
            <a:endParaRPr lang="en-US" sz="650" dirty="0">
              <a:solidFill>
                <a:schemeClr val="tx1"/>
              </a:solidFill>
              <a:latin typeface="Myriad Pro"/>
            </a:endParaRPr>
          </a:p>
          <a:p>
            <a:pPr marL="0" lvl="1" algn="l">
              <a:spcBef>
                <a:spcPts val="20"/>
              </a:spcBef>
              <a:defRPr/>
            </a:pPr>
            <a:r>
              <a:rPr lang="en-US" sz="650" dirty="0">
                <a:solidFill>
                  <a:schemeClr val="tx1"/>
                </a:solidFill>
                <a:latin typeface="Myriad Pro"/>
              </a:rPr>
              <a:t>2.2 Rights and obligations</a:t>
            </a:r>
          </a:p>
          <a:p>
            <a:pPr marL="0" lvl="1" algn="l">
              <a:spcBef>
                <a:spcPts val="20"/>
              </a:spcBef>
              <a:defRPr/>
            </a:pPr>
            <a:r>
              <a:rPr lang="en-US" sz="650" b="0" dirty="0">
                <a:solidFill>
                  <a:schemeClr val="tx1"/>
                </a:solidFill>
                <a:latin typeface="Myriad Pro"/>
              </a:rPr>
              <a:t>You may:</a:t>
            </a:r>
          </a:p>
          <a:p>
            <a:pPr marL="0" lvl="1" algn="l">
              <a:spcBef>
                <a:spcPts val="20"/>
              </a:spcBef>
              <a:defRPr/>
            </a:pPr>
            <a:r>
              <a:rPr lang="en-US" sz="650" b="0" dirty="0">
                <a:solidFill>
                  <a:schemeClr val="tx1"/>
                </a:solidFill>
                <a:latin typeface="Myriad Pro"/>
              </a:rPr>
              <a:t> - use one copy of the Software on a single computer. If a greater number of copies and/or number of computers is specified within the Documentation or the applicable transaction documentation from the authorized distributor or reseller from which you obtained the Software, you may use the Software in accordance with such specifications;</a:t>
            </a:r>
          </a:p>
          <a:p>
            <a:pPr marL="0" lvl="1" algn="l">
              <a:spcBef>
                <a:spcPts val="20"/>
              </a:spcBef>
              <a:defRPr/>
            </a:pPr>
            <a:r>
              <a:rPr lang="en-US" sz="650" b="0" dirty="0">
                <a:solidFill>
                  <a:schemeClr val="tx1"/>
                </a:solidFill>
                <a:latin typeface="Myriad Pro"/>
              </a:rPr>
              <a:t> - make one copy of the Software for back-up or archival purposes, or copy the Software onto the hard disk of Your computer and retain the original for back-up or archival purposes;</a:t>
            </a:r>
          </a:p>
          <a:p>
            <a:pPr marL="0" lvl="1" algn="l">
              <a:spcBef>
                <a:spcPts val="20"/>
              </a:spcBef>
              <a:defRPr/>
            </a:pPr>
            <a:r>
              <a:rPr lang="en-US" sz="650" b="0" dirty="0">
                <a:solidFill>
                  <a:schemeClr val="tx1"/>
                </a:solidFill>
                <a:latin typeface="Myriad Pro"/>
              </a:rPr>
              <a:t> - use the Software on a network, provided that you have a licensed copy of the Software for each computer that can access the Software over that network;</a:t>
            </a:r>
          </a:p>
          <a:p>
            <a:pPr marL="0" lvl="1" algn="l">
              <a:spcBef>
                <a:spcPts val="20"/>
              </a:spcBef>
              <a:defRPr/>
            </a:pPr>
            <a:r>
              <a:rPr lang="en-US" sz="650" b="0" dirty="0">
                <a:solidFill>
                  <a:schemeClr val="tx1"/>
                </a:solidFill>
                <a:latin typeface="Myriad Pro"/>
              </a:rPr>
              <a:t> - permanently transfer all of your rights in the Software granted under this License Agreement to another person or entity, provided that you retain no copies of the Software and the transferee agrees to the terms of this License Agreement. Partial transfer of your rights under this License Agreement shall not be permitted. For example, if the applicable documentation grants you the right to use multiple copies of the Software, only a transfer of the rights to use all such copies of the Software would be valid;</a:t>
            </a:r>
            <a:endParaRPr lang="en-GB" sz="650" dirty="0">
              <a:solidFill>
                <a:schemeClr val="tx1"/>
              </a:solidFill>
              <a:latin typeface="Myriad Pro"/>
            </a:endParaRPr>
          </a:p>
        </p:txBody>
      </p:sp>
      <p:sp>
        <p:nvSpPr>
          <p:cNvPr id="9" name="Rettangolo 8"/>
          <p:cNvSpPr/>
          <p:nvPr/>
        </p:nvSpPr>
        <p:spPr>
          <a:xfrm>
            <a:off x="3572360" y="33341"/>
            <a:ext cx="1687030" cy="261610"/>
          </a:xfrm>
          <a:prstGeom prst="rect">
            <a:avLst/>
          </a:prstGeom>
        </p:spPr>
        <p:txBody>
          <a:bodyPr wrap="square">
            <a:spAutoFit/>
          </a:bodyPr>
          <a:lstStyle/>
          <a:p>
            <a:r>
              <a:rPr lang="en-GB" sz="1100" dirty="0">
                <a:solidFill>
                  <a:srgbClr val="146BBA"/>
                </a:solidFill>
                <a:latin typeface="Myriad Pro"/>
              </a:rPr>
              <a:t>1 Licence Agreements</a:t>
            </a:r>
            <a:endParaRPr lang="en-GB" sz="1100" b="0" dirty="0">
              <a:solidFill>
                <a:srgbClr val="146BBA"/>
              </a:solidFill>
              <a:latin typeface="Myriad Pr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a:lstStyle/>
          <a:p>
            <a:pPr algn="l">
              <a:spcBef>
                <a:spcPts val="20"/>
              </a:spcBef>
            </a:pPr>
            <a:endParaRPr lang="en-GB" sz="900" dirty="0">
              <a:solidFill>
                <a:schemeClr val="tx1"/>
              </a:solidFill>
              <a:latin typeface="Myriad Pro"/>
            </a:endParaRPr>
          </a:p>
          <a:p>
            <a:pPr algn="l">
              <a:spcBef>
                <a:spcPts val="20"/>
              </a:spcBef>
            </a:pPr>
            <a:r>
              <a:rPr lang="en-US" sz="650" dirty="0">
                <a:solidFill>
                  <a:schemeClr val="tx1"/>
                </a:solidFill>
                <a:latin typeface="Myriad Pro"/>
              </a:rPr>
              <a:t>2.2 Rights and obligations (continued)</a:t>
            </a:r>
          </a:p>
          <a:p>
            <a:pPr algn="l">
              <a:spcBef>
                <a:spcPts val="20"/>
              </a:spcBef>
            </a:pPr>
            <a:r>
              <a:rPr lang="en-US" sz="650" b="0" dirty="0">
                <a:solidFill>
                  <a:schemeClr val="tx1"/>
                </a:solidFill>
                <a:latin typeface="Myriad Pro"/>
              </a:rPr>
              <a:t> - use the Software in accordance with any additional permitted uses which may be set forth below.</a:t>
            </a:r>
          </a:p>
          <a:p>
            <a:pPr algn="l">
              <a:spcBef>
                <a:spcPts val="20"/>
              </a:spcBef>
            </a:pPr>
            <a:endParaRPr lang="en-US" sz="650" dirty="0">
              <a:solidFill>
                <a:schemeClr val="tx1"/>
              </a:solidFill>
              <a:latin typeface="Myriad Pro"/>
            </a:endParaRPr>
          </a:p>
          <a:p>
            <a:pPr algn="l">
              <a:spcBef>
                <a:spcPts val="20"/>
              </a:spcBef>
            </a:pPr>
            <a:r>
              <a:rPr lang="en-US" sz="650" b="0" dirty="0">
                <a:solidFill>
                  <a:schemeClr val="tx1"/>
                </a:solidFill>
                <a:latin typeface="Myriad Pro"/>
              </a:rPr>
              <a:t>You may not, nor may you permit any other person to:</a:t>
            </a:r>
          </a:p>
          <a:p>
            <a:pPr algn="l">
              <a:spcBef>
                <a:spcPts val="20"/>
              </a:spcBef>
            </a:pPr>
            <a:r>
              <a:rPr lang="en-US" sz="650" b="0" dirty="0">
                <a:solidFill>
                  <a:schemeClr val="tx1"/>
                </a:solidFill>
                <a:latin typeface="Myriad Pro"/>
              </a:rPr>
              <a:t> - sublicense, rent or lease any portion of the Software;</a:t>
            </a:r>
          </a:p>
          <a:p>
            <a:pPr algn="l">
              <a:spcBef>
                <a:spcPts val="20"/>
              </a:spcBef>
            </a:pPr>
            <a:r>
              <a:rPr lang="en-US" sz="650" b="0" dirty="0">
                <a:solidFill>
                  <a:schemeClr val="tx1"/>
                </a:solidFill>
                <a:latin typeface="Myriad Pro"/>
              </a:rPr>
              <a:t> - reverse engineer, decompile, disassemble, modify, translate, make any attempt to discover the source code of the Software or create derivative works from the Software;</a:t>
            </a:r>
          </a:p>
          <a:p>
            <a:pPr algn="l">
              <a:spcBef>
                <a:spcPts val="20"/>
              </a:spcBef>
            </a:pPr>
            <a:r>
              <a:rPr lang="en-US" sz="650" b="0" dirty="0">
                <a:solidFill>
                  <a:schemeClr val="tx1"/>
                </a:solidFill>
                <a:latin typeface="Myriad Pro"/>
              </a:rPr>
              <a:t> - use the Software as part of a facility management, timesharing, service provider or service bureau arrangement;</a:t>
            </a:r>
          </a:p>
          <a:p>
            <a:pPr algn="l">
              <a:spcBef>
                <a:spcPts val="20"/>
              </a:spcBef>
            </a:pPr>
            <a:r>
              <a:rPr lang="en-US" sz="650" b="0" dirty="0">
                <a:solidFill>
                  <a:schemeClr val="tx1"/>
                </a:solidFill>
                <a:latin typeface="Myriad Pro"/>
              </a:rPr>
              <a:t> - use the Software in any manner that is not permitted pursuant to this License Agreement.</a:t>
            </a:r>
          </a:p>
          <a:p>
            <a:pPr algn="l">
              <a:spcBef>
                <a:spcPts val="20"/>
              </a:spcBef>
            </a:pPr>
            <a:endParaRPr lang="en-US" sz="650" dirty="0">
              <a:solidFill>
                <a:schemeClr val="tx1"/>
              </a:solidFill>
              <a:latin typeface="Myriad Pro"/>
            </a:endParaRPr>
          </a:p>
          <a:p>
            <a:pPr algn="l">
              <a:spcBef>
                <a:spcPts val="20"/>
              </a:spcBef>
            </a:pPr>
            <a:r>
              <a:rPr lang="en-US" sz="650" dirty="0">
                <a:solidFill>
                  <a:schemeClr val="tx1"/>
                </a:solidFill>
                <a:latin typeface="Myriad Pro"/>
              </a:rPr>
              <a:t>3. COPYRIGHT</a:t>
            </a:r>
          </a:p>
          <a:p>
            <a:pPr algn="l">
              <a:spcBef>
                <a:spcPts val="20"/>
              </a:spcBef>
            </a:pPr>
            <a:r>
              <a:rPr lang="en-US" sz="650" b="0" dirty="0">
                <a:solidFill>
                  <a:schemeClr val="tx1"/>
                </a:solidFill>
                <a:latin typeface="Myriad Pro"/>
              </a:rPr>
              <a:t>The Software is the property of </a:t>
            </a:r>
            <a:r>
              <a:rPr lang="en-US" sz="650" b="0" dirty="0" err="1">
                <a:solidFill>
                  <a:schemeClr val="tx1"/>
                </a:solidFill>
                <a:latin typeface="Myriad Pro"/>
              </a:rPr>
              <a:t>BTicino</a:t>
            </a:r>
            <a:r>
              <a:rPr lang="en-US" sz="650" b="0" dirty="0">
                <a:solidFill>
                  <a:schemeClr val="tx1"/>
                </a:solidFill>
                <a:latin typeface="Myriad Pro"/>
              </a:rPr>
              <a:t> or his licensers and is protected by law.</a:t>
            </a:r>
          </a:p>
          <a:p>
            <a:pPr algn="l">
              <a:spcBef>
                <a:spcPts val="20"/>
              </a:spcBef>
            </a:pPr>
            <a:endParaRPr lang="en-US" sz="650" dirty="0">
              <a:solidFill>
                <a:schemeClr val="tx1"/>
              </a:solidFill>
              <a:latin typeface="Myriad Pro"/>
            </a:endParaRPr>
          </a:p>
          <a:p>
            <a:pPr algn="l">
              <a:spcBef>
                <a:spcPts val="20"/>
              </a:spcBef>
            </a:pPr>
            <a:r>
              <a:rPr lang="en-US" sz="650" dirty="0">
                <a:solidFill>
                  <a:schemeClr val="tx1"/>
                </a:solidFill>
                <a:latin typeface="Myriad Pro"/>
              </a:rPr>
              <a:t>4. LIMITED WARRANTY</a:t>
            </a:r>
          </a:p>
          <a:p>
            <a:pPr algn="l">
              <a:spcBef>
                <a:spcPts val="20"/>
              </a:spcBef>
            </a:pPr>
            <a:r>
              <a:rPr lang="en-US" sz="650" b="0" dirty="0">
                <a:solidFill>
                  <a:schemeClr val="tx1"/>
                </a:solidFill>
                <a:latin typeface="Myriad Pro"/>
              </a:rPr>
              <a:t>Warranty period for Products shall be 12 (twelve) months from delivery date.</a:t>
            </a:r>
          </a:p>
          <a:p>
            <a:pPr algn="l">
              <a:spcBef>
                <a:spcPts val="20"/>
              </a:spcBef>
            </a:pPr>
            <a:r>
              <a:rPr lang="en-US" sz="650" b="0" dirty="0" err="1">
                <a:solidFill>
                  <a:schemeClr val="tx1"/>
                </a:solidFill>
                <a:latin typeface="Myriad Pro"/>
              </a:rPr>
              <a:t>BTicino</a:t>
            </a:r>
            <a:r>
              <a:rPr lang="en-US" sz="650" b="0" dirty="0">
                <a:solidFill>
                  <a:schemeClr val="tx1"/>
                </a:solidFill>
                <a:latin typeface="Myriad Pro"/>
              </a:rPr>
              <a:t> guarantees the smooth running of this software only with the use of products </a:t>
            </a:r>
            <a:r>
              <a:rPr lang="en-US" sz="650" b="0" dirty="0" err="1">
                <a:solidFill>
                  <a:schemeClr val="tx1"/>
                </a:solidFill>
                <a:latin typeface="Myriad Pro"/>
              </a:rPr>
              <a:t>BTicino</a:t>
            </a:r>
            <a:r>
              <a:rPr lang="en-US" sz="650" b="0" dirty="0">
                <a:solidFill>
                  <a:schemeClr val="tx1"/>
                </a:solidFill>
                <a:latin typeface="Myriad Pro"/>
              </a:rPr>
              <a:t>. He cannot be held responsible in case of malfunction due to the use of products others than products </a:t>
            </a:r>
            <a:r>
              <a:rPr lang="en-US" sz="650" b="0" dirty="0" err="1">
                <a:solidFill>
                  <a:schemeClr val="tx1"/>
                </a:solidFill>
                <a:latin typeface="Myriad Pro"/>
              </a:rPr>
              <a:t>BTicino</a:t>
            </a:r>
            <a:r>
              <a:rPr lang="en-US" sz="650" b="0" dirty="0">
                <a:solidFill>
                  <a:schemeClr val="tx1"/>
                </a:solidFill>
                <a:latin typeface="Myriad Pro"/>
              </a:rPr>
              <a:t>.</a:t>
            </a:r>
          </a:p>
        </p:txBody>
      </p:sp>
      <p:sp>
        <p:nvSpPr>
          <p:cNvPr id="3" name="Rectangle 3"/>
          <p:cNvSpPr>
            <a:spLocks noChangeArrowheads="1"/>
          </p:cNvSpPr>
          <p:nvPr/>
        </p:nvSpPr>
        <p:spPr bwMode="auto">
          <a:xfrm>
            <a:off x="2811600" y="341999"/>
            <a:ext cx="2340000" cy="3146531"/>
          </a:xfrm>
          <a:prstGeom prst="rect">
            <a:avLst/>
          </a:prstGeom>
          <a:noFill/>
          <a:ln w="9525">
            <a:noFill/>
            <a:miter lim="800000"/>
            <a:headEnd/>
            <a:tailEnd/>
          </a:ln>
        </p:spPr>
        <p:txBody>
          <a:bodyPr lIns="0" rIns="90000"/>
          <a:lstStyle/>
          <a:p>
            <a:pPr marL="0" lvl="1" algn="l">
              <a:spcBef>
                <a:spcPts val="20"/>
              </a:spcBef>
              <a:defRPr/>
            </a:pPr>
            <a:endParaRPr lang="en-US" sz="900" dirty="0">
              <a:solidFill>
                <a:schemeClr val="tx1"/>
              </a:solidFill>
              <a:latin typeface="Myriad Pro"/>
            </a:endParaRPr>
          </a:p>
          <a:p>
            <a:pPr algn="l">
              <a:spcBef>
                <a:spcPts val="20"/>
              </a:spcBef>
            </a:pPr>
            <a:r>
              <a:rPr lang="en-US" sz="650" dirty="0">
                <a:solidFill>
                  <a:schemeClr val="tx1"/>
                </a:solidFill>
                <a:latin typeface="Myriad Pro"/>
              </a:rPr>
              <a:t>5. LIMITATIONS OF LIABILITY</a:t>
            </a:r>
          </a:p>
          <a:p>
            <a:pPr algn="l">
              <a:spcBef>
                <a:spcPts val="20"/>
              </a:spcBef>
            </a:pPr>
            <a:r>
              <a:rPr lang="en-US" sz="650" b="0" dirty="0" err="1">
                <a:solidFill>
                  <a:schemeClr val="tx1"/>
                </a:solidFill>
                <a:latin typeface="Myriad Pro"/>
              </a:rPr>
              <a:t>BTicino</a:t>
            </a:r>
            <a:r>
              <a:rPr lang="en-US" sz="650" b="0" dirty="0">
                <a:solidFill>
                  <a:schemeClr val="tx1"/>
                </a:solidFill>
                <a:latin typeface="Myriad Pro"/>
              </a:rPr>
              <a:t> cannot be held liable for any damages of any kind, including without limitation any consequential, operating loss, data loss, malfunction of other </a:t>
            </a:r>
            <a:r>
              <a:rPr lang="en-US" sz="650" b="0" dirty="0" err="1">
                <a:solidFill>
                  <a:schemeClr val="tx1"/>
                </a:solidFill>
                <a:latin typeface="Myriad Pro"/>
              </a:rPr>
              <a:t>softwares</a:t>
            </a:r>
            <a:r>
              <a:rPr lang="en-US" sz="650" b="0" dirty="0">
                <a:solidFill>
                  <a:schemeClr val="tx1"/>
                </a:solidFill>
                <a:latin typeface="Myriad Pro"/>
              </a:rPr>
              <a:t> installed on your computer or any lost profits resulting of the impossibility to use the software, even if </a:t>
            </a:r>
            <a:r>
              <a:rPr lang="en-US" sz="650" b="0" dirty="0" err="1">
                <a:solidFill>
                  <a:schemeClr val="tx1"/>
                </a:solidFill>
                <a:latin typeface="Myriad Pro"/>
              </a:rPr>
              <a:t>BTicino</a:t>
            </a:r>
            <a:r>
              <a:rPr lang="en-US" sz="650" b="0" dirty="0">
                <a:solidFill>
                  <a:schemeClr val="tx1"/>
                </a:solidFill>
                <a:latin typeface="Myriad Pro"/>
              </a:rPr>
              <a:t> has been aware of the possibility of such damage.</a:t>
            </a:r>
          </a:p>
          <a:p>
            <a:pPr algn="l">
              <a:spcBef>
                <a:spcPts val="20"/>
              </a:spcBef>
            </a:pPr>
            <a:endParaRPr lang="en-US" sz="650" dirty="0">
              <a:solidFill>
                <a:schemeClr val="tx1"/>
              </a:solidFill>
              <a:latin typeface="Myriad Pro"/>
            </a:endParaRPr>
          </a:p>
          <a:p>
            <a:pPr algn="l">
              <a:spcBef>
                <a:spcPts val="20"/>
              </a:spcBef>
            </a:pPr>
            <a:r>
              <a:rPr lang="en-US" sz="650" dirty="0">
                <a:solidFill>
                  <a:schemeClr val="tx1"/>
                </a:solidFill>
                <a:latin typeface="Myriad Pro"/>
              </a:rPr>
              <a:t>6. TERMINATION</a:t>
            </a:r>
          </a:p>
          <a:p>
            <a:pPr algn="l">
              <a:spcBef>
                <a:spcPts val="20"/>
              </a:spcBef>
            </a:pPr>
            <a:r>
              <a:rPr lang="en-US" sz="650" b="0" dirty="0" err="1">
                <a:solidFill>
                  <a:schemeClr val="tx1"/>
                </a:solidFill>
                <a:latin typeface="Myriad Pro"/>
              </a:rPr>
              <a:t>BTicino</a:t>
            </a:r>
            <a:r>
              <a:rPr lang="en-US" sz="650" b="0" dirty="0">
                <a:solidFill>
                  <a:schemeClr val="tx1"/>
                </a:solidFill>
                <a:latin typeface="Myriad Pro"/>
              </a:rPr>
              <a:t> has the right to terminate this Agreement by rights immediately by a written notification if you fail to comply with any term of this Agreement and in particular with the provision of article 2.2.</a:t>
            </a:r>
          </a:p>
          <a:p>
            <a:pPr algn="l">
              <a:spcBef>
                <a:spcPts val="20"/>
              </a:spcBef>
            </a:pPr>
            <a:r>
              <a:rPr lang="en-US" sz="650" b="0" dirty="0">
                <a:solidFill>
                  <a:schemeClr val="tx1"/>
                </a:solidFill>
                <a:latin typeface="Myriad Pro"/>
              </a:rPr>
              <a:t>Upon termination of the license, you accept to destroy all copies of the Software and his Documentation.</a:t>
            </a:r>
          </a:p>
          <a:p>
            <a:pPr algn="l">
              <a:spcBef>
                <a:spcPts val="20"/>
              </a:spcBef>
            </a:pPr>
            <a:endParaRPr lang="en-US" sz="650" dirty="0">
              <a:solidFill>
                <a:schemeClr val="tx1"/>
              </a:solidFill>
              <a:latin typeface="Myriad Pro"/>
            </a:endParaRPr>
          </a:p>
          <a:p>
            <a:pPr algn="l">
              <a:spcBef>
                <a:spcPts val="20"/>
              </a:spcBef>
            </a:pPr>
            <a:r>
              <a:rPr lang="en-US" sz="650" dirty="0">
                <a:solidFill>
                  <a:schemeClr val="tx1"/>
                </a:solidFill>
                <a:latin typeface="Myriad Pro"/>
              </a:rPr>
              <a:t>7. GOVERNING LAW</a:t>
            </a:r>
          </a:p>
          <a:p>
            <a:pPr algn="l">
              <a:spcBef>
                <a:spcPts val="20"/>
              </a:spcBef>
            </a:pPr>
            <a:r>
              <a:rPr lang="en-US" sz="650" b="0" dirty="0">
                <a:solidFill>
                  <a:schemeClr val="tx1"/>
                </a:solidFill>
                <a:latin typeface="Myriad Pro"/>
              </a:rPr>
              <a:t>This Agreement will be governed by Italian Law.</a:t>
            </a:r>
          </a:p>
          <a:p>
            <a:pPr algn="l">
              <a:spcBef>
                <a:spcPts val="20"/>
              </a:spcBef>
            </a:pPr>
            <a:r>
              <a:rPr lang="en-US" sz="650" b="0" dirty="0">
                <a:solidFill>
                  <a:schemeClr val="tx1"/>
                </a:solidFill>
                <a:latin typeface="Myriad Pro"/>
              </a:rPr>
              <a:t>In the event of issues relating to the construction, validity and/or execution of this agreement the Parties undertake to find an amicable settlement.</a:t>
            </a:r>
          </a:p>
          <a:p>
            <a:pPr algn="l">
              <a:spcBef>
                <a:spcPts val="20"/>
              </a:spcBef>
            </a:pPr>
            <a:r>
              <a:rPr lang="en-US" sz="650" b="0" dirty="0">
                <a:solidFill>
                  <a:schemeClr val="tx1"/>
                </a:solidFill>
                <a:latin typeface="Myriad Pro"/>
              </a:rPr>
              <a:t>Failing such a settlement, the disputes shall be submitted to the exclusive jurisdiction of the Court of Milan.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162000" y="341999"/>
            <a:ext cx="2340000" cy="3152049"/>
          </a:xfrm>
          <a:prstGeom prst="rect">
            <a:avLst/>
          </a:prstGeom>
          <a:noFill/>
          <a:ln w="9525">
            <a:noFill/>
            <a:miter lim="800000"/>
            <a:headEnd/>
            <a:tailEnd/>
          </a:ln>
        </p:spPr>
        <p:txBody>
          <a:bodyPr lIns="0" rIns="0"/>
          <a:lstStyle/>
          <a:p>
            <a:pPr algn="l">
              <a:spcBef>
                <a:spcPts val="20"/>
              </a:spcBef>
            </a:pPr>
            <a:endParaRPr lang="en-US" sz="650" dirty="0">
              <a:solidFill>
                <a:schemeClr val="tx1"/>
              </a:solidFill>
              <a:latin typeface="Myriad Pro"/>
            </a:endParaRPr>
          </a:p>
        </p:txBody>
      </p:sp>
      <p:sp>
        <p:nvSpPr>
          <p:cNvPr id="8" name="Rectangle 3"/>
          <p:cNvSpPr>
            <a:spLocks noChangeArrowheads="1"/>
          </p:cNvSpPr>
          <p:nvPr/>
        </p:nvSpPr>
        <p:spPr bwMode="auto">
          <a:xfrm>
            <a:off x="2811600" y="341999"/>
            <a:ext cx="2340000" cy="3146531"/>
          </a:xfrm>
          <a:prstGeom prst="rect">
            <a:avLst/>
          </a:prstGeom>
          <a:noFill/>
          <a:ln w="9525">
            <a:noFill/>
            <a:miter lim="800000"/>
            <a:headEnd/>
            <a:tailEnd/>
          </a:ln>
        </p:spPr>
        <p:txBody>
          <a:bodyPr rIns="0"/>
          <a:lstStyle/>
          <a:p>
            <a:pPr marL="0" lvl="1" algn="l">
              <a:spcBef>
                <a:spcPts val="20"/>
              </a:spcBef>
              <a:defRPr/>
            </a:pPr>
            <a:endParaRPr lang="en-GB" sz="650" dirty="0">
              <a:solidFill>
                <a:schemeClr val="tx1"/>
              </a:solidFill>
              <a:latin typeface="Myriad Pro"/>
            </a:endParaRPr>
          </a:p>
        </p:txBody>
      </p:sp>
      <p:sp>
        <p:nvSpPr>
          <p:cNvPr id="9" name="Rettangolo 8"/>
          <p:cNvSpPr/>
          <p:nvPr/>
        </p:nvSpPr>
        <p:spPr>
          <a:xfrm>
            <a:off x="3525864" y="33341"/>
            <a:ext cx="1733525" cy="261610"/>
          </a:xfrm>
          <a:prstGeom prst="rect">
            <a:avLst/>
          </a:prstGeom>
        </p:spPr>
        <p:txBody>
          <a:bodyPr wrap="square">
            <a:spAutoFit/>
          </a:bodyPr>
          <a:lstStyle/>
          <a:p>
            <a:r>
              <a:rPr lang="en-GB" sz="1100" dirty="0">
                <a:solidFill>
                  <a:srgbClr val="146BBA"/>
                </a:solidFill>
                <a:latin typeface="Myriad Pro"/>
              </a:rPr>
              <a:t>1 Licence Agreements</a:t>
            </a:r>
            <a:endParaRPr lang="en-GB" sz="1100" b="0" dirty="0">
              <a:solidFill>
                <a:srgbClr val="146BBA"/>
              </a:solidFill>
              <a:latin typeface="Myriad Pr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5A0ECFEF-C06D-4754-91E5-8F8E8DD56547}"/>
              </a:ext>
            </a:extLst>
          </p:cNvPr>
          <p:cNvPicPr>
            <a:picLocks noChangeAspect="1"/>
          </p:cNvPicPr>
          <p:nvPr/>
        </p:nvPicPr>
        <p:blipFill rotWithShape="1">
          <a:blip r:embed="rId2"/>
          <a:srcRect b="23125"/>
          <a:stretch/>
        </p:blipFill>
        <p:spPr>
          <a:xfrm>
            <a:off x="900000" y="306000"/>
            <a:ext cx="3492000" cy="3265144"/>
          </a:xfrm>
          <a:prstGeom prst="rect">
            <a:avLst/>
          </a:prstGeom>
        </p:spPr>
      </p:pic>
      <p:sp>
        <p:nvSpPr>
          <p:cNvPr id="21" name="Rettangolo 20"/>
          <p:cNvSpPr/>
          <p:nvPr/>
        </p:nvSpPr>
        <p:spPr bwMode="auto">
          <a:xfrm>
            <a:off x="162000" y="277144"/>
            <a:ext cx="5004000" cy="3294000"/>
          </a:xfrm>
          <a:prstGeom prst="rect">
            <a:avLst/>
          </a:prstGeom>
          <a:solidFill>
            <a:srgbClr val="D0CFCF">
              <a:alpha val="74902"/>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4000" b="1" i="0" u="none" strike="noStrike" cap="none" normalizeH="0" baseline="0">
              <a:ln>
                <a:noFill/>
              </a:ln>
              <a:solidFill>
                <a:srgbClr val="006699"/>
              </a:solidFill>
              <a:effectLst/>
              <a:latin typeface="Arial" charset="0"/>
            </a:endParaRPr>
          </a:p>
        </p:txBody>
      </p:sp>
      <p:sp>
        <p:nvSpPr>
          <p:cNvPr id="22" name="Rectangle 2"/>
          <p:cNvSpPr>
            <a:spLocks noChangeArrowheads="1"/>
          </p:cNvSpPr>
          <p:nvPr/>
        </p:nvSpPr>
        <p:spPr bwMode="auto">
          <a:xfrm>
            <a:off x="164819" y="1256441"/>
            <a:ext cx="3738108" cy="282486"/>
          </a:xfrm>
          <a:prstGeom prst="rect">
            <a:avLst/>
          </a:prstGeom>
          <a:noFill/>
          <a:ln w="9525">
            <a:noFill/>
            <a:miter lim="800000"/>
            <a:headEnd/>
            <a:tailEnd/>
          </a:ln>
        </p:spPr>
        <p:txBody>
          <a:bodyPr anchor="ctr"/>
          <a:lstStyle/>
          <a:p>
            <a:pPr algn="l" defTabSz="268288">
              <a:tabLst>
                <a:tab pos="356400" algn="l"/>
                <a:tab pos="432000" algn="l"/>
              </a:tabLst>
            </a:pPr>
            <a:endParaRPr lang="en-GB" sz="800" b="0" u="sng">
              <a:solidFill>
                <a:schemeClr val="tx1"/>
              </a:solidFill>
              <a:latin typeface="Myriad Pro"/>
            </a:endParaRPr>
          </a:p>
        </p:txBody>
      </p:sp>
      <p:sp>
        <p:nvSpPr>
          <p:cNvPr id="23" name="Rectangle 2"/>
          <p:cNvSpPr>
            <a:spLocks noChangeArrowheads="1"/>
          </p:cNvSpPr>
          <p:nvPr/>
        </p:nvSpPr>
        <p:spPr bwMode="auto">
          <a:xfrm>
            <a:off x="417575" y="966505"/>
            <a:ext cx="2003807" cy="282486"/>
          </a:xfrm>
          <a:prstGeom prst="rect">
            <a:avLst/>
          </a:prstGeom>
          <a:noFill/>
          <a:ln w="9525">
            <a:noFill/>
            <a:miter lim="800000"/>
            <a:headEnd/>
            <a:tailEnd/>
          </a:ln>
        </p:spPr>
        <p:txBody>
          <a:bodyPr anchor="ctr"/>
          <a:lstStyle/>
          <a:p>
            <a:pPr algn="l"/>
            <a:r>
              <a:rPr lang="en-GB" sz="1300" dirty="0">
                <a:solidFill>
                  <a:schemeClr val="tx1"/>
                </a:solidFill>
                <a:latin typeface="Myriad Pro"/>
              </a:rPr>
              <a:t>System requirements</a:t>
            </a:r>
            <a:endParaRPr lang="en-GB" sz="1300" b="0" dirty="0">
              <a:solidFill>
                <a:schemeClr val="tx1"/>
              </a:solidFill>
              <a:latin typeface="Myriad Pro"/>
            </a:endParaRPr>
          </a:p>
        </p:txBody>
      </p:sp>
      <p:sp>
        <p:nvSpPr>
          <p:cNvPr id="8" name="Line 21"/>
          <p:cNvSpPr>
            <a:spLocks noChangeShapeType="1"/>
          </p:cNvSpPr>
          <p:nvPr/>
        </p:nvSpPr>
        <p:spPr bwMode="auto">
          <a:xfrm>
            <a:off x="162000" y="3582000"/>
            <a:ext cx="5004000" cy="0"/>
          </a:xfrm>
          <a:prstGeom prst="line">
            <a:avLst/>
          </a:prstGeom>
          <a:noFill/>
          <a:ln w="25400">
            <a:solidFill>
              <a:srgbClr val="146BBA"/>
            </a:solidFill>
            <a:round/>
            <a:headEnd/>
            <a:tailEnd/>
          </a:ln>
          <a:effectLst/>
        </p:spPr>
        <p:txBody>
          <a:bodyPr lIns="52048" tIns="26024" rIns="52048" bIns="26024"/>
          <a:lstStyle/>
          <a:p>
            <a:endParaRPr lang="en-GB" sz="650" noProof="0">
              <a:latin typeface="Myriad Pro"/>
              <a:cs typeface="Calibri" pitchFamily="34" charset="0"/>
            </a:endParaRPr>
          </a:p>
        </p:txBody>
      </p:sp>
    </p:spTree>
  </p:cSld>
  <p:clrMapOvr>
    <a:masterClrMapping/>
  </p:clrMapOvr>
</p:sld>
</file>

<file path=ppt/theme/theme1.xml><?xml version="1.0" encoding="utf-8"?>
<a:theme xmlns:a="http://schemas.openxmlformats.org/drawingml/2006/main" name="Pagina Dispari">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it-IT" sz="4000" b="1" i="0" u="none" strike="noStrike" cap="none" normalizeH="0" baseline="0" smtClean="0">
            <a:ln>
              <a:noFill/>
            </a:ln>
            <a:solidFill>
              <a:srgbClr val="0066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it-IT" sz="4000" b="1" i="0" u="none" strike="noStrike" cap="none" normalizeH="0" baseline="0" smtClean="0">
            <a:ln>
              <a:noFill/>
            </a:ln>
            <a:solidFill>
              <a:srgbClr val="006699"/>
            </a:solidFill>
            <a:effectLst/>
            <a:latin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ima pagin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agina pari">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it-IT" sz="4000" b="1" i="0" u="none" strike="noStrike" cap="none" normalizeH="0" baseline="0" smtClean="0">
            <a:ln>
              <a:noFill/>
            </a:ln>
            <a:solidFill>
              <a:srgbClr val="0066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it-IT" sz="4000" b="1" i="0" u="none" strike="noStrike" cap="none" normalizeH="0" baseline="0" smtClean="0">
            <a:ln>
              <a:noFill/>
            </a:ln>
            <a:solidFill>
              <a:srgbClr val="006699"/>
            </a:solidFill>
            <a:effectLst/>
            <a:latin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D40C31158BD924CBBA3C2006D0DE8BC" ma:contentTypeVersion="6" ma:contentTypeDescription="Crée un document." ma:contentTypeScope="" ma:versionID="7149a0a8e89f24e1f8cd2e15957e7584">
  <xsd:schema xmlns:xsd="http://www.w3.org/2001/XMLSchema" xmlns:xs="http://www.w3.org/2001/XMLSchema" xmlns:p="http://schemas.microsoft.com/office/2006/metadata/properties" xmlns:ns2="998d6f84-0e0e-41dc-a4ad-2112afb1563f" xmlns:ns3="be1fb8b3-5388-419c-bf2e-c096d59bd791" targetNamespace="http://schemas.microsoft.com/office/2006/metadata/properties" ma:root="true" ma:fieldsID="ec8bdbf9ad041fc4b793d0a94b7d05e0" ns2:_="" ns3:_="">
    <xsd:import namespace="998d6f84-0e0e-41dc-a4ad-2112afb1563f"/>
    <xsd:import namespace="be1fb8b3-5388-419c-bf2e-c096d59bd791"/>
    <xsd:element name="properties">
      <xsd:complexType>
        <xsd:sequence>
          <xsd:element name="documentManagement">
            <xsd:complexType>
              <xsd:all>
                <xsd:element ref="ns2:Version3_x002e_6_x002e_0" minOccurs="0"/>
                <xsd:element ref="ns3:SharedWithUsers" minOccurs="0"/>
                <xsd:element ref="ns3:SharedWithDetails" minOccurs="0"/>
                <xsd:element ref="ns2:MediaServiceMetadata" minOccurs="0"/>
                <xsd:element ref="ns2:MediaServiceFastMetadata"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8d6f84-0e0e-41dc-a4ad-2112afb1563f" elementFormDefault="qualified">
    <xsd:import namespace="http://schemas.microsoft.com/office/2006/documentManagement/types"/>
    <xsd:import namespace="http://schemas.microsoft.com/office/infopath/2007/PartnerControls"/>
    <xsd:element name="Version3_x002e_6_x002e_0" ma:index="8" nillable="true" ma:displayName="Version 3.6.0" ma:description="June 2019 last release" ma:format="Dropdown" ma:internalName="Version3_x002e_6_x002e_0">
      <xsd:simpleType>
        <xsd:restriction base="dms:Text">
          <xsd:maxLength value="255"/>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e1fb8b3-5388-419c-bf2e-c096d59bd791" elementFormDefault="qualified">
    <xsd:import namespace="http://schemas.microsoft.com/office/2006/documentManagement/types"/>
    <xsd:import namespace="http://schemas.microsoft.com/office/infopath/2007/PartnerControls"/>
    <xsd:element name="SharedWithUsers" ma:index="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ersion3_x002e_6_x002e_0 xmlns="998d6f84-0e0e-41dc-a4ad-2112afb1563f" xsi:nil="true"/>
  </documentManagement>
</p:properties>
</file>

<file path=customXml/itemProps1.xml><?xml version="1.0" encoding="utf-8"?>
<ds:datastoreItem xmlns:ds="http://schemas.openxmlformats.org/officeDocument/2006/customXml" ds:itemID="{3075A283-E4EC-4699-95C7-B3DC715F5A3D}"/>
</file>

<file path=customXml/itemProps2.xml><?xml version="1.0" encoding="utf-8"?>
<ds:datastoreItem xmlns:ds="http://schemas.openxmlformats.org/officeDocument/2006/customXml" ds:itemID="{1024F431-5B35-44A9-8916-B02B36FE06B3}"/>
</file>

<file path=customXml/itemProps3.xml><?xml version="1.0" encoding="utf-8"?>
<ds:datastoreItem xmlns:ds="http://schemas.openxmlformats.org/officeDocument/2006/customXml" ds:itemID="{01494280-ECFA-4F24-A533-3EA940DA011E}"/>
</file>

<file path=docProps/app.xml><?xml version="1.0" encoding="utf-8"?>
<Properties xmlns="http://schemas.openxmlformats.org/officeDocument/2006/extended-properties" xmlns:vt="http://schemas.openxmlformats.org/officeDocument/2006/docPropsVTypes">
  <Template/>
  <TotalTime>17590</TotalTime>
  <Words>4849</Words>
  <Application>Microsoft Office PowerPoint</Application>
  <PresentationFormat>Personalizzato</PresentationFormat>
  <Paragraphs>802</Paragraphs>
  <Slides>40</Slides>
  <Notes>12</Notes>
  <HiddenSlides>0</HiddenSlides>
  <MMClips>0</MMClips>
  <ScaleCrop>false</ScaleCrop>
  <HeadingPairs>
    <vt:vector size="6" baseType="variant">
      <vt:variant>
        <vt:lpstr>Caratteri utilizzati</vt:lpstr>
      </vt:variant>
      <vt:variant>
        <vt:i4>5</vt:i4>
      </vt:variant>
      <vt:variant>
        <vt:lpstr>Tema</vt:lpstr>
      </vt:variant>
      <vt:variant>
        <vt:i4>3</vt:i4>
      </vt:variant>
      <vt:variant>
        <vt:lpstr>Titoli diapositive</vt:lpstr>
      </vt:variant>
      <vt:variant>
        <vt:i4>40</vt:i4>
      </vt:variant>
    </vt:vector>
  </HeadingPairs>
  <TitlesOfParts>
    <vt:vector size="48" baseType="lpstr">
      <vt:lpstr>Arial</vt:lpstr>
      <vt:lpstr>Calibri</vt:lpstr>
      <vt:lpstr>Gisha</vt:lpstr>
      <vt:lpstr>Myriad Pro</vt:lpstr>
      <vt:lpstr>Myriad Pro Light</vt:lpstr>
      <vt:lpstr>Pagina Dispari</vt:lpstr>
      <vt:lpstr>Prima pagina</vt:lpstr>
      <vt:lpstr>Pagina pari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RA00161CF_U_EN</dc:title>
  <dc:creator>Enrico DIANI</dc:creator>
  <cp:lastModifiedBy>Camilla BINDA</cp:lastModifiedBy>
  <cp:revision>1162</cp:revision>
  <cp:lastPrinted>2022-06-06T12:31:59Z</cp:lastPrinted>
  <dcterms:created xsi:type="dcterms:W3CDTF">1601-01-01T00:00:00Z</dcterms:created>
  <dcterms:modified xsi:type="dcterms:W3CDTF">2022-06-06T12:32:05Z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ContentTypeId">
    <vt:lpwstr>0x010100DD40C31158BD924CBBA3C2006D0DE8BC</vt:lpwstr>
  </property>
</Properties>
</file>